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2"/>
  </p:notesMasterIdLst>
  <p:sldIdLst>
    <p:sldId id="294" r:id="rId2"/>
    <p:sldId id="298" r:id="rId3"/>
    <p:sldId id="256" r:id="rId4"/>
    <p:sldId id="281" r:id="rId5"/>
    <p:sldId id="296" r:id="rId6"/>
    <p:sldId id="310" r:id="rId7"/>
    <p:sldId id="309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284" r:id="rId17"/>
    <p:sldId id="280" r:id="rId18"/>
    <p:sldId id="307" r:id="rId19"/>
    <p:sldId id="308" r:id="rId20"/>
    <p:sldId id="289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7D7"/>
    <a:srgbClr val="FFD800"/>
    <a:srgbClr val="E9E9E9"/>
    <a:srgbClr val="DD8A51"/>
    <a:srgbClr val="DE8D56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81" autoAdjust="0"/>
    <p:restoredTop sz="94704" autoAdjust="0"/>
  </p:normalViewPr>
  <p:slideViewPr>
    <p:cSldViewPr snapToGrid="0">
      <p:cViewPr varScale="1">
        <p:scale>
          <a:sx n="80" d="100"/>
          <a:sy n="80" d="100"/>
        </p:scale>
        <p:origin x="946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BC55A-B926-4135-8B07-D0222DC13AD9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2B186-E0E0-4D76-B02B-DC2D40E6BE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068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2B186-E0E0-4D76-B02B-DC2D40E6BEC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259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889BF-0700-4BEC-B713-D6241EEB1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35935FA-A1FB-C806-8CDB-9A3458AA65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BB6F9BF-3D48-9D81-F346-F988A37976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302F8F2-B340-4F1B-EA7C-A4740DE4CA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2B186-E0E0-4D76-B02B-DC2D40E6BEC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0892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9A151-1CE8-C99D-715F-C876621E5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7F27213-7831-A9D6-5BB1-836B1EAF6F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6B134AC-06D1-1159-E5FE-DCBFE6F2F5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EBC8B04-EEE9-A336-BF3B-284917F479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2B186-E0E0-4D76-B02B-DC2D40E6BEC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2538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FC4A9-8F3E-D88D-1517-DCD9CDD08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11A5E26-818F-55BE-8EED-21DDEBEF6C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D2AD1B5-146C-953A-B7B6-5F411420F4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4DBF0E1-C3B9-0789-6661-11DE4B87F4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2B186-E0E0-4D76-B02B-DC2D40E6BEC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494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382A1-8C3E-ED19-DD58-F476C2CD1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F7041CD-2DA9-AF2C-C63F-1C428A8BDA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1DB64AB-E205-4B8C-6E35-F7B606383F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64468F1-7EA7-BFBD-B7F6-96ACD7F511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2B186-E0E0-4D76-B02B-DC2D40E6BEC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9906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1553C-E879-9734-AB86-096EABC82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97818CB-6770-5DCC-0300-51B1BC516D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12049A6-AADA-F1B4-91DA-E5053C1D2A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FB2C1D-E1B5-F488-6E57-865F03C92F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2B186-E0E0-4D76-B02B-DC2D40E6BEC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06812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2B186-E0E0-4D76-B02B-DC2D40E6BEC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69550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2B186-E0E0-4D76-B02B-DC2D40E6BEC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05682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2B186-E0E0-4D76-B02B-DC2D40E6BEC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56056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25C3F8-5D1D-BCA0-D4F8-217D52517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822BAD0-8CC7-8A3E-7137-2E4DF38A02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C9FFB29-BEDD-0D7F-B17D-D9E55CBBCC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FF31F59-19CE-B86F-C255-A617B1024C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2B186-E0E0-4D76-B02B-DC2D40E6BEC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81709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2B186-E0E0-4D76-B02B-DC2D40E6BEC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0556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12B186-E0E0-4D76-B02B-DC2D40E6BEC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5605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2B186-E0E0-4D76-B02B-DC2D40E6BEC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259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0F145-AE3F-381C-665C-DEBA18179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7873F0D-11C2-CDE0-AA5B-8D3BF08D8F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550334D-AD63-8339-9631-995BB99FD1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04F5D3B-48F4-0B41-F4B1-D8FAA4D3F9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2B186-E0E0-4D76-B02B-DC2D40E6BEC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693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63E763-CD12-D09E-6D52-884EF9C30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972DFB7-E7AB-691C-D7FD-F164189BB0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34E0F44-6E7A-8EED-C6DC-0C0230D159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8716888-D4DB-3533-36A1-AF36320B46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2B186-E0E0-4D76-B02B-DC2D40E6BEC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950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419D8E-3D8E-BA1C-1EED-208E374C1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B60FF63-6359-5630-F058-AEEF90E491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B3679A3-012E-A001-D35C-2B1A038E49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727EAF0-750A-A983-98EC-ECB74DBC8D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12B186-E0E0-4D76-B02B-DC2D40E6BEC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642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2DD3E-BE98-BC6B-8DD7-520EBF198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8DFEB74-1D4C-2D8A-4423-96B5898947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3ACDD27-5A80-4CD9-8179-BEA5BB49BB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B2B9CEF-B872-6A4C-2B57-1122B715B2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2B186-E0E0-4D76-B02B-DC2D40E6BEC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326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2D373-F503-62BB-DE98-222CC1B28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141B289-EE4C-A3FA-61BC-9CB6F05EA4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2BBA8F1-DC81-B4C3-B00A-A03059A2A2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661CB1D-A875-5960-9A88-1BACEFA8CC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2B186-E0E0-4D76-B02B-DC2D40E6BEC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6021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6B82B0-8EB3-A5EE-F9B7-40A181048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2831371-148B-A62E-636C-1241706F27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99CCC9B-0405-4420-A08A-C36A1D54EF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201BA0B-8612-D11A-91F3-BF2F66B2CE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2B186-E0E0-4D76-B02B-DC2D40E6BEC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897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1" y="-16042"/>
            <a:ext cx="11875792" cy="684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722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6545-1775-4BB8-88B7-FED5408436D2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8BD7-AB45-4D3C-BBEC-0D73AF5C08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2126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6545-1775-4BB8-88B7-FED5408436D2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8BD7-AB45-4D3C-BBEC-0D73AF5C08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1464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1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1452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980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62" y="109768"/>
            <a:ext cx="11490781" cy="662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59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7934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6545-1775-4BB8-88B7-FED5408436D2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8BD7-AB45-4D3C-BBEC-0D73AF5C08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1131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6545-1775-4BB8-88B7-FED5408436D2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8BD7-AB45-4D3C-BBEC-0D73AF5C08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9450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6545-1775-4BB8-88B7-FED5408436D2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8BD7-AB45-4D3C-BBEC-0D73AF5C08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7525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2222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6545-1775-4BB8-88B7-FED5408436D2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8BD7-AB45-4D3C-BBEC-0D73AF5C08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0812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6545-1775-4BB8-88B7-FED5408436D2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8BD7-AB45-4D3C-BBEC-0D73AF5C08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680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defRPr>
            </a:lvl1pPr>
          </a:lstStyle>
          <a:p>
            <a:fld id="{06086545-1775-4BB8-88B7-FED5408436D2}" type="datetimeFigureOut">
              <a:rPr lang="zh-CN" altLang="en-US" smtClean="0"/>
              <a:pPr/>
              <a:t>2024/12/6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defRPr>
            </a:lvl1pPr>
          </a:lstStyle>
          <a:p>
            <a:fld id="{26468BD7-AB45-4D3C-BBEC-0D73AF5C089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91799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方正黑体简体" panose="02010601030101010101" pitchFamily="2" charset="-122"/>
          <a:ea typeface="方正黑体简体" panose="02010601030101010101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方正黑体简体" panose="02010601030101010101" pitchFamily="2" charset="-122"/>
          <a:ea typeface="方正黑体简体" panose="02010601030101010101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方正黑体简体" panose="02010601030101010101" pitchFamily="2" charset="-122"/>
          <a:ea typeface="方正黑体简体" panose="02010601030101010101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方正黑体简体" panose="02010601030101010101" pitchFamily="2" charset="-122"/>
          <a:ea typeface="方正黑体简体" panose="02010601030101010101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方正黑体简体" panose="02010601030101010101" pitchFamily="2" charset="-122"/>
          <a:ea typeface="方正黑体简体" panose="02010601030101010101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方正黑体简体" panose="02010601030101010101" pitchFamily="2" charset="-122"/>
          <a:ea typeface="方正黑体简体" panose="02010601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qiyi.com/v_y0vt1ur4e0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cctv.com/2014/06/14/VIDE1402729930029410.s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58"/>
          <p:cNvSpPr/>
          <p:nvPr/>
        </p:nvSpPr>
        <p:spPr>
          <a:xfrm>
            <a:off x="5757157" y="4938440"/>
            <a:ext cx="5470824" cy="771244"/>
          </a:xfrm>
          <a:prstGeom prst="roundRect">
            <a:avLst>
              <a:gd name="adj" fmla="val 50000"/>
            </a:avLst>
          </a:prstGeom>
          <a:solidFill>
            <a:srgbClr val="FFD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汇报人：杨冉 李俊锐</a:t>
            </a:r>
            <a:r>
              <a:rPr lang="en-US" altLang="zh-CN" sz="2800" dirty="0">
                <a:solidFill>
                  <a:schemeClr val="tx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 </a:t>
            </a:r>
            <a:r>
              <a:rPr lang="zh-CN" altLang="en-US" sz="2800" dirty="0">
                <a:solidFill>
                  <a:schemeClr val="tx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梁新苗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842" y="385132"/>
            <a:ext cx="3253561" cy="3347932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714865" y="1775614"/>
            <a:ext cx="8481750" cy="2308324"/>
            <a:chOff x="3538700" y="1884757"/>
            <a:chExt cx="8210136" cy="2308324"/>
          </a:xfrm>
        </p:grpSpPr>
        <p:sp>
          <p:nvSpPr>
            <p:cNvPr id="5" name="文本框 4"/>
            <p:cNvSpPr txBox="1"/>
            <p:nvPr/>
          </p:nvSpPr>
          <p:spPr>
            <a:xfrm>
              <a:off x="3600452" y="1884757"/>
              <a:ext cx="8148384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7200" b="1" spc="-300" dirty="0">
                  <a:latin typeface="站酷快乐体 " panose="02010600030101010101" pitchFamily="2" charset="-122"/>
                  <a:ea typeface="站酷快乐体 " panose="02010600030101010101" pitchFamily="2" charset="-122"/>
                </a:rPr>
                <a:t>砷污染</a:t>
              </a:r>
              <a:endParaRPr lang="en-US" altLang="zh-CN" sz="7200" b="1" spc="-300" dirty="0">
                <a:latin typeface="站酷快乐体 " panose="02010600030101010101" pitchFamily="2" charset="-122"/>
                <a:ea typeface="站酷快乐体 " panose="02010600030101010101" pitchFamily="2" charset="-122"/>
              </a:endParaRPr>
            </a:p>
            <a:p>
              <a:r>
                <a:rPr lang="zh-CN" altLang="en-US" sz="7200" b="1" spc="-300" dirty="0">
                  <a:latin typeface="站酷快乐体 " panose="02010600030101010101" pitchFamily="2" charset="-122"/>
                  <a:ea typeface="站酷快乐体 " panose="02010600030101010101" pitchFamily="2" charset="-122"/>
                </a:rPr>
                <a:t>引发的食品安全案例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538700" y="1884757"/>
              <a:ext cx="7887442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7200" spc="-300" dirty="0">
                  <a:solidFill>
                    <a:srgbClr val="FFD800"/>
                  </a:solidFill>
                  <a:ea typeface="站酷快乐体 " panose="02010600030101010101" pitchFamily="2" charset="-122"/>
                </a:rPr>
                <a:t>砷污染</a:t>
              </a:r>
              <a:endParaRPr lang="en-US" altLang="zh-CN" sz="7200" spc="-300" dirty="0">
                <a:solidFill>
                  <a:srgbClr val="FFD800"/>
                </a:solidFill>
                <a:ea typeface="站酷快乐体 " panose="02010600030101010101" pitchFamily="2" charset="-122"/>
              </a:endParaRPr>
            </a:p>
            <a:p>
              <a:r>
                <a:rPr lang="zh-CN" altLang="en-US" sz="7200" spc="-300" dirty="0">
                  <a:solidFill>
                    <a:srgbClr val="FFD800"/>
                  </a:solidFill>
                  <a:ea typeface="站酷快乐体 " panose="02010600030101010101" pitchFamily="2" charset="-122"/>
                </a:rPr>
                <a:t>引发的食品安全案例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114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100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8924A-A227-FE0B-0985-D00C9E711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E0195D59-40AB-B306-B1F7-A46CE25E9442}"/>
              </a:ext>
            </a:extLst>
          </p:cNvPr>
          <p:cNvGrpSpPr/>
          <p:nvPr/>
        </p:nvGrpSpPr>
        <p:grpSpPr>
          <a:xfrm>
            <a:off x="973436" y="859616"/>
            <a:ext cx="3665239" cy="655295"/>
            <a:chOff x="967969" y="897716"/>
            <a:chExt cx="3665239" cy="655295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1657C796-C53A-8664-218B-F21AE8B87710}"/>
                </a:ext>
              </a:extLst>
            </p:cNvPr>
            <p:cNvSpPr txBox="1"/>
            <p:nvPr/>
          </p:nvSpPr>
          <p:spPr>
            <a:xfrm>
              <a:off x="967969" y="897716"/>
              <a:ext cx="36652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砷污染的致病性及其危害</a:t>
              </a:r>
            </a:p>
          </p:txBody>
        </p: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F9E06359-4AA0-08E4-237A-856B33F63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9268"/>
            <a:stretch/>
          </p:blipFill>
          <p:spPr>
            <a:xfrm rot="16200000" flipH="1">
              <a:off x="2311262" y="324285"/>
              <a:ext cx="285750" cy="2171702"/>
            </a:xfrm>
            <a:prstGeom prst="rect">
              <a:avLst/>
            </a:prstGeom>
          </p:spPr>
        </p:pic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2321A968-A709-890C-2CA4-F681285CF7D4}"/>
              </a:ext>
            </a:extLst>
          </p:cNvPr>
          <p:cNvSpPr txBox="1"/>
          <p:nvPr/>
        </p:nvSpPr>
        <p:spPr>
          <a:xfrm>
            <a:off x="2206627" y="180975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有机砷污染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F644384-2B66-F49A-D633-43EB838DD6FB}"/>
              </a:ext>
            </a:extLst>
          </p:cNvPr>
          <p:cNvSpPr txBox="1"/>
          <p:nvPr/>
        </p:nvSpPr>
        <p:spPr>
          <a:xfrm>
            <a:off x="8029575" y="180975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无机砷污染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FBA3A7A-A7FB-012B-DED2-ADBD5CE72662}"/>
              </a:ext>
            </a:extLst>
          </p:cNvPr>
          <p:cNvSpPr txBox="1"/>
          <p:nvPr/>
        </p:nvSpPr>
        <p:spPr>
          <a:xfrm>
            <a:off x="6886575" y="2392918"/>
            <a:ext cx="4257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、影响代谢</a:t>
            </a:r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、改变细胞及遗传物质完整性</a:t>
            </a:r>
            <a:endParaRPr lang="en-US" altLang="zh-CN" dirty="0"/>
          </a:p>
          <a:p>
            <a:r>
              <a:rPr lang="en-US" altLang="zh-CN" dirty="0"/>
              <a:t>3</a:t>
            </a:r>
            <a:r>
              <a:rPr lang="zh-CN" altLang="en-US" dirty="0"/>
              <a:t>、皮肤、血管、神经系统紊乱</a:t>
            </a:r>
            <a:endParaRPr lang="en-US" altLang="zh-CN" dirty="0"/>
          </a:p>
          <a:p>
            <a:r>
              <a:rPr lang="en-US" altLang="zh-CN" dirty="0"/>
              <a:t>4</a:t>
            </a:r>
            <a:r>
              <a:rPr lang="zh-CN" altLang="en-US" dirty="0"/>
              <a:t>、诱发皮肤癌、肺癌、膀胱癌等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F39ABBE-F005-069D-F2A4-BD27BE48DF2B}"/>
              </a:ext>
            </a:extLst>
          </p:cNvPr>
          <p:cNvSpPr txBox="1"/>
          <p:nvPr/>
        </p:nvSpPr>
        <p:spPr>
          <a:xfrm>
            <a:off x="1924050" y="2392918"/>
            <a:ext cx="2876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高剂量情况下：</a:t>
            </a:r>
            <a:endParaRPr lang="en-US" altLang="zh-CN" dirty="0"/>
          </a:p>
          <a:p>
            <a:r>
              <a:rPr lang="en-US" altLang="zh-CN" dirty="0"/>
              <a:t>1</a:t>
            </a:r>
            <a:r>
              <a:rPr lang="zh-CN" altLang="en-US" dirty="0"/>
              <a:t>、食欲不振、体重下降</a:t>
            </a:r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、阻碍营养吸收</a:t>
            </a:r>
          </a:p>
        </p:txBody>
      </p:sp>
      <p:sp>
        <p:nvSpPr>
          <p:cNvPr id="9" name="箭头: 下弧形 8">
            <a:extLst>
              <a:ext uri="{FF2B5EF4-FFF2-40B4-BE49-F238E27FC236}">
                <a16:creationId xmlns:a16="http://schemas.microsoft.com/office/drawing/2014/main" id="{94FE8A5F-0EAA-28E0-32CD-920AA17F2203}"/>
              </a:ext>
            </a:extLst>
          </p:cNvPr>
          <p:cNvSpPr/>
          <p:nvPr/>
        </p:nvSpPr>
        <p:spPr>
          <a:xfrm>
            <a:off x="4419601" y="3979763"/>
            <a:ext cx="2733674" cy="982980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A52F94D-65AE-0AF6-6B50-5BCFE0596149}"/>
              </a:ext>
            </a:extLst>
          </p:cNvPr>
          <p:cNvSpPr txBox="1"/>
          <p:nvPr/>
        </p:nvSpPr>
        <p:spPr>
          <a:xfrm>
            <a:off x="4181475" y="5114925"/>
            <a:ext cx="4162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进入土壤后一系列化学反应转化</a:t>
            </a:r>
          </a:p>
        </p:txBody>
      </p:sp>
    </p:spTree>
    <p:extLst>
      <p:ext uri="{BB962C8B-B14F-4D97-AF65-F5344CB8AC3E}">
        <p14:creationId xmlns:p14="http://schemas.microsoft.com/office/powerpoint/2010/main" val="1271512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064D7D-34E0-470C-BB60-90AFF9538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2">
            <a:extLst>
              <a:ext uri="{FF2B5EF4-FFF2-40B4-BE49-F238E27FC236}">
                <a16:creationId xmlns:a16="http://schemas.microsoft.com/office/drawing/2014/main" id="{262AEBB8-40F2-5C72-AC13-891ABACCC38A}"/>
              </a:ext>
            </a:extLst>
          </p:cNvPr>
          <p:cNvSpPr/>
          <p:nvPr/>
        </p:nvSpPr>
        <p:spPr bwMode="auto">
          <a:xfrm>
            <a:off x="2410720" y="3427709"/>
            <a:ext cx="78220" cy="63003"/>
          </a:xfrm>
          <a:custGeom>
            <a:avLst/>
            <a:gdLst>
              <a:gd name="T0" fmla="*/ 0 w 54"/>
              <a:gd name="T1" fmla="*/ 18 h 44"/>
              <a:gd name="T2" fmla="*/ 54 w 54"/>
              <a:gd name="T3" fmla="*/ 0 h 44"/>
              <a:gd name="T4" fmla="*/ 46 w 54"/>
              <a:gd name="T5" fmla="*/ 44 h 44"/>
              <a:gd name="T6" fmla="*/ 39 w 54"/>
              <a:gd name="T7" fmla="*/ 23 h 44"/>
              <a:gd name="T8" fmla="*/ 0 w 54"/>
              <a:gd name="T9" fmla="*/ 18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44">
                <a:moveTo>
                  <a:pt x="0" y="18"/>
                </a:moveTo>
                <a:cubicBezTo>
                  <a:pt x="0" y="18"/>
                  <a:pt x="29" y="19"/>
                  <a:pt x="54" y="0"/>
                </a:cubicBezTo>
                <a:cubicBezTo>
                  <a:pt x="46" y="44"/>
                  <a:pt x="46" y="44"/>
                  <a:pt x="46" y="44"/>
                </a:cubicBezTo>
                <a:cubicBezTo>
                  <a:pt x="39" y="23"/>
                  <a:pt x="39" y="23"/>
                  <a:pt x="39" y="23"/>
                </a:cubicBezTo>
                <a:cubicBezTo>
                  <a:pt x="39" y="23"/>
                  <a:pt x="28" y="31"/>
                  <a:pt x="0" y="1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B4BB069F-C69F-61B0-5965-5712E6AABBA4}"/>
              </a:ext>
            </a:extLst>
          </p:cNvPr>
          <p:cNvGrpSpPr/>
          <p:nvPr/>
        </p:nvGrpSpPr>
        <p:grpSpPr>
          <a:xfrm>
            <a:off x="973436" y="859616"/>
            <a:ext cx="3665239" cy="655295"/>
            <a:chOff x="967969" y="897716"/>
            <a:chExt cx="3665239" cy="655295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08D7A8D1-B4C8-9FE6-3539-C35BFE1C4F63}"/>
                </a:ext>
              </a:extLst>
            </p:cNvPr>
            <p:cNvSpPr txBox="1"/>
            <p:nvPr/>
          </p:nvSpPr>
          <p:spPr>
            <a:xfrm>
              <a:off x="967969" y="897716"/>
              <a:ext cx="36652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砷污染的致病性及其危害</a:t>
              </a:r>
            </a:p>
          </p:txBody>
        </p: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2935642E-B1B2-7BC8-22AB-5FE68E99E2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9268"/>
            <a:stretch/>
          </p:blipFill>
          <p:spPr>
            <a:xfrm rot="16200000" flipH="1">
              <a:off x="2311262" y="324285"/>
              <a:ext cx="285750" cy="2171702"/>
            </a:xfrm>
            <a:prstGeom prst="rect">
              <a:avLst/>
            </a:prstGeom>
          </p:spPr>
        </p:pic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DCC733C5-0FAF-9445-585C-ED26ED475380}"/>
              </a:ext>
            </a:extLst>
          </p:cNvPr>
          <p:cNvSpPr txBox="1"/>
          <p:nvPr/>
        </p:nvSpPr>
        <p:spPr>
          <a:xfrm>
            <a:off x="1699758" y="3980764"/>
            <a:ext cx="1845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食品砷污染对人体健康的危害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7B23819-3C2A-A4BE-DA16-D3AA79C92FDA}"/>
              </a:ext>
            </a:extLst>
          </p:cNvPr>
          <p:cNvSpPr txBox="1"/>
          <p:nvPr/>
        </p:nvSpPr>
        <p:spPr>
          <a:xfrm>
            <a:off x="5253492" y="2078594"/>
            <a:ext cx="52387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在生产或使用砷化合物中，如防护不当吸入含砷空气或摄人被污染的食物、饮料时，可能会出现急、慢性砷中毒。</a:t>
            </a:r>
            <a:r>
              <a:rPr lang="zh-CN" altLang="en-US" dirty="0">
                <a:highlight>
                  <a:srgbClr val="FFFF00"/>
                </a:highlight>
              </a:rPr>
              <a:t>砷化合物可经呼吸道、皮胀和消化道被人体吸收，都积于骨质疏松部、肝、肾、脾、肌肉、头发、指甲等部位，</a:t>
            </a:r>
            <a:r>
              <a:rPr lang="zh-CN" altLang="en-US" dirty="0"/>
              <a:t>并由尿液、类便中排出。</a:t>
            </a:r>
            <a:r>
              <a:rPr lang="zh-CN" altLang="en-US" dirty="0">
                <a:highlight>
                  <a:srgbClr val="FFFF00"/>
                </a:highlight>
              </a:rPr>
              <a:t>过量的砷会干扰细胞的正常代谢，影响呼吸和氧化过程，使细胞发生病变。</a:t>
            </a:r>
            <a:r>
              <a:rPr lang="zh-CN" altLang="en-US" dirty="0"/>
              <a:t>砷还可直接损伤小动脉和毛细血管壁，并作用于血管舒缩中枢，导致血管渗透性增加，引起血容量降低，加重脏器损害。此外，砷可穿过胎盘屏路损及胎儿。</a:t>
            </a:r>
          </a:p>
        </p:txBody>
      </p:sp>
      <p:pic>
        <p:nvPicPr>
          <p:cNvPr id="4" name="图形 3" descr="危险">
            <a:extLst>
              <a:ext uri="{FF2B5EF4-FFF2-40B4-BE49-F238E27FC236}">
                <a16:creationId xmlns:a16="http://schemas.microsoft.com/office/drawing/2014/main" id="{C62450BC-ACDB-2A94-375D-21785EEFC8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73753" y="1630714"/>
            <a:ext cx="2493044" cy="249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409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FF9B2-4FC6-D002-4F89-6FFDD9172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07FD6143-E5C4-BB7E-E39B-3B311FC5429E}"/>
              </a:ext>
            </a:extLst>
          </p:cNvPr>
          <p:cNvGrpSpPr/>
          <p:nvPr/>
        </p:nvGrpSpPr>
        <p:grpSpPr>
          <a:xfrm>
            <a:off x="973436" y="859616"/>
            <a:ext cx="3665239" cy="655295"/>
            <a:chOff x="967969" y="897716"/>
            <a:chExt cx="3665239" cy="655295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5679C58E-2EC2-6B37-68BC-4F806FA5B53B}"/>
                </a:ext>
              </a:extLst>
            </p:cNvPr>
            <p:cNvSpPr txBox="1"/>
            <p:nvPr/>
          </p:nvSpPr>
          <p:spPr>
            <a:xfrm>
              <a:off x="967969" y="897716"/>
              <a:ext cx="36652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砷污染的致病性及其危害</a:t>
              </a:r>
            </a:p>
          </p:txBody>
        </p: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A074EB0F-0ED4-337B-5B73-01308D08AC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9268"/>
            <a:stretch/>
          </p:blipFill>
          <p:spPr>
            <a:xfrm rot="16200000" flipH="1">
              <a:off x="2311262" y="324285"/>
              <a:ext cx="285750" cy="2171702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81BC9F80-667A-6386-38ED-A4235C4656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8325" y="957685"/>
            <a:ext cx="4114800" cy="494263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36233F6-D09A-C849-A2F3-4FC5585341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678" y="2348210"/>
            <a:ext cx="4091725" cy="26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446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A32BDE-D367-C0C8-4076-74C2D6203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2524CF0D-B5CC-5DBC-685C-04E604A77A23}"/>
              </a:ext>
            </a:extLst>
          </p:cNvPr>
          <p:cNvGrpSpPr/>
          <p:nvPr/>
        </p:nvGrpSpPr>
        <p:grpSpPr>
          <a:xfrm>
            <a:off x="973436" y="859616"/>
            <a:ext cx="3665239" cy="655295"/>
            <a:chOff x="967969" y="897716"/>
            <a:chExt cx="3665239" cy="655295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094A14A1-999B-1D13-AA55-3C76D4280E86}"/>
                </a:ext>
              </a:extLst>
            </p:cNvPr>
            <p:cNvSpPr txBox="1"/>
            <p:nvPr/>
          </p:nvSpPr>
          <p:spPr>
            <a:xfrm>
              <a:off x="967969" y="897716"/>
              <a:ext cx="36652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砷污染的致病性及其危害</a:t>
              </a:r>
            </a:p>
          </p:txBody>
        </p: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7063BA88-DE24-1C2F-659C-93003EE8AA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9268"/>
            <a:stretch/>
          </p:blipFill>
          <p:spPr>
            <a:xfrm rot="16200000" flipH="1">
              <a:off x="2311262" y="324285"/>
              <a:ext cx="285750" cy="2171702"/>
            </a:xfrm>
            <a:prstGeom prst="rect">
              <a:avLst/>
            </a:prstGeom>
          </p:spPr>
        </p:pic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9B7AF0BD-BB58-7F62-4C41-E4669DAED00C}"/>
              </a:ext>
            </a:extLst>
          </p:cNvPr>
          <p:cNvSpPr txBox="1"/>
          <p:nvPr/>
        </p:nvSpPr>
        <p:spPr>
          <a:xfrm>
            <a:off x="2381250" y="2371725"/>
            <a:ext cx="6397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hlinkClick r:id="rId4"/>
              </a:rPr>
              <a:t>剧毒砒霜何以成为抗癌药？</a:t>
            </a:r>
            <a:r>
              <a:rPr lang="en-US" altLang="zh-CN">
                <a:hlinkClick r:id="rId4"/>
              </a:rPr>
              <a:t>-</a:t>
            </a:r>
            <a:r>
              <a:rPr lang="zh-CN" altLang="en-US">
                <a:hlinkClick r:id="rId4"/>
              </a:rPr>
              <a:t>电影</a:t>
            </a:r>
            <a:r>
              <a:rPr lang="en-US" altLang="zh-CN">
                <a:hlinkClick r:id="rId4"/>
              </a:rPr>
              <a:t>-</a:t>
            </a:r>
            <a:r>
              <a:rPr lang="zh-CN" altLang="en-US">
                <a:hlinkClick r:id="rId4"/>
              </a:rPr>
              <a:t>完整版视频在线观看</a:t>
            </a:r>
            <a:r>
              <a:rPr lang="en-US" altLang="zh-CN">
                <a:hlinkClick r:id="rId4"/>
              </a:rPr>
              <a:t>-</a:t>
            </a:r>
            <a:r>
              <a:rPr lang="zh-CN" altLang="en-US">
                <a:hlinkClick r:id="rId4"/>
              </a:rPr>
              <a:t>爱奇艺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61652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2F99F8-38C4-E93F-2208-C7943FC97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2B663843-74E3-C794-E20E-D7C781E64821}"/>
              </a:ext>
            </a:extLst>
          </p:cNvPr>
          <p:cNvGrpSpPr/>
          <p:nvPr/>
        </p:nvGrpSpPr>
        <p:grpSpPr>
          <a:xfrm>
            <a:off x="973436" y="859616"/>
            <a:ext cx="3665239" cy="655295"/>
            <a:chOff x="967969" y="897716"/>
            <a:chExt cx="3665239" cy="655295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18352DAD-3B64-6420-3E02-DCAA21B1698C}"/>
                </a:ext>
              </a:extLst>
            </p:cNvPr>
            <p:cNvSpPr txBox="1"/>
            <p:nvPr/>
          </p:nvSpPr>
          <p:spPr>
            <a:xfrm>
              <a:off x="967969" y="897716"/>
              <a:ext cx="36652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砷污染的主要食品类别</a:t>
              </a:r>
            </a:p>
          </p:txBody>
        </p: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8934A34B-5486-FEBD-11B5-92619CF933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9268"/>
            <a:stretch/>
          </p:blipFill>
          <p:spPr>
            <a:xfrm rot="16200000" flipH="1">
              <a:off x="2311262" y="324285"/>
              <a:ext cx="285750" cy="2171702"/>
            </a:xfrm>
            <a:prstGeom prst="rect">
              <a:avLst/>
            </a:prstGeom>
          </p:spPr>
        </p:pic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B86D4651-18AF-EA9F-048C-78B6C9193FC1}"/>
              </a:ext>
            </a:extLst>
          </p:cNvPr>
          <p:cNvSpPr txBox="1"/>
          <p:nvPr/>
        </p:nvSpPr>
        <p:spPr>
          <a:xfrm>
            <a:off x="5610224" y="1610162"/>
            <a:ext cx="47720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砷在自然界中广泛存在，可以经过各种途径进入生物圈和食物链，进而对人类及生态平衡产生影响。砷污染的来源主要有采矿、有色金属冶炼和化石燃料的燃烧，违法使用含砷除草剂、杀虫剂和木材防火剂，以及使用砷污染的地下水灌溉农田土壤，从而直接影响粮食和蔬菜中砷的含量</a:t>
            </a:r>
            <a:r>
              <a:rPr lang="en-US" altLang="zh-CN" dirty="0"/>
              <a:t>:</a:t>
            </a:r>
            <a:r>
              <a:rPr lang="zh-CN" altLang="en-US" dirty="0">
                <a:highlight>
                  <a:srgbClr val="FFFF00"/>
                </a:highlight>
              </a:rPr>
              <a:t>各种含砷矿物的治炼是砷进人自然环境的主要途径。由于砷的蒸气压低，进人大气的砷蒸气能很快凝结在大气微粒子上，可随着大气悬浮微粒降落在土壤、水域及农作物表面，造成食品污染。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EC9CC8F-4B63-7D21-FE72-8C51CD0A93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775" y="1884457"/>
            <a:ext cx="462915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072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3EA62-36A4-9D0A-F790-00F0149A1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6BFA6AA5-EB24-C9F0-AC24-65BD3C27C0E4}"/>
              </a:ext>
            </a:extLst>
          </p:cNvPr>
          <p:cNvGrpSpPr/>
          <p:nvPr/>
        </p:nvGrpSpPr>
        <p:grpSpPr>
          <a:xfrm>
            <a:off x="973436" y="859616"/>
            <a:ext cx="3665239" cy="655295"/>
            <a:chOff x="967969" y="897716"/>
            <a:chExt cx="3665239" cy="655295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475B2225-8A66-8D5C-0974-F24B20BD3157}"/>
                </a:ext>
              </a:extLst>
            </p:cNvPr>
            <p:cNvSpPr txBox="1"/>
            <p:nvPr/>
          </p:nvSpPr>
          <p:spPr>
            <a:xfrm>
              <a:off x="967969" y="897716"/>
              <a:ext cx="36652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砷污染的主要食品类别</a:t>
              </a:r>
            </a:p>
          </p:txBody>
        </p: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29BDF627-B2A2-2543-FCB3-37E151FD55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9268"/>
            <a:stretch/>
          </p:blipFill>
          <p:spPr>
            <a:xfrm rot="16200000" flipH="1">
              <a:off x="2311262" y="324285"/>
              <a:ext cx="285750" cy="2171702"/>
            </a:xfrm>
            <a:prstGeom prst="rect">
              <a:avLst/>
            </a:prstGeom>
          </p:spPr>
        </p:pic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5BDAFFB5-F635-318B-10A7-BA6F7A856EAF}"/>
              </a:ext>
            </a:extLst>
          </p:cNvPr>
          <p:cNvSpPr txBox="1"/>
          <p:nvPr/>
        </p:nvSpPr>
        <p:spPr>
          <a:xfrm>
            <a:off x="5476874" y="1229161"/>
            <a:ext cx="47720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海洋生物尤其是甲壳类生物，如虾、蟹、贝类等对砷有很强的富集作用，但海洋生物中的砷大部分为有机砷。已有研究表明，砷污染能对浮游植物群落结构产生重要的驱动作用，可导致耐砷藻类取代砷敏感藻类成为优势藻类。</a:t>
            </a:r>
            <a:endParaRPr lang="zh-CN" altLang="en-US" dirty="0">
              <a:highlight>
                <a:srgbClr val="FFFF00"/>
              </a:highlight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8229E73-FCF2-3AD6-9364-54FF15D3F5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075" y="3150503"/>
            <a:ext cx="2685524" cy="203834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22C0C94-1EEA-B661-51FF-C3EDC1D810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390" y="3114171"/>
            <a:ext cx="2714207" cy="2074681"/>
          </a:xfrm>
          <a:prstGeom prst="rect">
            <a:avLst/>
          </a:prstGeom>
        </p:spPr>
      </p:pic>
      <p:sp>
        <p:nvSpPr>
          <p:cNvPr id="7" name="箭头: 右 6">
            <a:extLst>
              <a:ext uri="{FF2B5EF4-FFF2-40B4-BE49-F238E27FC236}">
                <a16:creationId xmlns:a16="http://schemas.microsoft.com/office/drawing/2014/main" id="{2517BDA1-B65E-A79B-E618-A941A3F55AB1}"/>
              </a:ext>
            </a:extLst>
          </p:cNvPr>
          <p:cNvSpPr/>
          <p:nvPr/>
        </p:nvSpPr>
        <p:spPr>
          <a:xfrm>
            <a:off x="5366290" y="390919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6BE4451-2953-46FE-5B1E-0FE7067BECBF}"/>
              </a:ext>
            </a:extLst>
          </p:cNvPr>
          <p:cNvSpPr txBox="1"/>
          <p:nvPr/>
        </p:nvSpPr>
        <p:spPr>
          <a:xfrm>
            <a:off x="4941619" y="4562475"/>
            <a:ext cx="1876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耐砷藻类取代砷敏感藻类成为优势藻类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C6F51EE-BB48-74C2-6B80-5A3C8398FF43}"/>
              </a:ext>
            </a:extLst>
          </p:cNvPr>
          <p:cNvSpPr txBox="1"/>
          <p:nvPr/>
        </p:nvSpPr>
        <p:spPr>
          <a:xfrm>
            <a:off x="1847850" y="5610225"/>
            <a:ext cx="8157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砷污染胁迫下浮游植物群落的演替对浮游动物等捕食者产生影响，从而通过水生生物食物网影响湖泊生态系统的结构、功能和健康。</a:t>
            </a:r>
          </a:p>
        </p:txBody>
      </p:sp>
    </p:spTree>
    <p:extLst>
      <p:ext uri="{BB962C8B-B14F-4D97-AF65-F5344CB8AC3E}">
        <p14:creationId xmlns:p14="http://schemas.microsoft.com/office/powerpoint/2010/main" val="2636745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 noEditPoints="1"/>
          </p:cNvSpPr>
          <p:nvPr/>
        </p:nvSpPr>
        <p:spPr bwMode="auto">
          <a:xfrm>
            <a:off x="1252073" y="2935678"/>
            <a:ext cx="1888382" cy="1653142"/>
          </a:xfrm>
          <a:custGeom>
            <a:avLst/>
            <a:gdLst>
              <a:gd name="T0" fmla="*/ 5 w 497"/>
              <a:gd name="T1" fmla="*/ 269 h 457"/>
              <a:gd name="T2" fmla="*/ 116 w 497"/>
              <a:gd name="T3" fmla="*/ 364 h 457"/>
              <a:gd name="T4" fmla="*/ 193 w 497"/>
              <a:gd name="T5" fmla="*/ 265 h 457"/>
              <a:gd name="T6" fmla="*/ 303 w 497"/>
              <a:gd name="T7" fmla="*/ 142 h 457"/>
              <a:gd name="T8" fmla="*/ 163 w 497"/>
              <a:gd name="T9" fmla="*/ 131 h 457"/>
              <a:gd name="T10" fmla="*/ 263 w 497"/>
              <a:gd name="T11" fmla="*/ 62 h 457"/>
              <a:gd name="T12" fmla="*/ 409 w 497"/>
              <a:gd name="T13" fmla="*/ 133 h 457"/>
              <a:gd name="T14" fmla="*/ 418 w 497"/>
              <a:gd name="T15" fmla="*/ 180 h 457"/>
              <a:gd name="T16" fmla="*/ 218 w 497"/>
              <a:gd name="T17" fmla="*/ 358 h 457"/>
              <a:gd name="T18" fmla="*/ 195 w 497"/>
              <a:gd name="T19" fmla="*/ 397 h 457"/>
              <a:gd name="T20" fmla="*/ 234 w 497"/>
              <a:gd name="T21" fmla="*/ 343 h 457"/>
              <a:gd name="T22" fmla="*/ 209 w 497"/>
              <a:gd name="T23" fmla="*/ 310 h 457"/>
              <a:gd name="T24" fmla="*/ 235 w 497"/>
              <a:gd name="T25" fmla="*/ 161 h 457"/>
              <a:gd name="T26" fmla="*/ 163 w 497"/>
              <a:gd name="T27" fmla="*/ 150 h 457"/>
              <a:gd name="T28" fmla="*/ 171 w 497"/>
              <a:gd name="T29" fmla="*/ 165 h 457"/>
              <a:gd name="T30" fmla="*/ 63 w 497"/>
              <a:gd name="T31" fmla="*/ 248 h 457"/>
              <a:gd name="T32" fmla="*/ 38 w 497"/>
              <a:gd name="T33" fmla="*/ 272 h 457"/>
              <a:gd name="T34" fmla="*/ 224 w 497"/>
              <a:gd name="T35" fmla="*/ 152 h 457"/>
              <a:gd name="T36" fmla="*/ 208 w 497"/>
              <a:gd name="T37" fmla="*/ 166 h 457"/>
              <a:gd name="T38" fmla="*/ 104 w 497"/>
              <a:gd name="T39" fmla="*/ 262 h 457"/>
              <a:gd name="T40" fmla="*/ 136 w 497"/>
              <a:gd name="T41" fmla="*/ 249 h 457"/>
              <a:gd name="T42" fmla="*/ 129 w 497"/>
              <a:gd name="T43" fmla="*/ 275 h 457"/>
              <a:gd name="T44" fmla="*/ 60 w 497"/>
              <a:gd name="T45" fmla="*/ 328 h 457"/>
              <a:gd name="T46" fmla="*/ 103 w 497"/>
              <a:gd name="T47" fmla="*/ 304 h 457"/>
              <a:gd name="T48" fmla="*/ 178 w 497"/>
              <a:gd name="T49" fmla="*/ 250 h 457"/>
              <a:gd name="T50" fmla="*/ 175 w 497"/>
              <a:gd name="T51" fmla="*/ 357 h 457"/>
              <a:gd name="T52" fmla="*/ 199 w 497"/>
              <a:gd name="T53" fmla="*/ 335 h 457"/>
              <a:gd name="T54" fmla="*/ 166 w 497"/>
              <a:gd name="T55" fmla="*/ 390 h 457"/>
              <a:gd name="T56" fmla="*/ 164 w 497"/>
              <a:gd name="T57" fmla="*/ 433 h 457"/>
              <a:gd name="T58" fmla="*/ 222 w 497"/>
              <a:gd name="T59" fmla="*/ 405 h 457"/>
              <a:gd name="T60" fmla="*/ 213 w 497"/>
              <a:gd name="T61" fmla="*/ 440 h 457"/>
              <a:gd name="T62" fmla="*/ 354 w 497"/>
              <a:gd name="T63" fmla="*/ 318 h 457"/>
              <a:gd name="T64" fmla="*/ 354 w 497"/>
              <a:gd name="T65" fmla="*/ 374 h 457"/>
              <a:gd name="T66" fmla="*/ 308 w 497"/>
              <a:gd name="T67" fmla="*/ 349 h 457"/>
              <a:gd name="T68" fmla="*/ 385 w 497"/>
              <a:gd name="T69" fmla="*/ 266 h 457"/>
              <a:gd name="T70" fmla="*/ 416 w 497"/>
              <a:gd name="T71" fmla="*/ 300 h 457"/>
              <a:gd name="T72" fmla="*/ 317 w 497"/>
              <a:gd name="T73" fmla="*/ 418 h 457"/>
              <a:gd name="T74" fmla="*/ 384 w 497"/>
              <a:gd name="T75" fmla="*/ 386 h 457"/>
              <a:gd name="T76" fmla="*/ 436 w 497"/>
              <a:gd name="T77" fmla="*/ 224 h 457"/>
              <a:gd name="T78" fmla="*/ 344 w 497"/>
              <a:gd name="T79" fmla="*/ 288 h 457"/>
              <a:gd name="T80" fmla="*/ 351 w 497"/>
              <a:gd name="T81" fmla="*/ 256 h 457"/>
              <a:gd name="T82" fmla="*/ 343 w 497"/>
              <a:gd name="T83" fmla="*/ 267 h 457"/>
              <a:gd name="T84" fmla="*/ 313 w 497"/>
              <a:gd name="T85" fmla="*/ 297 h 457"/>
              <a:gd name="T86" fmla="*/ 441 w 497"/>
              <a:gd name="T87" fmla="*/ 166 h 457"/>
              <a:gd name="T88" fmla="*/ 342 w 497"/>
              <a:gd name="T89" fmla="*/ 224 h 457"/>
              <a:gd name="T90" fmla="*/ 333 w 497"/>
              <a:gd name="T91" fmla="*/ 192 h 457"/>
              <a:gd name="T92" fmla="*/ 343 w 497"/>
              <a:gd name="T93" fmla="*/ 143 h 457"/>
              <a:gd name="T94" fmla="*/ 396 w 497"/>
              <a:gd name="T95" fmla="*/ 83 h 457"/>
              <a:gd name="T96" fmla="*/ 384 w 497"/>
              <a:gd name="T97" fmla="*/ 54 h 457"/>
              <a:gd name="T98" fmla="*/ 373 w 497"/>
              <a:gd name="T99" fmla="*/ 71 h 457"/>
              <a:gd name="T100" fmla="*/ 291 w 497"/>
              <a:gd name="T101" fmla="*/ 93 h 457"/>
              <a:gd name="T102" fmla="*/ 310 w 497"/>
              <a:gd name="T103" fmla="*/ 43 h 457"/>
              <a:gd name="T104" fmla="*/ 315 w 497"/>
              <a:gd name="T105" fmla="*/ 17 h 457"/>
              <a:gd name="T106" fmla="*/ 99 w 497"/>
              <a:gd name="T107" fmla="*/ 158 h 457"/>
              <a:gd name="T108" fmla="*/ 34 w 497"/>
              <a:gd name="T109" fmla="*/ 201 h 457"/>
              <a:gd name="T110" fmla="*/ 161 w 497"/>
              <a:gd name="T111" fmla="*/ 45 h 457"/>
              <a:gd name="T112" fmla="*/ 35 w 497"/>
              <a:gd name="T113" fmla="*/ 195 h 457"/>
              <a:gd name="T114" fmla="*/ 202 w 497"/>
              <a:gd name="T115" fmla="*/ 13 h 457"/>
              <a:gd name="T116" fmla="*/ 45 w 497"/>
              <a:gd name="T117" fmla="*/ 321 h 457"/>
              <a:gd name="T118" fmla="*/ 143 w 497"/>
              <a:gd name="T119" fmla="*/ 424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97" h="457">
                <a:moveTo>
                  <a:pt x="74" y="389"/>
                </a:moveTo>
                <a:cubicBezTo>
                  <a:pt x="117" y="427"/>
                  <a:pt x="177" y="457"/>
                  <a:pt x="262" y="448"/>
                </a:cubicBezTo>
                <a:cubicBezTo>
                  <a:pt x="347" y="448"/>
                  <a:pt x="398" y="412"/>
                  <a:pt x="437" y="366"/>
                </a:cubicBezTo>
                <a:cubicBezTo>
                  <a:pt x="437" y="366"/>
                  <a:pt x="438" y="366"/>
                  <a:pt x="439" y="365"/>
                </a:cubicBezTo>
                <a:cubicBezTo>
                  <a:pt x="449" y="356"/>
                  <a:pt x="456" y="343"/>
                  <a:pt x="463" y="330"/>
                </a:cubicBezTo>
                <a:cubicBezTo>
                  <a:pt x="497" y="267"/>
                  <a:pt x="477" y="163"/>
                  <a:pt x="446" y="111"/>
                </a:cubicBezTo>
                <a:cubicBezTo>
                  <a:pt x="415" y="60"/>
                  <a:pt x="369" y="24"/>
                  <a:pt x="304" y="8"/>
                </a:cubicBezTo>
                <a:cubicBezTo>
                  <a:pt x="298" y="7"/>
                  <a:pt x="304" y="5"/>
                  <a:pt x="302" y="2"/>
                </a:cubicBezTo>
                <a:cubicBezTo>
                  <a:pt x="301" y="0"/>
                  <a:pt x="298" y="3"/>
                  <a:pt x="296" y="6"/>
                </a:cubicBezTo>
                <a:cubicBezTo>
                  <a:pt x="255" y="1"/>
                  <a:pt x="211" y="5"/>
                  <a:pt x="174" y="12"/>
                </a:cubicBezTo>
                <a:cubicBezTo>
                  <a:pt x="70" y="47"/>
                  <a:pt x="0" y="127"/>
                  <a:pt x="5" y="269"/>
                </a:cubicBezTo>
                <a:cubicBezTo>
                  <a:pt x="14" y="323"/>
                  <a:pt x="41" y="359"/>
                  <a:pt x="74" y="389"/>
                </a:cubicBezTo>
                <a:close/>
                <a:moveTo>
                  <a:pt x="147" y="427"/>
                </a:moveTo>
                <a:cubicBezTo>
                  <a:pt x="147" y="427"/>
                  <a:pt x="147" y="427"/>
                  <a:pt x="147" y="427"/>
                </a:cubicBezTo>
                <a:cubicBezTo>
                  <a:pt x="148" y="424"/>
                  <a:pt x="153" y="424"/>
                  <a:pt x="153" y="426"/>
                </a:cubicBezTo>
                <a:cubicBezTo>
                  <a:pt x="152" y="430"/>
                  <a:pt x="149" y="428"/>
                  <a:pt x="147" y="427"/>
                </a:cubicBezTo>
                <a:close/>
                <a:moveTo>
                  <a:pt x="95" y="377"/>
                </a:moveTo>
                <a:cubicBezTo>
                  <a:pt x="117" y="347"/>
                  <a:pt x="150" y="327"/>
                  <a:pt x="174" y="300"/>
                </a:cubicBezTo>
                <a:cubicBezTo>
                  <a:pt x="183" y="290"/>
                  <a:pt x="192" y="280"/>
                  <a:pt x="202" y="271"/>
                </a:cubicBezTo>
                <a:cubicBezTo>
                  <a:pt x="202" y="274"/>
                  <a:pt x="203" y="285"/>
                  <a:pt x="202" y="286"/>
                </a:cubicBezTo>
                <a:cubicBezTo>
                  <a:pt x="117" y="364"/>
                  <a:pt x="117" y="364"/>
                  <a:pt x="117" y="364"/>
                </a:cubicBezTo>
                <a:cubicBezTo>
                  <a:pt x="116" y="364"/>
                  <a:pt x="116" y="364"/>
                  <a:pt x="116" y="364"/>
                </a:cubicBezTo>
                <a:cubicBezTo>
                  <a:pt x="116" y="365"/>
                  <a:pt x="116" y="365"/>
                  <a:pt x="116" y="365"/>
                </a:cubicBezTo>
                <a:cubicBezTo>
                  <a:pt x="118" y="366"/>
                  <a:pt x="118" y="366"/>
                  <a:pt x="118" y="366"/>
                </a:cubicBezTo>
                <a:cubicBezTo>
                  <a:pt x="162" y="329"/>
                  <a:pt x="162" y="329"/>
                  <a:pt x="162" y="329"/>
                </a:cubicBezTo>
                <a:cubicBezTo>
                  <a:pt x="146" y="350"/>
                  <a:pt x="125" y="370"/>
                  <a:pt x="108" y="390"/>
                </a:cubicBezTo>
                <a:cubicBezTo>
                  <a:pt x="106" y="386"/>
                  <a:pt x="91" y="380"/>
                  <a:pt x="103" y="376"/>
                </a:cubicBezTo>
                <a:cubicBezTo>
                  <a:pt x="107" y="374"/>
                  <a:pt x="111" y="370"/>
                  <a:pt x="113" y="366"/>
                </a:cubicBezTo>
                <a:cubicBezTo>
                  <a:pt x="106" y="367"/>
                  <a:pt x="103" y="375"/>
                  <a:pt x="95" y="377"/>
                </a:cubicBezTo>
                <a:close/>
                <a:moveTo>
                  <a:pt x="142" y="311"/>
                </a:moveTo>
                <a:cubicBezTo>
                  <a:pt x="122" y="327"/>
                  <a:pt x="105" y="347"/>
                  <a:pt x="86" y="365"/>
                </a:cubicBezTo>
                <a:cubicBezTo>
                  <a:pt x="83" y="363"/>
                  <a:pt x="77" y="359"/>
                  <a:pt x="78" y="357"/>
                </a:cubicBezTo>
                <a:cubicBezTo>
                  <a:pt x="113" y="322"/>
                  <a:pt x="153" y="293"/>
                  <a:pt x="193" y="265"/>
                </a:cubicBezTo>
                <a:cubicBezTo>
                  <a:pt x="191" y="272"/>
                  <a:pt x="198" y="259"/>
                  <a:pt x="202" y="263"/>
                </a:cubicBezTo>
                <a:cubicBezTo>
                  <a:pt x="176" y="295"/>
                  <a:pt x="144" y="322"/>
                  <a:pt x="113" y="350"/>
                </a:cubicBezTo>
                <a:cubicBezTo>
                  <a:pt x="106" y="357"/>
                  <a:pt x="99" y="366"/>
                  <a:pt x="92" y="373"/>
                </a:cubicBezTo>
                <a:cubicBezTo>
                  <a:pt x="90" y="373"/>
                  <a:pt x="88" y="369"/>
                  <a:pt x="88" y="368"/>
                </a:cubicBezTo>
                <a:cubicBezTo>
                  <a:pt x="120" y="335"/>
                  <a:pt x="154" y="306"/>
                  <a:pt x="186" y="274"/>
                </a:cubicBezTo>
                <a:cubicBezTo>
                  <a:pt x="169" y="281"/>
                  <a:pt x="157" y="299"/>
                  <a:pt x="142" y="311"/>
                </a:cubicBezTo>
                <a:close/>
                <a:moveTo>
                  <a:pt x="217" y="103"/>
                </a:moveTo>
                <a:cubicBezTo>
                  <a:pt x="220" y="102"/>
                  <a:pt x="222" y="101"/>
                  <a:pt x="221" y="105"/>
                </a:cubicBezTo>
                <a:cubicBezTo>
                  <a:pt x="224" y="102"/>
                  <a:pt x="229" y="100"/>
                  <a:pt x="233" y="100"/>
                </a:cubicBezTo>
                <a:cubicBezTo>
                  <a:pt x="234" y="100"/>
                  <a:pt x="235" y="99"/>
                  <a:pt x="235" y="98"/>
                </a:cubicBezTo>
                <a:cubicBezTo>
                  <a:pt x="271" y="95"/>
                  <a:pt x="293" y="116"/>
                  <a:pt x="303" y="142"/>
                </a:cubicBezTo>
                <a:cubicBezTo>
                  <a:pt x="319" y="180"/>
                  <a:pt x="290" y="207"/>
                  <a:pt x="267" y="221"/>
                </a:cubicBezTo>
                <a:cubicBezTo>
                  <a:pt x="259" y="225"/>
                  <a:pt x="255" y="233"/>
                  <a:pt x="255" y="244"/>
                </a:cubicBezTo>
                <a:cubicBezTo>
                  <a:pt x="253" y="297"/>
                  <a:pt x="253" y="297"/>
                  <a:pt x="253" y="297"/>
                </a:cubicBezTo>
                <a:cubicBezTo>
                  <a:pt x="209" y="300"/>
                  <a:pt x="209" y="300"/>
                  <a:pt x="209" y="300"/>
                </a:cubicBezTo>
                <a:cubicBezTo>
                  <a:pt x="208" y="278"/>
                  <a:pt x="206" y="253"/>
                  <a:pt x="208" y="230"/>
                </a:cubicBezTo>
                <a:cubicBezTo>
                  <a:pt x="210" y="229"/>
                  <a:pt x="216" y="226"/>
                  <a:pt x="212" y="223"/>
                </a:cubicBezTo>
                <a:cubicBezTo>
                  <a:pt x="208" y="225"/>
                  <a:pt x="207" y="218"/>
                  <a:pt x="210" y="217"/>
                </a:cubicBezTo>
                <a:cubicBezTo>
                  <a:pt x="226" y="212"/>
                  <a:pt x="244" y="202"/>
                  <a:pt x="249" y="183"/>
                </a:cubicBezTo>
                <a:cubicBezTo>
                  <a:pt x="254" y="164"/>
                  <a:pt x="242" y="150"/>
                  <a:pt x="228" y="146"/>
                </a:cubicBezTo>
                <a:cubicBezTo>
                  <a:pt x="207" y="139"/>
                  <a:pt x="186" y="148"/>
                  <a:pt x="178" y="161"/>
                </a:cubicBezTo>
                <a:cubicBezTo>
                  <a:pt x="173" y="150"/>
                  <a:pt x="166" y="141"/>
                  <a:pt x="163" y="131"/>
                </a:cubicBezTo>
                <a:cubicBezTo>
                  <a:pt x="172" y="118"/>
                  <a:pt x="187" y="112"/>
                  <a:pt x="203" y="106"/>
                </a:cubicBezTo>
                <a:cubicBezTo>
                  <a:pt x="207" y="104"/>
                  <a:pt x="206" y="101"/>
                  <a:pt x="210" y="102"/>
                </a:cubicBezTo>
                <a:cubicBezTo>
                  <a:pt x="205" y="108"/>
                  <a:pt x="214" y="103"/>
                  <a:pt x="217" y="103"/>
                </a:cubicBezTo>
                <a:close/>
                <a:moveTo>
                  <a:pt x="263" y="62"/>
                </a:moveTo>
                <a:cubicBezTo>
                  <a:pt x="262" y="62"/>
                  <a:pt x="262" y="62"/>
                  <a:pt x="262" y="62"/>
                </a:cubicBezTo>
                <a:cubicBezTo>
                  <a:pt x="260" y="65"/>
                  <a:pt x="257" y="67"/>
                  <a:pt x="254" y="69"/>
                </a:cubicBezTo>
                <a:cubicBezTo>
                  <a:pt x="244" y="79"/>
                  <a:pt x="235" y="92"/>
                  <a:pt x="216" y="94"/>
                </a:cubicBezTo>
                <a:cubicBezTo>
                  <a:pt x="243" y="70"/>
                  <a:pt x="269" y="48"/>
                  <a:pt x="298" y="31"/>
                </a:cubicBezTo>
                <a:cubicBezTo>
                  <a:pt x="293" y="38"/>
                  <a:pt x="285" y="44"/>
                  <a:pt x="278" y="50"/>
                </a:cubicBezTo>
                <a:cubicBezTo>
                  <a:pt x="278" y="50"/>
                  <a:pt x="277" y="50"/>
                  <a:pt x="275" y="51"/>
                </a:cubicBezTo>
                <a:cubicBezTo>
                  <a:pt x="271" y="55"/>
                  <a:pt x="271" y="61"/>
                  <a:pt x="263" y="62"/>
                </a:cubicBezTo>
                <a:close/>
                <a:moveTo>
                  <a:pt x="306" y="44"/>
                </a:moveTo>
                <a:cubicBezTo>
                  <a:pt x="265" y="81"/>
                  <a:pt x="265" y="81"/>
                  <a:pt x="265" y="81"/>
                </a:cubicBezTo>
                <a:cubicBezTo>
                  <a:pt x="262" y="90"/>
                  <a:pt x="250" y="95"/>
                  <a:pt x="238" y="90"/>
                </a:cubicBezTo>
                <a:cubicBezTo>
                  <a:pt x="239" y="88"/>
                  <a:pt x="242" y="85"/>
                  <a:pt x="245" y="83"/>
                </a:cubicBezTo>
                <a:cubicBezTo>
                  <a:pt x="265" y="71"/>
                  <a:pt x="285" y="55"/>
                  <a:pt x="306" y="44"/>
                </a:cubicBezTo>
                <a:close/>
                <a:moveTo>
                  <a:pt x="373" y="189"/>
                </a:moveTo>
                <a:cubicBezTo>
                  <a:pt x="261" y="291"/>
                  <a:pt x="261" y="291"/>
                  <a:pt x="261" y="291"/>
                </a:cubicBezTo>
                <a:cubicBezTo>
                  <a:pt x="260" y="289"/>
                  <a:pt x="259" y="282"/>
                  <a:pt x="261" y="280"/>
                </a:cubicBezTo>
                <a:cubicBezTo>
                  <a:pt x="296" y="246"/>
                  <a:pt x="334" y="216"/>
                  <a:pt x="373" y="189"/>
                </a:cubicBezTo>
                <a:close/>
                <a:moveTo>
                  <a:pt x="264" y="253"/>
                </a:moveTo>
                <a:cubicBezTo>
                  <a:pt x="312" y="212"/>
                  <a:pt x="362" y="174"/>
                  <a:pt x="409" y="133"/>
                </a:cubicBezTo>
                <a:cubicBezTo>
                  <a:pt x="410" y="134"/>
                  <a:pt x="410" y="135"/>
                  <a:pt x="409" y="135"/>
                </a:cubicBezTo>
                <a:cubicBezTo>
                  <a:pt x="363" y="183"/>
                  <a:pt x="311" y="225"/>
                  <a:pt x="263" y="272"/>
                </a:cubicBezTo>
                <a:cubicBezTo>
                  <a:pt x="262" y="267"/>
                  <a:pt x="261" y="256"/>
                  <a:pt x="264" y="253"/>
                </a:cubicBezTo>
                <a:close/>
                <a:moveTo>
                  <a:pt x="358" y="231"/>
                </a:moveTo>
                <a:cubicBezTo>
                  <a:pt x="328" y="260"/>
                  <a:pt x="289" y="280"/>
                  <a:pt x="260" y="310"/>
                </a:cubicBezTo>
                <a:cubicBezTo>
                  <a:pt x="260" y="304"/>
                  <a:pt x="263" y="300"/>
                  <a:pt x="267" y="296"/>
                </a:cubicBezTo>
                <a:cubicBezTo>
                  <a:pt x="314" y="249"/>
                  <a:pt x="368" y="210"/>
                  <a:pt x="421" y="169"/>
                </a:cubicBezTo>
                <a:lnTo>
                  <a:pt x="358" y="231"/>
                </a:lnTo>
                <a:close/>
                <a:moveTo>
                  <a:pt x="418" y="180"/>
                </a:moveTo>
                <a:cubicBezTo>
                  <a:pt x="414" y="184"/>
                  <a:pt x="411" y="188"/>
                  <a:pt x="405" y="191"/>
                </a:cubicBezTo>
                <a:cubicBezTo>
                  <a:pt x="410" y="187"/>
                  <a:pt x="413" y="182"/>
                  <a:pt x="418" y="180"/>
                </a:cubicBezTo>
                <a:close/>
                <a:moveTo>
                  <a:pt x="328" y="262"/>
                </a:moveTo>
                <a:cubicBezTo>
                  <a:pt x="326" y="266"/>
                  <a:pt x="323" y="269"/>
                  <a:pt x="318" y="272"/>
                </a:cubicBezTo>
                <a:cubicBezTo>
                  <a:pt x="321" y="268"/>
                  <a:pt x="325" y="264"/>
                  <a:pt x="328" y="262"/>
                </a:cubicBezTo>
                <a:close/>
                <a:moveTo>
                  <a:pt x="283" y="294"/>
                </a:moveTo>
                <a:cubicBezTo>
                  <a:pt x="282" y="298"/>
                  <a:pt x="273" y="305"/>
                  <a:pt x="267" y="309"/>
                </a:cubicBezTo>
                <a:cubicBezTo>
                  <a:pt x="266" y="304"/>
                  <a:pt x="278" y="300"/>
                  <a:pt x="283" y="294"/>
                </a:cubicBezTo>
                <a:close/>
                <a:moveTo>
                  <a:pt x="255" y="370"/>
                </a:moveTo>
                <a:cubicBezTo>
                  <a:pt x="258" y="367"/>
                  <a:pt x="260" y="370"/>
                  <a:pt x="258" y="372"/>
                </a:cubicBezTo>
                <a:cubicBezTo>
                  <a:pt x="260" y="383"/>
                  <a:pt x="255" y="393"/>
                  <a:pt x="248" y="397"/>
                </a:cubicBezTo>
                <a:cubicBezTo>
                  <a:pt x="236" y="406"/>
                  <a:pt x="219" y="398"/>
                  <a:pt x="210" y="390"/>
                </a:cubicBezTo>
                <a:cubicBezTo>
                  <a:pt x="204" y="379"/>
                  <a:pt x="209" y="363"/>
                  <a:pt x="218" y="358"/>
                </a:cubicBezTo>
                <a:cubicBezTo>
                  <a:pt x="222" y="356"/>
                  <a:pt x="227" y="354"/>
                  <a:pt x="232" y="353"/>
                </a:cubicBezTo>
                <a:cubicBezTo>
                  <a:pt x="244" y="353"/>
                  <a:pt x="253" y="355"/>
                  <a:pt x="258" y="362"/>
                </a:cubicBezTo>
                <a:cubicBezTo>
                  <a:pt x="257" y="364"/>
                  <a:pt x="251" y="366"/>
                  <a:pt x="255" y="370"/>
                </a:cubicBezTo>
                <a:close/>
                <a:moveTo>
                  <a:pt x="195" y="397"/>
                </a:moveTo>
                <a:cubicBezTo>
                  <a:pt x="188" y="402"/>
                  <a:pt x="182" y="409"/>
                  <a:pt x="175" y="413"/>
                </a:cubicBezTo>
                <a:cubicBezTo>
                  <a:pt x="174" y="413"/>
                  <a:pt x="173" y="413"/>
                  <a:pt x="173" y="413"/>
                </a:cubicBezTo>
                <a:cubicBezTo>
                  <a:pt x="202" y="382"/>
                  <a:pt x="202" y="382"/>
                  <a:pt x="202" y="382"/>
                </a:cubicBezTo>
                <a:cubicBezTo>
                  <a:pt x="203" y="391"/>
                  <a:pt x="209" y="399"/>
                  <a:pt x="216" y="402"/>
                </a:cubicBezTo>
                <a:cubicBezTo>
                  <a:pt x="183" y="419"/>
                  <a:pt x="183" y="419"/>
                  <a:pt x="183" y="419"/>
                </a:cubicBezTo>
                <a:cubicBezTo>
                  <a:pt x="189" y="411"/>
                  <a:pt x="197" y="404"/>
                  <a:pt x="204" y="397"/>
                </a:cubicBezTo>
                <a:cubicBezTo>
                  <a:pt x="202" y="390"/>
                  <a:pt x="197" y="396"/>
                  <a:pt x="195" y="397"/>
                </a:cubicBezTo>
                <a:close/>
                <a:moveTo>
                  <a:pt x="234" y="343"/>
                </a:moveTo>
                <a:cubicBezTo>
                  <a:pt x="228" y="340"/>
                  <a:pt x="237" y="340"/>
                  <a:pt x="235" y="335"/>
                </a:cubicBezTo>
                <a:cubicBezTo>
                  <a:pt x="230" y="340"/>
                  <a:pt x="226" y="352"/>
                  <a:pt x="217" y="350"/>
                </a:cubicBezTo>
                <a:cubicBezTo>
                  <a:pt x="219" y="346"/>
                  <a:pt x="223" y="344"/>
                  <a:pt x="226" y="341"/>
                </a:cubicBezTo>
                <a:cubicBezTo>
                  <a:pt x="227" y="340"/>
                  <a:pt x="227" y="338"/>
                  <a:pt x="228" y="337"/>
                </a:cubicBezTo>
                <a:cubicBezTo>
                  <a:pt x="227" y="336"/>
                  <a:pt x="227" y="336"/>
                  <a:pt x="227" y="336"/>
                </a:cubicBezTo>
                <a:cubicBezTo>
                  <a:pt x="230" y="331"/>
                  <a:pt x="236" y="332"/>
                  <a:pt x="239" y="328"/>
                </a:cubicBezTo>
                <a:cubicBezTo>
                  <a:pt x="240" y="327"/>
                  <a:pt x="240" y="327"/>
                  <a:pt x="240" y="327"/>
                </a:cubicBezTo>
                <a:cubicBezTo>
                  <a:pt x="242" y="325"/>
                  <a:pt x="244" y="321"/>
                  <a:pt x="247" y="322"/>
                </a:cubicBezTo>
                <a:cubicBezTo>
                  <a:pt x="250" y="323"/>
                  <a:pt x="255" y="323"/>
                  <a:pt x="256" y="325"/>
                </a:cubicBezTo>
                <a:cubicBezTo>
                  <a:pt x="249" y="332"/>
                  <a:pt x="242" y="338"/>
                  <a:pt x="234" y="343"/>
                </a:cubicBezTo>
                <a:close/>
                <a:moveTo>
                  <a:pt x="213" y="330"/>
                </a:moveTo>
                <a:cubicBezTo>
                  <a:pt x="212" y="332"/>
                  <a:pt x="213" y="333"/>
                  <a:pt x="215" y="331"/>
                </a:cubicBezTo>
                <a:cubicBezTo>
                  <a:pt x="218" y="327"/>
                  <a:pt x="221" y="323"/>
                  <a:pt x="224" y="320"/>
                </a:cubicBezTo>
                <a:cubicBezTo>
                  <a:pt x="224" y="319"/>
                  <a:pt x="225" y="319"/>
                  <a:pt x="225" y="319"/>
                </a:cubicBezTo>
                <a:cubicBezTo>
                  <a:pt x="229" y="319"/>
                  <a:pt x="233" y="319"/>
                  <a:pt x="236" y="320"/>
                </a:cubicBezTo>
                <a:cubicBezTo>
                  <a:pt x="210" y="341"/>
                  <a:pt x="188" y="364"/>
                  <a:pt x="163" y="386"/>
                </a:cubicBezTo>
                <a:cubicBezTo>
                  <a:pt x="179" y="369"/>
                  <a:pt x="196" y="352"/>
                  <a:pt x="210" y="336"/>
                </a:cubicBezTo>
                <a:cubicBezTo>
                  <a:pt x="204" y="339"/>
                  <a:pt x="211" y="329"/>
                  <a:pt x="213" y="330"/>
                </a:cubicBezTo>
                <a:close/>
                <a:moveTo>
                  <a:pt x="256" y="319"/>
                </a:moveTo>
                <a:cubicBezTo>
                  <a:pt x="249" y="316"/>
                  <a:pt x="239" y="309"/>
                  <a:pt x="237" y="316"/>
                </a:cubicBezTo>
                <a:cubicBezTo>
                  <a:pt x="227" y="312"/>
                  <a:pt x="220" y="312"/>
                  <a:pt x="209" y="310"/>
                </a:cubicBezTo>
                <a:cubicBezTo>
                  <a:pt x="212" y="304"/>
                  <a:pt x="221" y="306"/>
                  <a:pt x="226" y="305"/>
                </a:cubicBezTo>
                <a:cubicBezTo>
                  <a:pt x="235" y="304"/>
                  <a:pt x="245" y="304"/>
                  <a:pt x="255" y="305"/>
                </a:cubicBezTo>
                <a:cubicBezTo>
                  <a:pt x="255" y="308"/>
                  <a:pt x="254" y="313"/>
                  <a:pt x="256" y="319"/>
                </a:cubicBezTo>
                <a:close/>
                <a:moveTo>
                  <a:pt x="240" y="166"/>
                </a:moveTo>
                <a:cubicBezTo>
                  <a:pt x="242" y="164"/>
                  <a:pt x="245" y="176"/>
                  <a:pt x="242" y="178"/>
                </a:cubicBezTo>
                <a:cubicBezTo>
                  <a:pt x="204" y="202"/>
                  <a:pt x="170" y="232"/>
                  <a:pt x="133" y="258"/>
                </a:cubicBezTo>
                <a:cubicBezTo>
                  <a:pt x="168" y="227"/>
                  <a:pt x="205" y="198"/>
                  <a:pt x="240" y="166"/>
                </a:cubicBezTo>
                <a:close/>
                <a:moveTo>
                  <a:pt x="235" y="161"/>
                </a:moveTo>
                <a:cubicBezTo>
                  <a:pt x="223" y="167"/>
                  <a:pt x="213" y="174"/>
                  <a:pt x="202" y="181"/>
                </a:cubicBezTo>
                <a:cubicBezTo>
                  <a:pt x="209" y="172"/>
                  <a:pt x="222" y="163"/>
                  <a:pt x="230" y="155"/>
                </a:cubicBezTo>
                <a:cubicBezTo>
                  <a:pt x="232" y="154"/>
                  <a:pt x="237" y="160"/>
                  <a:pt x="235" y="161"/>
                </a:cubicBezTo>
                <a:close/>
                <a:moveTo>
                  <a:pt x="222" y="200"/>
                </a:moveTo>
                <a:cubicBezTo>
                  <a:pt x="223" y="201"/>
                  <a:pt x="227" y="198"/>
                  <a:pt x="223" y="198"/>
                </a:cubicBezTo>
                <a:cubicBezTo>
                  <a:pt x="243" y="183"/>
                  <a:pt x="243" y="183"/>
                  <a:pt x="243" y="183"/>
                </a:cubicBezTo>
                <a:cubicBezTo>
                  <a:pt x="239" y="194"/>
                  <a:pt x="231" y="204"/>
                  <a:pt x="219" y="206"/>
                </a:cubicBezTo>
                <a:cubicBezTo>
                  <a:pt x="216" y="207"/>
                  <a:pt x="222" y="203"/>
                  <a:pt x="222" y="200"/>
                </a:cubicBezTo>
                <a:close/>
                <a:moveTo>
                  <a:pt x="163" y="150"/>
                </a:moveTo>
                <a:cubicBezTo>
                  <a:pt x="127" y="178"/>
                  <a:pt x="89" y="204"/>
                  <a:pt x="55" y="237"/>
                </a:cubicBezTo>
                <a:cubicBezTo>
                  <a:pt x="55" y="236"/>
                  <a:pt x="55" y="236"/>
                  <a:pt x="54" y="236"/>
                </a:cubicBezTo>
                <a:cubicBezTo>
                  <a:pt x="76" y="212"/>
                  <a:pt x="105" y="193"/>
                  <a:pt x="128" y="169"/>
                </a:cubicBezTo>
                <a:cubicBezTo>
                  <a:pt x="138" y="159"/>
                  <a:pt x="149" y="150"/>
                  <a:pt x="159" y="140"/>
                </a:cubicBezTo>
                <a:cubicBezTo>
                  <a:pt x="160" y="144"/>
                  <a:pt x="162" y="147"/>
                  <a:pt x="163" y="150"/>
                </a:cubicBezTo>
                <a:close/>
                <a:moveTo>
                  <a:pt x="39" y="246"/>
                </a:moveTo>
                <a:cubicBezTo>
                  <a:pt x="38" y="247"/>
                  <a:pt x="35" y="250"/>
                  <a:pt x="32" y="248"/>
                </a:cubicBezTo>
                <a:cubicBezTo>
                  <a:pt x="68" y="205"/>
                  <a:pt x="111" y="170"/>
                  <a:pt x="151" y="131"/>
                </a:cubicBezTo>
                <a:cubicBezTo>
                  <a:pt x="151" y="131"/>
                  <a:pt x="152" y="131"/>
                  <a:pt x="152" y="130"/>
                </a:cubicBezTo>
                <a:cubicBezTo>
                  <a:pt x="154" y="132"/>
                  <a:pt x="155" y="136"/>
                  <a:pt x="157" y="138"/>
                </a:cubicBezTo>
                <a:cubicBezTo>
                  <a:pt x="117" y="174"/>
                  <a:pt x="76" y="208"/>
                  <a:pt x="39" y="246"/>
                </a:cubicBezTo>
                <a:close/>
                <a:moveTo>
                  <a:pt x="42" y="252"/>
                </a:moveTo>
                <a:cubicBezTo>
                  <a:pt x="77" y="218"/>
                  <a:pt x="119" y="191"/>
                  <a:pt x="156" y="159"/>
                </a:cubicBezTo>
                <a:cubicBezTo>
                  <a:pt x="156" y="162"/>
                  <a:pt x="158" y="165"/>
                  <a:pt x="155" y="167"/>
                </a:cubicBezTo>
                <a:cubicBezTo>
                  <a:pt x="159" y="165"/>
                  <a:pt x="162" y="159"/>
                  <a:pt x="166" y="155"/>
                </a:cubicBezTo>
                <a:cubicBezTo>
                  <a:pt x="171" y="165"/>
                  <a:pt x="171" y="165"/>
                  <a:pt x="171" y="165"/>
                </a:cubicBezTo>
                <a:cubicBezTo>
                  <a:pt x="133" y="191"/>
                  <a:pt x="98" y="222"/>
                  <a:pt x="65" y="253"/>
                </a:cubicBezTo>
                <a:cubicBezTo>
                  <a:pt x="90" y="226"/>
                  <a:pt x="120" y="203"/>
                  <a:pt x="146" y="177"/>
                </a:cubicBezTo>
                <a:cubicBezTo>
                  <a:pt x="144" y="175"/>
                  <a:pt x="144" y="175"/>
                  <a:pt x="144" y="175"/>
                </a:cubicBezTo>
                <a:cubicBezTo>
                  <a:pt x="146" y="173"/>
                  <a:pt x="151" y="171"/>
                  <a:pt x="152" y="166"/>
                </a:cubicBezTo>
                <a:cubicBezTo>
                  <a:pt x="84" y="229"/>
                  <a:pt x="84" y="229"/>
                  <a:pt x="84" y="229"/>
                </a:cubicBezTo>
                <a:cubicBezTo>
                  <a:pt x="84" y="230"/>
                  <a:pt x="84" y="230"/>
                  <a:pt x="84" y="230"/>
                </a:cubicBezTo>
                <a:cubicBezTo>
                  <a:pt x="77" y="234"/>
                  <a:pt x="75" y="238"/>
                  <a:pt x="69" y="243"/>
                </a:cubicBezTo>
                <a:cubicBezTo>
                  <a:pt x="67" y="243"/>
                  <a:pt x="67" y="243"/>
                  <a:pt x="67" y="243"/>
                </a:cubicBezTo>
                <a:cubicBezTo>
                  <a:pt x="66" y="244"/>
                  <a:pt x="66" y="244"/>
                  <a:pt x="66" y="244"/>
                </a:cubicBezTo>
                <a:cubicBezTo>
                  <a:pt x="65" y="245"/>
                  <a:pt x="65" y="245"/>
                  <a:pt x="65" y="245"/>
                </a:cubicBezTo>
                <a:cubicBezTo>
                  <a:pt x="63" y="248"/>
                  <a:pt x="63" y="248"/>
                  <a:pt x="63" y="248"/>
                </a:cubicBezTo>
                <a:cubicBezTo>
                  <a:pt x="62" y="249"/>
                  <a:pt x="62" y="249"/>
                  <a:pt x="62" y="249"/>
                </a:cubicBezTo>
                <a:cubicBezTo>
                  <a:pt x="61" y="250"/>
                  <a:pt x="61" y="250"/>
                  <a:pt x="61" y="250"/>
                </a:cubicBezTo>
                <a:cubicBezTo>
                  <a:pt x="62" y="251"/>
                  <a:pt x="62" y="251"/>
                  <a:pt x="62" y="251"/>
                </a:cubicBezTo>
                <a:cubicBezTo>
                  <a:pt x="61" y="254"/>
                  <a:pt x="58" y="256"/>
                  <a:pt x="56" y="258"/>
                </a:cubicBezTo>
                <a:cubicBezTo>
                  <a:pt x="55" y="258"/>
                  <a:pt x="55" y="258"/>
                  <a:pt x="55" y="258"/>
                </a:cubicBezTo>
                <a:cubicBezTo>
                  <a:pt x="55" y="259"/>
                  <a:pt x="55" y="259"/>
                  <a:pt x="55" y="259"/>
                </a:cubicBezTo>
                <a:cubicBezTo>
                  <a:pt x="51" y="263"/>
                  <a:pt x="51" y="263"/>
                  <a:pt x="51" y="263"/>
                </a:cubicBezTo>
                <a:cubicBezTo>
                  <a:pt x="49" y="261"/>
                  <a:pt x="48" y="263"/>
                  <a:pt x="48" y="264"/>
                </a:cubicBezTo>
                <a:cubicBezTo>
                  <a:pt x="47" y="266"/>
                  <a:pt x="47" y="266"/>
                  <a:pt x="47" y="266"/>
                </a:cubicBezTo>
                <a:cubicBezTo>
                  <a:pt x="46" y="266"/>
                  <a:pt x="45" y="268"/>
                  <a:pt x="47" y="267"/>
                </a:cubicBezTo>
                <a:cubicBezTo>
                  <a:pt x="45" y="269"/>
                  <a:pt x="40" y="279"/>
                  <a:pt x="38" y="272"/>
                </a:cubicBezTo>
                <a:cubicBezTo>
                  <a:pt x="36" y="265"/>
                  <a:pt x="36" y="258"/>
                  <a:pt x="42" y="252"/>
                </a:cubicBezTo>
                <a:close/>
                <a:moveTo>
                  <a:pt x="41" y="284"/>
                </a:moveTo>
                <a:cubicBezTo>
                  <a:pt x="53" y="270"/>
                  <a:pt x="70" y="254"/>
                  <a:pt x="85" y="240"/>
                </a:cubicBezTo>
                <a:cubicBezTo>
                  <a:pt x="109" y="216"/>
                  <a:pt x="138" y="195"/>
                  <a:pt x="165" y="175"/>
                </a:cubicBezTo>
                <a:cubicBezTo>
                  <a:pt x="152" y="188"/>
                  <a:pt x="152" y="188"/>
                  <a:pt x="152" y="188"/>
                </a:cubicBezTo>
                <a:cubicBezTo>
                  <a:pt x="152" y="191"/>
                  <a:pt x="154" y="190"/>
                  <a:pt x="154" y="189"/>
                </a:cubicBezTo>
                <a:cubicBezTo>
                  <a:pt x="156" y="188"/>
                  <a:pt x="156" y="188"/>
                  <a:pt x="156" y="188"/>
                </a:cubicBezTo>
                <a:cubicBezTo>
                  <a:pt x="162" y="185"/>
                  <a:pt x="167" y="179"/>
                  <a:pt x="172" y="173"/>
                </a:cubicBezTo>
                <a:cubicBezTo>
                  <a:pt x="173" y="176"/>
                  <a:pt x="178" y="178"/>
                  <a:pt x="179" y="176"/>
                </a:cubicBezTo>
                <a:cubicBezTo>
                  <a:pt x="183" y="159"/>
                  <a:pt x="199" y="148"/>
                  <a:pt x="218" y="151"/>
                </a:cubicBezTo>
                <a:cubicBezTo>
                  <a:pt x="220" y="151"/>
                  <a:pt x="223" y="151"/>
                  <a:pt x="224" y="152"/>
                </a:cubicBezTo>
                <a:cubicBezTo>
                  <a:pt x="169" y="188"/>
                  <a:pt x="121" y="232"/>
                  <a:pt x="71" y="274"/>
                </a:cubicBezTo>
                <a:cubicBezTo>
                  <a:pt x="75" y="268"/>
                  <a:pt x="81" y="264"/>
                  <a:pt x="83" y="259"/>
                </a:cubicBezTo>
                <a:cubicBezTo>
                  <a:pt x="84" y="258"/>
                  <a:pt x="84" y="258"/>
                  <a:pt x="84" y="258"/>
                </a:cubicBezTo>
                <a:cubicBezTo>
                  <a:pt x="85" y="257"/>
                  <a:pt x="85" y="257"/>
                  <a:pt x="85" y="257"/>
                </a:cubicBezTo>
                <a:cubicBezTo>
                  <a:pt x="85" y="256"/>
                  <a:pt x="85" y="256"/>
                  <a:pt x="85" y="256"/>
                </a:cubicBezTo>
                <a:cubicBezTo>
                  <a:pt x="86" y="255"/>
                  <a:pt x="86" y="255"/>
                  <a:pt x="86" y="255"/>
                </a:cubicBezTo>
                <a:cubicBezTo>
                  <a:pt x="88" y="248"/>
                  <a:pt x="83" y="256"/>
                  <a:pt x="83" y="254"/>
                </a:cubicBezTo>
                <a:cubicBezTo>
                  <a:pt x="80" y="259"/>
                  <a:pt x="75" y="262"/>
                  <a:pt x="72" y="266"/>
                </a:cubicBezTo>
                <a:cubicBezTo>
                  <a:pt x="64" y="275"/>
                  <a:pt x="53" y="282"/>
                  <a:pt x="48" y="293"/>
                </a:cubicBezTo>
                <a:cubicBezTo>
                  <a:pt x="47" y="294"/>
                  <a:pt x="48" y="298"/>
                  <a:pt x="51" y="296"/>
                </a:cubicBezTo>
                <a:cubicBezTo>
                  <a:pt x="103" y="252"/>
                  <a:pt x="154" y="207"/>
                  <a:pt x="208" y="166"/>
                </a:cubicBezTo>
                <a:cubicBezTo>
                  <a:pt x="209" y="166"/>
                  <a:pt x="211" y="166"/>
                  <a:pt x="212" y="166"/>
                </a:cubicBezTo>
                <a:cubicBezTo>
                  <a:pt x="159" y="214"/>
                  <a:pt x="99" y="254"/>
                  <a:pt x="51" y="306"/>
                </a:cubicBezTo>
                <a:cubicBezTo>
                  <a:pt x="50" y="307"/>
                  <a:pt x="50" y="309"/>
                  <a:pt x="49" y="309"/>
                </a:cubicBezTo>
                <a:cubicBezTo>
                  <a:pt x="46" y="302"/>
                  <a:pt x="36" y="289"/>
                  <a:pt x="41" y="284"/>
                </a:cubicBezTo>
                <a:close/>
                <a:moveTo>
                  <a:pt x="128" y="241"/>
                </a:moveTo>
                <a:cubicBezTo>
                  <a:pt x="127" y="244"/>
                  <a:pt x="124" y="246"/>
                  <a:pt x="122" y="246"/>
                </a:cubicBezTo>
                <a:cubicBezTo>
                  <a:pt x="123" y="244"/>
                  <a:pt x="125" y="242"/>
                  <a:pt x="128" y="241"/>
                </a:cubicBezTo>
                <a:close/>
                <a:moveTo>
                  <a:pt x="104" y="262"/>
                </a:moveTo>
                <a:cubicBezTo>
                  <a:pt x="104" y="262"/>
                  <a:pt x="104" y="262"/>
                  <a:pt x="104" y="262"/>
                </a:cubicBezTo>
                <a:cubicBezTo>
                  <a:pt x="104" y="262"/>
                  <a:pt x="104" y="262"/>
                  <a:pt x="104" y="262"/>
                </a:cubicBezTo>
                <a:cubicBezTo>
                  <a:pt x="104" y="262"/>
                  <a:pt x="104" y="262"/>
                  <a:pt x="104" y="262"/>
                </a:cubicBezTo>
                <a:cubicBezTo>
                  <a:pt x="108" y="257"/>
                  <a:pt x="112" y="253"/>
                  <a:pt x="117" y="251"/>
                </a:cubicBezTo>
                <a:cubicBezTo>
                  <a:pt x="112" y="255"/>
                  <a:pt x="109" y="260"/>
                  <a:pt x="104" y="263"/>
                </a:cubicBezTo>
                <a:cubicBezTo>
                  <a:pt x="101" y="267"/>
                  <a:pt x="96" y="270"/>
                  <a:pt x="92" y="272"/>
                </a:cubicBezTo>
                <a:cubicBezTo>
                  <a:pt x="95" y="268"/>
                  <a:pt x="100" y="265"/>
                  <a:pt x="104" y="263"/>
                </a:cubicBezTo>
                <a:cubicBezTo>
                  <a:pt x="104" y="262"/>
                  <a:pt x="104" y="262"/>
                  <a:pt x="104" y="262"/>
                </a:cubicBezTo>
                <a:cubicBezTo>
                  <a:pt x="104" y="262"/>
                  <a:pt x="104" y="262"/>
                  <a:pt x="104" y="262"/>
                </a:cubicBezTo>
                <a:close/>
                <a:moveTo>
                  <a:pt x="53" y="312"/>
                </a:moveTo>
                <a:cubicBezTo>
                  <a:pt x="106" y="268"/>
                  <a:pt x="155" y="221"/>
                  <a:pt x="211" y="181"/>
                </a:cubicBezTo>
                <a:cubicBezTo>
                  <a:pt x="216" y="177"/>
                  <a:pt x="220" y="172"/>
                  <a:pt x="227" y="170"/>
                </a:cubicBezTo>
                <a:cubicBezTo>
                  <a:pt x="201" y="192"/>
                  <a:pt x="175" y="218"/>
                  <a:pt x="147" y="239"/>
                </a:cubicBezTo>
                <a:cubicBezTo>
                  <a:pt x="147" y="245"/>
                  <a:pt x="139" y="243"/>
                  <a:pt x="136" y="249"/>
                </a:cubicBezTo>
                <a:cubicBezTo>
                  <a:pt x="120" y="262"/>
                  <a:pt x="103" y="275"/>
                  <a:pt x="89" y="290"/>
                </a:cubicBezTo>
                <a:cubicBezTo>
                  <a:pt x="89" y="292"/>
                  <a:pt x="89" y="292"/>
                  <a:pt x="89" y="292"/>
                </a:cubicBezTo>
                <a:cubicBezTo>
                  <a:pt x="79" y="297"/>
                  <a:pt x="72" y="308"/>
                  <a:pt x="65" y="316"/>
                </a:cubicBezTo>
                <a:cubicBezTo>
                  <a:pt x="63" y="316"/>
                  <a:pt x="63" y="316"/>
                  <a:pt x="63" y="316"/>
                </a:cubicBezTo>
                <a:cubicBezTo>
                  <a:pt x="63" y="317"/>
                  <a:pt x="63" y="317"/>
                  <a:pt x="63" y="317"/>
                </a:cubicBezTo>
                <a:cubicBezTo>
                  <a:pt x="60" y="318"/>
                  <a:pt x="60" y="321"/>
                  <a:pt x="57" y="322"/>
                </a:cubicBezTo>
                <a:cubicBezTo>
                  <a:pt x="55" y="320"/>
                  <a:pt x="49" y="316"/>
                  <a:pt x="53" y="312"/>
                </a:cubicBezTo>
                <a:close/>
                <a:moveTo>
                  <a:pt x="60" y="328"/>
                </a:moveTo>
                <a:cubicBezTo>
                  <a:pt x="108" y="282"/>
                  <a:pt x="164" y="240"/>
                  <a:pt x="218" y="200"/>
                </a:cubicBezTo>
                <a:cubicBezTo>
                  <a:pt x="129" y="274"/>
                  <a:pt x="129" y="274"/>
                  <a:pt x="129" y="274"/>
                </a:cubicBezTo>
                <a:cubicBezTo>
                  <a:pt x="129" y="275"/>
                  <a:pt x="129" y="275"/>
                  <a:pt x="129" y="275"/>
                </a:cubicBezTo>
                <a:cubicBezTo>
                  <a:pt x="128" y="276"/>
                  <a:pt x="128" y="276"/>
                  <a:pt x="128" y="276"/>
                </a:cubicBezTo>
                <a:cubicBezTo>
                  <a:pt x="128" y="277"/>
                  <a:pt x="128" y="277"/>
                  <a:pt x="128" y="277"/>
                </a:cubicBezTo>
                <a:cubicBezTo>
                  <a:pt x="125" y="278"/>
                  <a:pt x="125" y="281"/>
                  <a:pt x="122" y="282"/>
                </a:cubicBezTo>
                <a:cubicBezTo>
                  <a:pt x="120" y="280"/>
                  <a:pt x="119" y="282"/>
                  <a:pt x="118" y="284"/>
                </a:cubicBezTo>
                <a:cubicBezTo>
                  <a:pt x="117" y="285"/>
                  <a:pt x="117" y="285"/>
                  <a:pt x="117" y="285"/>
                </a:cubicBezTo>
                <a:cubicBezTo>
                  <a:pt x="116" y="286"/>
                  <a:pt x="116" y="286"/>
                  <a:pt x="116" y="286"/>
                </a:cubicBezTo>
                <a:cubicBezTo>
                  <a:pt x="116" y="287"/>
                  <a:pt x="116" y="287"/>
                  <a:pt x="116" y="287"/>
                </a:cubicBezTo>
                <a:cubicBezTo>
                  <a:pt x="104" y="294"/>
                  <a:pt x="96" y="306"/>
                  <a:pt x="86" y="316"/>
                </a:cubicBezTo>
                <a:cubicBezTo>
                  <a:pt x="84" y="316"/>
                  <a:pt x="84" y="316"/>
                  <a:pt x="84" y="316"/>
                </a:cubicBezTo>
                <a:cubicBezTo>
                  <a:pt x="77" y="325"/>
                  <a:pt x="72" y="332"/>
                  <a:pt x="63" y="338"/>
                </a:cubicBezTo>
                <a:cubicBezTo>
                  <a:pt x="60" y="335"/>
                  <a:pt x="58" y="329"/>
                  <a:pt x="60" y="328"/>
                </a:cubicBezTo>
                <a:close/>
                <a:moveTo>
                  <a:pt x="185" y="247"/>
                </a:moveTo>
                <a:cubicBezTo>
                  <a:pt x="187" y="243"/>
                  <a:pt x="191" y="239"/>
                  <a:pt x="196" y="237"/>
                </a:cubicBezTo>
                <a:cubicBezTo>
                  <a:pt x="195" y="238"/>
                  <a:pt x="198" y="241"/>
                  <a:pt x="200" y="235"/>
                </a:cubicBezTo>
                <a:cubicBezTo>
                  <a:pt x="205" y="243"/>
                  <a:pt x="201" y="254"/>
                  <a:pt x="194" y="259"/>
                </a:cubicBezTo>
                <a:cubicBezTo>
                  <a:pt x="168" y="276"/>
                  <a:pt x="144" y="295"/>
                  <a:pt x="119" y="314"/>
                </a:cubicBezTo>
                <a:cubicBezTo>
                  <a:pt x="141" y="290"/>
                  <a:pt x="167" y="267"/>
                  <a:pt x="191" y="245"/>
                </a:cubicBezTo>
                <a:cubicBezTo>
                  <a:pt x="188" y="245"/>
                  <a:pt x="188" y="247"/>
                  <a:pt x="185" y="247"/>
                </a:cubicBezTo>
                <a:close/>
                <a:moveTo>
                  <a:pt x="103" y="304"/>
                </a:moveTo>
                <a:cubicBezTo>
                  <a:pt x="134" y="274"/>
                  <a:pt x="169" y="247"/>
                  <a:pt x="202" y="220"/>
                </a:cubicBezTo>
                <a:cubicBezTo>
                  <a:pt x="203" y="224"/>
                  <a:pt x="203" y="228"/>
                  <a:pt x="199" y="230"/>
                </a:cubicBezTo>
                <a:cubicBezTo>
                  <a:pt x="165" y="253"/>
                  <a:pt x="134" y="278"/>
                  <a:pt x="103" y="304"/>
                </a:cubicBezTo>
                <a:close/>
                <a:moveTo>
                  <a:pt x="200" y="314"/>
                </a:moveTo>
                <a:cubicBezTo>
                  <a:pt x="131" y="374"/>
                  <a:pt x="131" y="374"/>
                  <a:pt x="131" y="374"/>
                </a:cubicBezTo>
                <a:cubicBezTo>
                  <a:pt x="130" y="375"/>
                  <a:pt x="130" y="375"/>
                  <a:pt x="130" y="375"/>
                </a:cubicBezTo>
                <a:cubicBezTo>
                  <a:pt x="120" y="383"/>
                  <a:pt x="120" y="383"/>
                  <a:pt x="120" y="383"/>
                </a:cubicBezTo>
                <a:cubicBezTo>
                  <a:pt x="148" y="356"/>
                  <a:pt x="173" y="322"/>
                  <a:pt x="201" y="295"/>
                </a:cubicBezTo>
                <a:cubicBezTo>
                  <a:pt x="201" y="298"/>
                  <a:pt x="206" y="308"/>
                  <a:pt x="200" y="314"/>
                </a:cubicBezTo>
                <a:close/>
                <a:moveTo>
                  <a:pt x="178" y="250"/>
                </a:moveTo>
                <a:cubicBezTo>
                  <a:pt x="180" y="251"/>
                  <a:pt x="179" y="253"/>
                  <a:pt x="178" y="252"/>
                </a:cubicBezTo>
                <a:cubicBezTo>
                  <a:pt x="140" y="282"/>
                  <a:pt x="108" y="318"/>
                  <a:pt x="76" y="352"/>
                </a:cubicBezTo>
                <a:cubicBezTo>
                  <a:pt x="71" y="350"/>
                  <a:pt x="69" y="346"/>
                  <a:pt x="68" y="342"/>
                </a:cubicBezTo>
                <a:cubicBezTo>
                  <a:pt x="102" y="309"/>
                  <a:pt x="140" y="279"/>
                  <a:pt x="178" y="250"/>
                </a:cubicBezTo>
                <a:close/>
                <a:moveTo>
                  <a:pt x="114" y="394"/>
                </a:moveTo>
                <a:cubicBezTo>
                  <a:pt x="157" y="357"/>
                  <a:pt x="157" y="357"/>
                  <a:pt x="157" y="357"/>
                </a:cubicBezTo>
                <a:cubicBezTo>
                  <a:pt x="122" y="398"/>
                  <a:pt x="122" y="398"/>
                  <a:pt x="122" y="398"/>
                </a:cubicBezTo>
                <a:cubicBezTo>
                  <a:pt x="118" y="402"/>
                  <a:pt x="112" y="396"/>
                  <a:pt x="114" y="394"/>
                </a:cubicBezTo>
                <a:close/>
                <a:moveTo>
                  <a:pt x="137" y="388"/>
                </a:moveTo>
                <a:cubicBezTo>
                  <a:pt x="158" y="363"/>
                  <a:pt x="181" y="338"/>
                  <a:pt x="205" y="315"/>
                </a:cubicBezTo>
                <a:cubicBezTo>
                  <a:pt x="209" y="317"/>
                  <a:pt x="214" y="318"/>
                  <a:pt x="218" y="318"/>
                </a:cubicBezTo>
                <a:cubicBezTo>
                  <a:pt x="190" y="336"/>
                  <a:pt x="167" y="357"/>
                  <a:pt x="146" y="382"/>
                </a:cubicBezTo>
                <a:cubicBezTo>
                  <a:pt x="146" y="382"/>
                  <a:pt x="145" y="383"/>
                  <a:pt x="145" y="383"/>
                </a:cubicBezTo>
                <a:cubicBezTo>
                  <a:pt x="145" y="383"/>
                  <a:pt x="146" y="383"/>
                  <a:pt x="146" y="383"/>
                </a:cubicBezTo>
                <a:cubicBezTo>
                  <a:pt x="175" y="357"/>
                  <a:pt x="175" y="357"/>
                  <a:pt x="175" y="357"/>
                </a:cubicBezTo>
                <a:cubicBezTo>
                  <a:pt x="175" y="356"/>
                  <a:pt x="175" y="356"/>
                  <a:pt x="175" y="356"/>
                </a:cubicBezTo>
                <a:cubicBezTo>
                  <a:pt x="175" y="354"/>
                  <a:pt x="177" y="353"/>
                  <a:pt x="179" y="353"/>
                </a:cubicBezTo>
                <a:cubicBezTo>
                  <a:pt x="179" y="354"/>
                  <a:pt x="179" y="354"/>
                  <a:pt x="179" y="354"/>
                </a:cubicBezTo>
                <a:cubicBezTo>
                  <a:pt x="180" y="353"/>
                  <a:pt x="180" y="353"/>
                  <a:pt x="180" y="353"/>
                </a:cubicBezTo>
                <a:cubicBezTo>
                  <a:pt x="181" y="352"/>
                  <a:pt x="181" y="352"/>
                  <a:pt x="181" y="352"/>
                </a:cubicBezTo>
                <a:cubicBezTo>
                  <a:pt x="182" y="351"/>
                  <a:pt x="182" y="351"/>
                  <a:pt x="182" y="351"/>
                </a:cubicBezTo>
                <a:cubicBezTo>
                  <a:pt x="183" y="351"/>
                  <a:pt x="183" y="350"/>
                  <a:pt x="181" y="350"/>
                </a:cubicBezTo>
                <a:cubicBezTo>
                  <a:pt x="189" y="348"/>
                  <a:pt x="189" y="340"/>
                  <a:pt x="195" y="337"/>
                </a:cubicBezTo>
                <a:cubicBezTo>
                  <a:pt x="197" y="337"/>
                  <a:pt x="197" y="337"/>
                  <a:pt x="197" y="337"/>
                </a:cubicBezTo>
                <a:cubicBezTo>
                  <a:pt x="197" y="336"/>
                  <a:pt x="197" y="336"/>
                  <a:pt x="197" y="336"/>
                </a:cubicBezTo>
                <a:cubicBezTo>
                  <a:pt x="199" y="335"/>
                  <a:pt x="199" y="335"/>
                  <a:pt x="199" y="335"/>
                </a:cubicBezTo>
                <a:cubicBezTo>
                  <a:pt x="200" y="334"/>
                  <a:pt x="200" y="334"/>
                  <a:pt x="200" y="334"/>
                </a:cubicBezTo>
                <a:cubicBezTo>
                  <a:pt x="201" y="334"/>
                  <a:pt x="202" y="334"/>
                  <a:pt x="203" y="332"/>
                </a:cubicBezTo>
                <a:cubicBezTo>
                  <a:pt x="204" y="333"/>
                  <a:pt x="207" y="330"/>
                  <a:pt x="204" y="331"/>
                </a:cubicBezTo>
                <a:cubicBezTo>
                  <a:pt x="207" y="329"/>
                  <a:pt x="207" y="329"/>
                  <a:pt x="207" y="329"/>
                </a:cubicBezTo>
                <a:cubicBezTo>
                  <a:pt x="211" y="329"/>
                  <a:pt x="211" y="329"/>
                  <a:pt x="211" y="329"/>
                </a:cubicBezTo>
                <a:cubicBezTo>
                  <a:pt x="186" y="356"/>
                  <a:pt x="159" y="381"/>
                  <a:pt x="136" y="409"/>
                </a:cubicBezTo>
                <a:cubicBezTo>
                  <a:pt x="131" y="408"/>
                  <a:pt x="127" y="405"/>
                  <a:pt x="124" y="402"/>
                </a:cubicBezTo>
                <a:cubicBezTo>
                  <a:pt x="133" y="398"/>
                  <a:pt x="131" y="392"/>
                  <a:pt x="137" y="388"/>
                </a:cubicBezTo>
                <a:close/>
                <a:moveTo>
                  <a:pt x="141" y="410"/>
                </a:moveTo>
                <a:cubicBezTo>
                  <a:pt x="149" y="405"/>
                  <a:pt x="158" y="396"/>
                  <a:pt x="164" y="390"/>
                </a:cubicBezTo>
                <a:cubicBezTo>
                  <a:pt x="166" y="390"/>
                  <a:pt x="166" y="390"/>
                  <a:pt x="166" y="390"/>
                </a:cubicBezTo>
                <a:cubicBezTo>
                  <a:pt x="185" y="372"/>
                  <a:pt x="202" y="356"/>
                  <a:pt x="219" y="339"/>
                </a:cubicBezTo>
                <a:cubicBezTo>
                  <a:pt x="149" y="417"/>
                  <a:pt x="149" y="417"/>
                  <a:pt x="149" y="417"/>
                </a:cubicBezTo>
                <a:cubicBezTo>
                  <a:pt x="146" y="415"/>
                  <a:pt x="136" y="414"/>
                  <a:pt x="141" y="410"/>
                </a:cubicBezTo>
                <a:close/>
                <a:moveTo>
                  <a:pt x="154" y="417"/>
                </a:moveTo>
                <a:cubicBezTo>
                  <a:pt x="202" y="365"/>
                  <a:pt x="202" y="365"/>
                  <a:pt x="202" y="365"/>
                </a:cubicBezTo>
                <a:cubicBezTo>
                  <a:pt x="204" y="369"/>
                  <a:pt x="196" y="382"/>
                  <a:pt x="193" y="386"/>
                </a:cubicBezTo>
                <a:cubicBezTo>
                  <a:pt x="181" y="398"/>
                  <a:pt x="170" y="410"/>
                  <a:pt x="158" y="421"/>
                </a:cubicBezTo>
                <a:cubicBezTo>
                  <a:pt x="155" y="422"/>
                  <a:pt x="153" y="418"/>
                  <a:pt x="154" y="417"/>
                </a:cubicBezTo>
                <a:close/>
                <a:moveTo>
                  <a:pt x="157" y="430"/>
                </a:moveTo>
                <a:cubicBezTo>
                  <a:pt x="157" y="430"/>
                  <a:pt x="157" y="430"/>
                  <a:pt x="157" y="430"/>
                </a:cubicBezTo>
                <a:cubicBezTo>
                  <a:pt x="160" y="428"/>
                  <a:pt x="163" y="431"/>
                  <a:pt x="164" y="433"/>
                </a:cubicBezTo>
                <a:cubicBezTo>
                  <a:pt x="161" y="434"/>
                  <a:pt x="158" y="432"/>
                  <a:pt x="157" y="430"/>
                </a:cubicBezTo>
                <a:close/>
                <a:moveTo>
                  <a:pt x="164" y="425"/>
                </a:moveTo>
                <a:cubicBezTo>
                  <a:pt x="171" y="419"/>
                  <a:pt x="179" y="414"/>
                  <a:pt x="186" y="409"/>
                </a:cubicBezTo>
                <a:cubicBezTo>
                  <a:pt x="182" y="414"/>
                  <a:pt x="179" y="419"/>
                  <a:pt x="173" y="422"/>
                </a:cubicBezTo>
                <a:cubicBezTo>
                  <a:pt x="171" y="424"/>
                  <a:pt x="168" y="429"/>
                  <a:pt x="164" y="425"/>
                </a:cubicBezTo>
                <a:close/>
                <a:moveTo>
                  <a:pt x="175" y="429"/>
                </a:moveTo>
                <a:cubicBezTo>
                  <a:pt x="206" y="411"/>
                  <a:pt x="206" y="411"/>
                  <a:pt x="206" y="411"/>
                </a:cubicBezTo>
                <a:cubicBezTo>
                  <a:pt x="186" y="433"/>
                  <a:pt x="186" y="433"/>
                  <a:pt x="186" y="433"/>
                </a:cubicBezTo>
                <a:cubicBezTo>
                  <a:pt x="185" y="435"/>
                  <a:pt x="178" y="432"/>
                  <a:pt x="175" y="429"/>
                </a:cubicBezTo>
                <a:close/>
                <a:moveTo>
                  <a:pt x="219" y="406"/>
                </a:moveTo>
                <a:cubicBezTo>
                  <a:pt x="219" y="406"/>
                  <a:pt x="220" y="405"/>
                  <a:pt x="222" y="405"/>
                </a:cubicBezTo>
                <a:cubicBezTo>
                  <a:pt x="224" y="404"/>
                  <a:pt x="226" y="407"/>
                  <a:pt x="230" y="407"/>
                </a:cubicBezTo>
                <a:cubicBezTo>
                  <a:pt x="218" y="415"/>
                  <a:pt x="204" y="423"/>
                  <a:pt x="194" y="433"/>
                </a:cubicBezTo>
                <a:cubicBezTo>
                  <a:pt x="200" y="424"/>
                  <a:pt x="211" y="414"/>
                  <a:pt x="219" y="406"/>
                </a:cubicBezTo>
                <a:close/>
                <a:moveTo>
                  <a:pt x="213" y="440"/>
                </a:moveTo>
                <a:cubicBezTo>
                  <a:pt x="207" y="439"/>
                  <a:pt x="199" y="439"/>
                  <a:pt x="194" y="437"/>
                </a:cubicBezTo>
                <a:cubicBezTo>
                  <a:pt x="204" y="430"/>
                  <a:pt x="215" y="420"/>
                  <a:pt x="225" y="415"/>
                </a:cubicBezTo>
                <a:cubicBezTo>
                  <a:pt x="222" y="422"/>
                  <a:pt x="222" y="422"/>
                  <a:pt x="222" y="422"/>
                </a:cubicBezTo>
                <a:cubicBezTo>
                  <a:pt x="230" y="414"/>
                  <a:pt x="241" y="404"/>
                  <a:pt x="254" y="401"/>
                </a:cubicBezTo>
                <a:cubicBezTo>
                  <a:pt x="412" y="287"/>
                  <a:pt x="412" y="287"/>
                  <a:pt x="412" y="287"/>
                </a:cubicBezTo>
                <a:cubicBezTo>
                  <a:pt x="351" y="339"/>
                  <a:pt x="282" y="386"/>
                  <a:pt x="220" y="437"/>
                </a:cubicBezTo>
                <a:cubicBezTo>
                  <a:pt x="218" y="438"/>
                  <a:pt x="216" y="441"/>
                  <a:pt x="213" y="440"/>
                </a:cubicBezTo>
                <a:close/>
                <a:moveTo>
                  <a:pt x="445" y="240"/>
                </a:moveTo>
                <a:cubicBezTo>
                  <a:pt x="442" y="242"/>
                  <a:pt x="442" y="240"/>
                  <a:pt x="443" y="239"/>
                </a:cubicBezTo>
                <a:cubicBezTo>
                  <a:pt x="450" y="235"/>
                  <a:pt x="455" y="231"/>
                  <a:pt x="462" y="229"/>
                </a:cubicBezTo>
                <a:cubicBezTo>
                  <a:pt x="460" y="250"/>
                  <a:pt x="442" y="255"/>
                  <a:pt x="430" y="266"/>
                </a:cubicBezTo>
                <a:cubicBezTo>
                  <a:pt x="391" y="298"/>
                  <a:pt x="350" y="327"/>
                  <a:pt x="308" y="356"/>
                </a:cubicBezTo>
                <a:cubicBezTo>
                  <a:pt x="308" y="356"/>
                  <a:pt x="307" y="356"/>
                  <a:pt x="306" y="356"/>
                </a:cubicBezTo>
                <a:cubicBezTo>
                  <a:pt x="301" y="360"/>
                  <a:pt x="301" y="360"/>
                  <a:pt x="301" y="360"/>
                </a:cubicBezTo>
                <a:cubicBezTo>
                  <a:pt x="302" y="358"/>
                  <a:pt x="304" y="357"/>
                  <a:pt x="306" y="356"/>
                </a:cubicBezTo>
                <a:cubicBezTo>
                  <a:pt x="322" y="345"/>
                  <a:pt x="337" y="331"/>
                  <a:pt x="352" y="318"/>
                </a:cubicBezTo>
                <a:cubicBezTo>
                  <a:pt x="353" y="318"/>
                  <a:pt x="353" y="318"/>
                  <a:pt x="353" y="318"/>
                </a:cubicBezTo>
                <a:cubicBezTo>
                  <a:pt x="354" y="318"/>
                  <a:pt x="354" y="318"/>
                  <a:pt x="354" y="318"/>
                </a:cubicBezTo>
                <a:cubicBezTo>
                  <a:pt x="385" y="294"/>
                  <a:pt x="416" y="268"/>
                  <a:pt x="445" y="242"/>
                </a:cubicBezTo>
                <a:cubicBezTo>
                  <a:pt x="445" y="241"/>
                  <a:pt x="445" y="241"/>
                  <a:pt x="445" y="240"/>
                </a:cubicBezTo>
                <a:close/>
                <a:moveTo>
                  <a:pt x="416" y="314"/>
                </a:moveTo>
                <a:cubicBezTo>
                  <a:pt x="427" y="307"/>
                  <a:pt x="438" y="302"/>
                  <a:pt x="446" y="292"/>
                </a:cubicBezTo>
                <a:cubicBezTo>
                  <a:pt x="447" y="290"/>
                  <a:pt x="441" y="292"/>
                  <a:pt x="439" y="293"/>
                </a:cubicBezTo>
                <a:cubicBezTo>
                  <a:pt x="410" y="311"/>
                  <a:pt x="410" y="311"/>
                  <a:pt x="410" y="311"/>
                </a:cubicBezTo>
                <a:cubicBezTo>
                  <a:pt x="441" y="284"/>
                  <a:pt x="441" y="284"/>
                  <a:pt x="441" y="284"/>
                </a:cubicBezTo>
                <a:cubicBezTo>
                  <a:pt x="436" y="286"/>
                  <a:pt x="434" y="284"/>
                  <a:pt x="436" y="283"/>
                </a:cubicBezTo>
                <a:cubicBezTo>
                  <a:pt x="442" y="278"/>
                  <a:pt x="450" y="278"/>
                  <a:pt x="455" y="271"/>
                </a:cubicBezTo>
                <a:cubicBezTo>
                  <a:pt x="450" y="289"/>
                  <a:pt x="444" y="305"/>
                  <a:pt x="436" y="319"/>
                </a:cubicBezTo>
                <a:cubicBezTo>
                  <a:pt x="407" y="334"/>
                  <a:pt x="382" y="357"/>
                  <a:pt x="354" y="374"/>
                </a:cubicBezTo>
                <a:cubicBezTo>
                  <a:pt x="378" y="354"/>
                  <a:pt x="402" y="333"/>
                  <a:pt x="425" y="311"/>
                </a:cubicBezTo>
                <a:cubicBezTo>
                  <a:pt x="422" y="312"/>
                  <a:pt x="419" y="314"/>
                  <a:pt x="416" y="314"/>
                </a:cubicBezTo>
                <a:close/>
                <a:moveTo>
                  <a:pt x="454" y="265"/>
                </a:moveTo>
                <a:cubicBezTo>
                  <a:pt x="431" y="280"/>
                  <a:pt x="411" y="297"/>
                  <a:pt x="389" y="313"/>
                </a:cubicBezTo>
                <a:cubicBezTo>
                  <a:pt x="448" y="262"/>
                  <a:pt x="448" y="262"/>
                  <a:pt x="448" y="262"/>
                </a:cubicBezTo>
                <a:cubicBezTo>
                  <a:pt x="445" y="262"/>
                  <a:pt x="445" y="262"/>
                  <a:pt x="445" y="262"/>
                </a:cubicBezTo>
                <a:cubicBezTo>
                  <a:pt x="447" y="259"/>
                  <a:pt x="450" y="256"/>
                  <a:pt x="454" y="255"/>
                </a:cubicBezTo>
                <a:cubicBezTo>
                  <a:pt x="454" y="255"/>
                  <a:pt x="455" y="256"/>
                  <a:pt x="456" y="255"/>
                </a:cubicBezTo>
                <a:cubicBezTo>
                  <a:pt x="458" y="254"/>
                  <a:pt x="458" y="263"/>
                  <a:pt x="454" y="265"/>
                </a:cubicBezTo>
                <a:close/>
                <a:moveTo>
                  <a:pt x="427" y="251"/>
                </a:moveTo>
                <a:cubicBezTo>
                  <a:pt x="389" y="285"/>
                  <a:pt x="349" y="317"/>
                  <a:pt x="308" y="349"/>
                </a:cubicBezTo>
                <a:cubicBezTo>
                  <a:pt x="307" y="350"/>
                  <a:pt x="307" y="350"/>
                  <a:pt x="307" y="350"/>
                </a:cubicBezTo>
                <a:cubicBezTo>
                  <a:pt x="306" y="351"/>
                  <a:pt x="306" y="351"/>
                  <a:pt x="306" y="351"/>
                </a:cubicBezTo>
                <a:cubicBezTo>
                  <a:pt x="292" y="363"/>
                  <a:pt x="277" y="374"/>
                  <a:pt x="263" y="386"/>
                </a:cubicBezTo>
                <a:cubicBezTo>
                  <a:pt x="264" y="381"/>
                  <a:pt x="263" y="373"/>
                  <a:pt x="265" y="371"/>
                </a:cubicBezTo>
                <a:cubicBezTo>
                  <a:pt x="316" y="328"/>
                  <a:pt x="375" y="292"/>
                  <a:pt x="428" y="250"/>
                </a:cubicBezTo>
                <a:cubicBezTo>
                  <a:pt x="428" y="250"/>
                  <a:pt x="428" y="251"/>
                  <a:pt x="427" y="251"/>
                </a:cubicBezTo>
                <a:close/>
                <a:moveTo>
                  <a:pt x="300" y="361"/>
                </a:moveTo>
                <a:cubicBezTo>
                  <a:pt x="298" y="364"/>
                  <a:pt x="295" y="365"/>
                  <a:pt x="293" y="366"/>
                </a:cubicBezTo>
                <a:cubicBezTo>
                  <a:pt x="294" y="363"/>
                  <a:pt x="297" y="363"/>
                  <a:pt x="300" y="361"/>
                </a:cubicBezTo>
                <a:close/>
                <a:moveTo>
                  <a:pt x="266" y="361"/>
                </a:moveTo>
                <a:cubicBezTo>
                  <a:pt x="302" y="326"/>
                  <a:pt x="343" y="295"/>
                  <a:pt x="385" y="266"/>
                </a:cubicBezTo>
                <a:cubicBezTo>
                  <a:pt x="346" y="297"/>
                  <a:pt x="305" y="330"/>
                  <a:pt x="267" y="366"/>
                </a:cubicBezTo>
                <a:cubicBezTo>
                  <a:pt x="265" y="368"/>
                  <a:pt x="263" y="363"/>
                  <a:pt x="266" y="361"/>
                </a:cubicBezTo>
                <a:close/>
                <a:moveTo>
                  <a:pt x="261" y="357"/>
                </a:moveTo>
                <a:cubicBezTo>
                  <a:pt x="264" y="354"/>
                  <a:pt x="267" y="348"/>
                  <a:pt x="273" y="347"/>
                </a:cubicBezTo>
                <a:cubicBezTo>
                  <a:pt x="269" y="351"/>
                  <a:pt x="265" y="356"/>
                  <a:pt x="261" y="357"/>
                </a:cubicBezTo>
                <a:close/>
                <a:moveTo>
                  <a:pt x="235" y="442"/>
                </a:moveTo>
                <a:cubicBezTo>
                  <a:pt x="234" y="443"/>
                  <a:pt x="226" y="441"/>
                  <a:pt x="222" y="441"/>
                </a:cubicBezTo>
                <a:cubicBezTo>
                  <a:pt x="283" y="388"/>
                  <a:pt x="354" y="348"/>
                  <a:pt x="417" y="298"/>
                </a:cubicBezTo>
                <a:cubicBezTo>
                  <a:pt x="418" y="296"/>
                  <a:pt x="420" y="293"/>
                  <a:pt x="423" y="292"/>
                </a:cubicBezTo>
                <a:cubicBezTo>
                  <a:pt x="422" y="294"/>
                  <a:pt x="420" y="297"/>
                  <a:pt x="417" y="298"/>
                </a:cubicBezTo>
                <a:cubicBezTo>
                  <a:pt x="416" y="298"/>
                  <a:pt x="416" y="300"/>
                  <a:pt x="416" y="300"/>
                </a:cubicBezTo>
                <a:cubicBezTo>
                  <a:pt x="356" y="347"/>
                  <a:pt x="356" y="347"/>
                  <a:pt x="356" y="347"/>
                </a:cubicBezTo>
                <a:cubicBezTo>
                  <a:pt x="316" y="379"/>
                  <a:pt x="269" y="404"/>
                  <a:pt x="235" y="442"/>
                </a:cubicBezTo>
                <a:close/>
                <a:moveTo>
                  <a:pt x="242" y="444"/>
                </a:moveTo>
                <a:cubicBezTo>
                  <a:pt x="248" y="436"/>
                  <a:pt x="254" y="432"/>
                  <a:pt x="259" y="427"/>
                </a:cubicBezTo>
                <a:cubicBezTo>
                  <a:pt x="309" y="388"/>
                  <a:pt x="362" y="350"/>
                  <a:pt x="415" y="314"/>
                </a:cubicBezTo>
                <a:cubicBezTo>
                  <a:pt x="377" y="351"/>
                  <a:pt x="333" y="385"/>
                  <a:pt x="290" y="417"/>
                </a:cubicBezTo>
                <a:cubicBezTo>
                  <a:pt x="276" y="427"/>
                  <a:pt x="265" y="441"/>
                  <a:pt x="242" y="444"/>
                </a:cubicBezTo>
                <a:close/>
                <a:moveTo>
                  <a:pt x="411" y="345"/>
                </a:moveTo>
                <a:cubicBezTo>
                  <a:pt x="413" y="342"/>
                  <a:pt x="413" y="342"/>
                  <a:pt x="413" y="342"/>
                </a:cubicBezTo>
                <a:cubicBezTo>
                  <a:pt x="380" y="366"/>
                  <a:pt x="349" y="392"/>
                  <a:pt x="318" y="418"/>
                </a:cubicBezTo>
                <a:cubicBezTo>
                  <a:pt x="318" y="418"/>
                  <a:pt x="318" y="419"/>
                  <a:pt x="317" y="418"/>
                </a:cubicBezTo>
                <a:cubicBezTo>
                  <a:pt x="307" y="431"/>
                  <a:pt x="289" y="441"/>
                  <a:pt x="267" y="440"/>
                </a:cubicBezTo>
                <a:cubicBezTo>
                  <a:pt x="320" y="402"/>
                  <a:pt x="375" y="366"/>
                  <a:pt x="427" y="328"/>
                </a:cubicBezTo>
                <a:cubicBezTo>
                  <a:pt x="425" y="332"/>
                  <a:pt x="422" y="333"/>
                  <a:pt x="418" y="336"/>
                </a:cubicBezTo>
                <a:cubicBezTo>
                  <a:pt x="423" y="338"/>
                  <a:pt x="427" y="334"/>
                  <a:pt x="432" y="331"/>
                </a:cubicBezTo>
                <a:cubicBezTo>
                  <a:pt x="411" y="370"/>
                  <a:pt x="371" y="387"/>
                  <a:pt x="339" y="411"/>
                </a:cubicBezTo>
                <a:cubicBezTo>
                  <a:pt x="331" y="417"/>
                  <a:pt x="322" y="423"/>
                  <a:pt x="313" y="427"/>
                </a:cubicBezTo>
                <a:cubicBezTo>
                  <a:pt x="418" y="342"/>
                  <a:pt x="418" y="342"/>
                  <a:pt x="418" y="342"/>
                </a:cubicBezTo>
                <a:cubicBezTo>
                  <a:pt x="415" y="342"/>
                  <a:pt x="414" y="345"/>
                  <a:pt x="411" y="345"/>
                </a:cubicBezTo>
                <a:close/>
                <a:moveTo>
                  <a:pt x="384" y="386"/>
                </a:moveTo>
                <a:cubicBezTo>
                  <a:pt x="371" y="401"/>
                  <a:pt x="349" y="416"/>
                  <a:pt x="329" y="424"/>
                </a:cubicBezTo>
                <a:cubicBezTo>
                  <a:pt x="346" y="410"/>
                  <a:pt x="365" y="398"/>
                  <a:pt x="384" y="386"/>
                </a:cubicBezTo>
                <a:close/>
                <a:moveTo>
                  <a:pt x="469" y="213"/>
                </a:moveTo>
                <a:cubicBezTo>
                  <a:pt x="469" y="211"/>
                  <a:pt x="469" y="205"/>
                  <a:pt x="469" y="201"/>
                </a:cubicBezTo>
                <a:cubicBezTo>
                  <a:pt x="485" y="257"/>
                  <a:pt x="468" y="322"/>
                  <a:pt x="441" y="355"/>
                </a:cubicBezTo>
                <a:cubicBezTo>
                  <a:pt x="410" y="394"/>
                  <a:pt x="373" y="426"/>
                  <a:pt x="314" y="436"/>
                </a:cubicBezTo>
                <a:cubicBezTo>
                  <a:pt x="401" y="402"/>
                  <a:pt x="459" y="334"/>
                  <a:pt x="467" y="224"/>
                </a:cubicBezTo>
                <a:cubicBezTo>
                  <a:pt x="468" y="220"/>
                  <a:pt x="471" y="217"/>
                  <a:pt x="469" y="213"/>
                </a:cubicBezTo>
                <a:close/>
                <a:moveTo>
                  <a:pt x="437" y="238"/>
                </a:moveTo>
                <a:cubicBezTo>
                  <a:pt x="405" y="259"/>
                  <a:pt x="377" y="285"/>
                  <a:pt x="345" y="306"/>
                </a:cubicBezTo>
                <a:cubicBezTo>
                  <a:pt x="345" y="306"/>
                  <a:pt x="343" y="306"/>
                  <a:pt x="343" y="306"/>
                </a:cubicBezTo>
                <a:cubicBezTo>
                  <a:pt x="442" y="223"/>
                  <a:pt x="442" y="223"/>
                  <a:pt x="442" y="223"/>
                </a:cubicBezTo>
                <a:cubicBezTo>
                  <a:pt x="439" y="223"/>
                  <a:pt x="438" y="225"/>
                  <a:pt x="436" y="224"/>
                </a:cubicBezTo>
                <a:cubicBezTo>
                  <a:pt x="445" y="218"/>
                  <a:pt x="456" y="212"/>
                  <a:pt x="464" y="203"/>
                </a:cubicBezTo>
                <a:cubicBezTo>
                  <a:pt x="466" y="225"/>
                  <a:pt x="449" y="230"/>
                  <a:pt x="437" y="238"/>
                </a:cubicBezTo>
                <a:close/>
                <a:moveTo>
                  <a:pt x="419" y="236"/>
                </a:moveTo>
                <a:cubicBezTo>
                  <a:pt x="429" y="225"/>
                  <a:pt x="442" y="214"/>
                  <a:pt x="455" y="206"/>
                </a:cubicBezTo>
                <a:cubicBezTo>
                  <a:pt x="449" y="214"/>
                  <a:pt x="440" y="218"/>
                  <a:pt x="434" y="225"/>
                </a:cubicBezTo>
                <a:lnTo>
                  <a:pt x="419" y="236"/>
                </a:lnTo>
                <a:close/>
                <a:moveTo>
                  <a:pt x="458" y="198"/>
                </a:moveTo>
                <a:cubicBezTo>
                  <a:pt x="348" y="288"/>
                  <a:pt x="348" y="288"/>
                  <a:pt x="348" y="288"/>
                </a:cubicBezTo>
                <a:cubicBezTo>
                  <a:pt x="347" y="289"/>
                  <a:pt x="345" y="288"/>
                  <a:pt x="344" y="288"/>
                </a:cubicBezTo>
                <a:cubicBezTo>
                  <a:pt x="344" y="291"/>
                  <a:pt x="341" y="293"/>
                  <a:pt x="338" y="294"/>
                </a:cubicBezTo>
                <a:cubicBezTo>
                  <a:pt x="340" y="292"/>
                  <a:pt x="342" y="289"/>
                  <a:pt x="344" y="288"/>
                </a:cubicBezTo>
                <a:cubicBezTo>
                  <a:pt x="382" y="252"/>
                  <a:pt x="423" y="220"/>
                  <a:pt x="461" y="185"/>
                </a:cubicBezTo>
                <a:cubicBezTo>
                  <a:pt x="464" y="189"/>
                  <a:pt x="462" y="194"/>
                  <a:pt x="458" y="198"/>
                </a:cubicBezTo>
                <a:close/>
                <a:moveTo>
                  <a:pt x="330" y="295"/>
                </a:moveTo>
                <a:cubicBezTo>
                  <a:pt x="339" y="285"/>
                  <a:pt x="349" y="275"/>
                  <a:pt x="360" y="267"/>
                </a:cubicBezTo>
                <a:cubicBezTo>
                  <a:pt x="360" y="268"/>
                  <a:pt x="360" y="268"/>
                  <a:pt x="359" y="268"/>
                </a:cubicBezTo>
                <a:cubicBezTo>
                  <a:pt x="350" y="278"/>
                  <a:pt x="340" y="287"/>
                  <a:pt x="330" y="295"/>
                </a:cubicBezTo>
                <a:close/>
                <a:moveTo>
                  <a:pt x="457" y="159"/>
                </a:moveTo>
                <a:cubicBezTo>
                  <a:pt x="455" y="167"/>
                  <a:pt x="439" y="164"/>
                  <a:pt x="450" y="166"/>
                </a:cubicBezTo>
                <a:cubicBezTo>
                  <a:pt x="416" y="194"/>
                  <a:pt x="382" y="221"/>
                  <a:pt x="352" y="252"/>
                </a:cubicBezTo>
                <a:cubicBezTo>
                  <a:pt x="353" y="255"/>
                  <a:pt x="343" y="254"/>
                  <a:pt x="350" y="257"/>
                </a:cubicBezTo>
                <a:cubicBezTo>
                  <a:pt x="351" y="256"/>
                  <a:pt x="351" y="256"/>
                  <a:pt x="351" y="256"/>
                </a:cubicBezTo>
                <a:cubicBezTo>
                  <a:pt x="352" y="255"/>
                  <a:pt x="352" y="255"/>
                  <a:pt x="352" y="255"/>
                </a:cubicBezTo>
                <a:cubicBezTo>
                  <a:pt x="353" y="254"/>
                  <a:pt x="353" y="254"/>
                  <a:pt x="353" y="254"/>
                </a:cubicBezTo>
                <a:cubicBezTo>
                  <a:pt x="356" y="249"/>
                  <a:pt x="360" y="248"/>
                  <a:pt x="364" y="244"/>
                </a:cubicBezTo>
                <a:cubicBezTo>
                  <a:pt x="387" y="221"/>
                  <a:pt x="416" y="201"/>
                  <a:pt x="439" y="179"/>
                </a:cubicBezTo>
                <a:cubicBezTo>
                  <a:pt x="414" y="205"/>
                  <a:pt x="382" y="230"/>
                  <a:pt x="356" y="254"/>
                </a:cubicBezTo>
                <a:cubicBezTo>
                  <a:pt x="355" y="256"/>
                  <a:pt x="355" y="256"/>
                  <a:pt x="355" y="256"/>
                </a:cubicBezTo>
                <a:cubicBezTo>
                  <a:pt x="354" y="258"/>
                  <a:pt x="352" y="260"/>
                  <a:pt x="349" y="261"/>
                </a:cubicBezTo>
                <a:cubicBezTo>
                  <a:pt x="349" y="262"/>
                  <a:pt x="349" y="262"/>
                  <a:pt x="349" y="262"/>
                </a:cubicBezTo>
                <a:cubicBezTo>
                  <a:pt x="348" y="263"/>
                  <a:pt x="348" y="263"/>
                  <a:pt x="348" y="263"/>
                </a:cubicBezTo>
                <a:cubicBezTo>
                  <a:pt x="346" y="262"/>
                  <a:pt x="344" y="264"/>
                  <a:pt x="344" y="266"/>
                </a:cubicBezTo>
                <a:cubicBezTo>
                  <a:pt x="343" y="267"/>
                  <a:pt x="343" y="267"/>
                  <a:pt x="343" y="267"/>
                </a:cubicBezTo>
                <a:cubicBezTo>
                  <a:pt x="341" y="269"/>
                  <a:pt x="341" y="269"/>
                  <a:pt x="341" y="269"/>
                </a:cubicBezTo>
                <a:cubicBezTo>
                  <a:pt x="340" y="269"/>
                  <a:pt x="338" y="270"/>
                  <a:pt x="338" y="271"/>
                </a:cubicBezTo>
                <a:cubicBezTo>
                  <a:pt x="338" y="274"/>
                  <a:pt x="336" y="276"/>
                  <a:pt x="333" y="276"/>
                </a:cubicBezTo>
                <a:cubicBezTo>
                  <a:pt x="332" y="277"/>
                  <a:pt x="332" y="277"/>
                  <a:pt x="332" y="277"/>
                </a:cubicBezTo>
                <a:cubicBezTo>
                  <a:pt x="330" y="277"/>
                  <a:pt x="329" y="279"/>
                  <a:pt x="327" y="281"/>
                </a:cubicBezTo>
                <a:cubicBezTo>
                  <a:pt x="325" y="283"/>
                  <a:pt x="323" y="286"/>
                  <a:pt x="320" y="288"/>
                </a:cubicBezTo>
                <a:cubicBezTo>
                  <a:pt x="319" y="290"/>
                  <a:pt x="317" y="292"/>
                  <a:pt x="315" y="293"/>
                </a:cubicBezTo>
                <a:cubicBezTo>
                  <a:pt x="314" y="294"/>
                  <a:pt x="314" y="294"/>
                  <a:pt x="314" y="294"/>
                </a:cubicBezTo>
                <a:cubicBezTo>
                  <a:pt x="313" y="295"/>
                  <a:pt x="313" y="295"/>
                  <a:pt x="313" y="295"/>
                </a:cubicBezTo>
                <a:cubicBezTo>
                  <a:pt x="311" y="297"/>
                  <a:pt x="311" y="297"/>
                  <a:pt x="311" y="297"/>
                </a:cubicBezTo>
                <a:cubicBezTo>
                  <a:pt x="313" y="297"/>
                  <a:pt x="313" y="297"/>
                  <a:pt x="313" y="297"/>
                </a:cubicBezTo>
                <a:cubicBezTo>
                  <a:pt x="360" y="252"/>
                  <a:pt x="414" y="215"/>
                  <a:pt x="457" y="166"/>
                </a:cubicBezTo>
                <a:cubicBezTo>
                  <a:pt x="458" y="170"/>
                  <a:pt x="462" y="175"/>
                  <a:pt x="460" y="178"/>
                </a:cubicBezTo>
                <a:cubicBezTo>
                  <a:pt x="427" y="210"/>
                  <a:pt x="393" y="239"/>
                  <a:pt x="355" y="265"/>
                </a:cubicBezTo>
                <a:cubicBezTo>
                  <a:pt x="322" y="295"/>
                  <a:pt x="293" y="327"/>
                  <a:pt x="259" y="351"/>
                </a:cubicBezTo>
                <a:cubicBezTo>
                  <a:pt x="255" y="354"/>
                  <a:pt x="252" y="347"/>
                  <a:pt x="257" y="347"/>
                </a:cubicBezTo>
                <a:cubicBezTo>
                  <a:pt x="257" y="345"/>
                  <a:pt x="257" y="345"/>
                  <a:pt x="257" y="345"/>
                </a:cubicBezTo>
                <a:cubicBezTo>
                  <a:pt x="257" y="342"/>
                  <a:pt x="257" y="342"/>
                  <a:pt x="257" y="342"/>
                </a:cubicBezTo>
                <a:cubicBezTo>
                  <a:pt x="254" y="343"/>
                  <a:pt x="253" y="349"/>
                  <a:pt x="251" y="349"/>
                </a:cubicBezTo>
                <a:cubicBezTo>
                  <a:pt x="247" y="350"/>
                  <a:pt x="242" y="347"/>
                  <a:pt x="237" y="347"/>
                </a:cubicBezTo>
                <a:cubicBezTo>
                  <a:pt x="307" y="289"/>
                  <a:pt x="374" y="227"/>
                  <a:pt x="440" y="166"/>
                </a:cubicBezTo>
                <a:cubicBezTo>
                  <a:pt x="441" y="166"/>
                  <a:pt x="441" y="166"/>
                  <a:pt x="441" y="166"/>
                </a:cubicBezTo>
                <a:cubicBezTo>
                  <a:pt x="445" y="163"/>
                  <a:pt x="445" y="159"/>
                  <a:pt x="452" y="159"/>
                </a:cubicBezTo>
                <a:cubicBezTo>
                  <a:pt x="454" y="155"/>
                  <a:pt x="457" y="158"/>
                  <a:pt x="457" y="159"/>
                </a:cubicBezTo>
                <a:close/>
                <a:moveTo>
                  <a:pt x="455" y="147"/>
                </a:moveTo>
                <a:cubicBezTo>
                  <a:pt x="454" y="146"/>
                  <a:pt x="455" y="151"/>
                  <a:pt x="454" y="152"/>
                </a:cubicBezTo>
                <a:cubicBezTo>
                  <a:pt x="449" y="156"/>
                  <a:pt x="443" y="159"/>
                  <a:pt x="439" y="164"/>
                </a:cubicBezTo>
                <a:cubicBezTo>
                  <a:pt x="436" y="166"/>
                  <a:pt x="434" y="162"/>
                  <a:pt x="437" y="162"/>
                </a:cubicBezTo>
                <a:cubicBezTo>
                  <a:pt x="440" y="155"/>
                  <a:pt x="448" y="155"/>
                  <a:pt x="452" y="148"/>
                </a:cubicBezTo>
                <a:cubicBezTo>
                  <a:pt x="445" y="151"/>
                  <a:pt x="451" y="144"/>
                  <a:pt x="455" y="147"/>
                </a:cubicBezTo>
                <a:close/>
                <a:moveTo>
                  <a:pt x="446" y="126"/>
                </a:moveTo>
                <a:cubicBezTo>
                  <a:pt x="449" y="130"/>
                  <a:pt x="452" y="139"/>
                  <a:pt x="450" y="141"/>
                </a:cubicBezTo>
                <a:cubicBezTo>
                  <a:pt x="342" y="224"/>
                  <a:pt x="342" y="224"/>
                  <a:pt x="342" y="224"/>
                </a:cubicBezTo>
                <a:lnTo>
                  <a:pt x="446" y="126"/>
                </a:lnTo>
                <a:close/>
                <a:moveTo>
                  <a:pt x="441" y="125"/>
                </a:moveTo>
                <a:cubicBezTo>
                  <a:pt x="419" y="147"/>
                  <a:pt x="394" y="166"/>
                  <a:pt x="369" y="185"/>
                </a:cubicBezTo>
                <a:cubicBezTo>
                  <a:pt x="363" y="190"/>
                  <a:pt x="357" y="196"/>
                  <a:pt x="350" y="199"/>
                </a:cubicBezTo>
                <a:cubicBezTo>
                  <a:pt x="438" y="113"/>
                  <a:pt x="438" y="113"/>
                  <a:pt x="438" y="113"/>
                </a:cubicBezTo>
                <a:cubicBezTo>
                  <a:pt x="440" y="114"/>
                  <a:pt x="447" y="119"/>
                  <a:pt x="441" y="125"/>
                </a:cubicBezTo>
                <a:close/>
                <a:moveTo>
                  <a:pt x="413" y="129"/>
                </a:moveTo>
                <a:cubicBezTo>
                  <a:pt x="415" y="130"/>
                  <a:pt x="419" y="126"/>
                  <a:pt x="417" y="130"/>
                </a:cubicBezTo>
                <a:cubicBezTo>
                  <a:pt x="416" y="131"/>
                  <a:pt x="411" y="133"/>
                  <a:pt x="413" y="129"/>
                </a:cubicBezTo>
                <a:close/>
                <a:moveTo>
                  <a:pt x="433" y="110"/>
                </a:moveTo>
                <a:cubicBezTo>
                  <a:pt x="398" y="136"/>
                  <a:pt x="365" y="163"/>
                  <a:pt x="333" y="192"/>
                </a:cubicBezTo>
                <a:cubicBezTo>
                  <a:pt x="331" y="193"/>
                  <a:pt x="329" y="195"/>
                  <a:pt x="326" y="195"/>
                </a:cubicBezTo>
                <a:cubicBezTo>
                  <a:pt x="429" y="100"/>
                  <a:pt x="429" y="100"/>
                  <a:pt x="429" y="100"/>
                </a:cubicBezTo>
                <a:cubicBezTo>
                  <a:pt x="432" y="101"/>
                  <a:pt x="439" y="107"/>
                  <a:pt x="433" y="110"/>
                </a:cubicBezTo>
                <a:close/>
                <a:moveTo>
                  <a:pt x="428" y="96"/>
                </a:moveTo>
                <a:cubicBezTo>
                  <a:pt x="373" y="137"/>
                  <a:pt x="373" y="137"/>
                  <a:pt x="373" y="137"/>
                </a:cubicBezTo>
                <a:cubicBezTo>
                  <a:pt x="382" y="127"/>
                  <a:pt x="394" y="118"/>
                  <a:pt x="404" y="109"/>
                </a:cubicBezTo>
                <a:cubicBezTo>
                  <a:pt x="400" y="109"/>
                  <a:pt x="400" y="109"/>
                  <a:pt x="400" y="109"/>
                </a:cubicBezTo>
                <a:cubicBezTo>
                  <a:pt x="409" y="106"/>
                  <a:pt x="416" y="98"/>
                  <a:pt x="420" y="90"/>
                </a:cubicBezTo>
                <a:cubicBezTo>
                  <a:pt x="398" y="99"/>
                  <a:pt x="378" y="117"/>
                  <a:pt x="359" y="129"/>
                </a:cubicBezTo>
                <a:cubicBezTo>
                  <a:pt x="354" y="133"/>
                  <a:pt x="348" y="136"/>
                  <a:pt x="343" y="141"/>
                </a:cubicBezTo>
                <a:cubicBezTo>
                  <a:pt x="343" y="141"/>
                  <a:pt x="343" y="142"/>
                  <a:pt x="343" y="143"/>
                </a:cubicBezTo>
                <a:cubicBezTo>
                  <a:pt x="343" y="142"/>
                  <a:pt x="345" y="143"/>
                  <a:pt x="347" y="141"/>
                </a:cubicBezTo>
                <a:cubicBezTo>
                  <a:pt x="367" y="129"/>
                  <a:pt x="386" y="113"/>
                  <a:pt x="408" y="99"/>
                </a:cubicBezTo>
                <a:cubicBezTo>
                  <a:pt x="375" y="128"/>
                  <a:pt x="345" y="159"/>
                  <a:pt x="311" y="186"/>
                </a:cubicBezTo>
                <a:cubicBezTo>
                  <a:pt x="311" y="188"/>
                  <a:pt x="314" y="190"/>
                  <a:pt x="315" y="189"/>
                </a:cubicBezTo>
                <a:cubicBezTo>
                  <a:pt x="339" y="169"/>
                  <a:pt x="362" y="149"/>
                  <a:pt x="387" y="131"/>
                </a:cubicBezTo>
                <a:cubicBezTo>
                  <a:pt x="262" y="251"/>
                  <a:pt x="262" y="251"/>
                  <a:pt x="262" y="251"/>
                </a:cubicBezTo>
                <a:cubicBezTo>
                  <a:pt x="263" y="244"/>
                  <a:pt x="262" y="236"/>
                  <a:pt x="264" y="235"/>
                </a:cubicBezTo>
                <a:cubicBezTo>
                  <a:pt x="283" y="221"/>
                  <a:pt x="299" y="205"/>
                  <a:pt x="311" y="186"/>
                </a:cubicBezTo>
                <a:cubicBezTo>
                  <a:pt x="311" y="185"/>
                  <a:pt x="311" y="183"/>
                  <a:pt x="311" y="183"/>
                </a:cubicBezTo>
                <a:cubicBezTo>
                  <a:pt x="315" y="172"/>
                  <a:pt x="316" y="160"/>
                  <a:pt x="314" y="148"/>
                </a:cubicBezTo>
                <a:cubicBezTo>
                  <a:pt x="335" y="121"/>
                  <a:pt x="365" y="100"/>
                  <a:pt x="396" y="83"/>
                </a:cubicBezTo>
                <a:cubicBezTo>
                  <a:pt x="370" y="107"/>
                  <a:pt x="342" y="129"/>
                  <a:pt x="320" y="156"/>
                </a:cubicBezTo>
                <a:cubicBezTo>
                  <a:pt x="319" y="157"/>
                  <a:pt x="317" y="165"/>
                  <a:pt x="322" y="161"/>
                </a:cubicBezTo>
                <a:cubicBezTo>
                  <a:pt x="328" y="156"/>
                  <a:pt x="338" y="150"/>
                  <a:pt x="343" y="143"/>
                </a:cubicBezTo>
                <a:cubicBezTo>
                  <a:pt x="339" y="143"/>
                  <a:pt x="337" y="147"/>
                  <a:pt x="333" y="148"/>
                </a:cubicBezTo>
                <a:cubicBezTo>
                  <a:pt x="357" y="123"/>
                  <a:pt x="385" y="100"/>
                  <a:pt x="410" y="77"/>
                </a:cubicBezTo>
                <a:cubicBezTo>
                  <a:pt x="418" y="81"/>
                  <a:pt x="424" y="89"/>
                  <a:pt x="428" y="96"/>
                </a:cubicBezTo>
                <a:close/>
                <a:moveTo>
                  <a:pt x="408" y="73"/>
                </a:moveTo>
                <a:cubicBezTo>
                  <a:pt x="386" y="82"/>
                  <a:pt x="366" y="96"/>
                  <a:pt x="348" y="110"/>
                </a:cubicBezTo>
                <a:cubicBezTo>
                  <a:pt x="394" y="62"/>
                  <a:pt x="394" y="62"/>
                  <a:pt x="394" y="62"/>
                </a:cubicBezTo>
                <a:cubicBezTo>
                  <a:pt x="395" y="61"/>
                  <a:pt x="404" y="68"/>
                  <a:pt x="408" y="73"/>
                </a:cubicBezTo>
                <a:close/>
                <a:moveTo>
                  <a:pt x="384" y="54"/>
                </a:moveTo>
                <a:cubicBezTo>
                  <a:pt x="372" y="61"/>
                  <a:pt x="360" y="69"/>
                  <a:pt x="347" y="76"/>
                </a:cubicBezTo>
                <a:cubicBezTo>
                  <a:pt x="355" y="67"/>
                  <a:pt x="355" y="67"/>
                  <a:pt x="355" y="67"/>
                </a:cubicBezTo>
                <a:cubicBezTo>
                  <a:pt x="334" y="79"/>
                  <a:pt x="318" y="97"/>
                  <a:pt x="301" y="114"/>
                </a:cubicBezTo>
                <a:cubicBezTo>
                  <a:pt x="298" y="116"/>
                  <a:pt x="303" y="118"/>
                  <a:pt x="304" y="116"/>
                </a:cubicBezTo>
                <a:cubicBezTo>
                  <a:pt x="325" y="97"/>
                  <a:pt x="347" y="79"/>
                  <a:pt x="373" y="64"/>
                </a:cubicBezTo>
                <a:cubicBezTo>
                  <a:pt x="373" y="68"/>
                  <a:pt x="369" y="70"/>
                  <a:pt x="368" y="71"/>
                </a:cubicBezTo>
                <a:cubicBezTo>
                  <a:pt x="376" y="65"/>
                  <a:pt x="381" y="69"/>
                  <a:pt x="387" y="60"/>
                </a:cubicBezTo>
                <a:cubicBezTo>
                  <a:pt x="388" y="59"/>
                  <a:pt x="394" y="57"/>
                  <a:pt x="392" y="60"/>
                </a:cubicBezTo>
                <a:cubicBezTo>
                  <a:pt x="365" y="87"/>
                  <a:pt x="337" y="113"/>
                  <a:pt x="313" y="141"/>
                </a:cubicBezTo>
                <a:cubicBezTo>
                  <a:pt x="311" y="136"/>
                  <a:pt x="303" y="133"/>
                  <a:pt x="311" y="126"/>
                </a:cubicBezTo>
                <a:cubicBezTo>
                  <a:pt x="373" y="71"/>
                  <a:pt x="373" y="71"/>
                  <a:pt x="373" y="71"/>
                </a:cubicBezTo>
                <a:cubicBezTo>
                  <a:pt x="353" y="83"/>
                  <a:pt x="336" y="99"/>
                  <a:pt x="319" y="115"/>
                </a:cubicBezTo>
                <a:cubicBezTo>
                  <a:pt x="318" y="115"/>
                  <a:pt x="318" y="115"/>
                  <a:pt x="318" y="115"/>
                </a:cubicBezTo>
                <a:cubicBezTo>
                  <a:pt x="313" y="119"/>
                  <a:pt x="308" y="124"/>
                  <a:pt x="303" y="126"/>
                </a:cubicBezTo>
                <a:cubicBezTo>
                  <a:pt x="297" y="117"/>
                  <a:pt x="291" y="109"/>
                  <a:pt x="283" y="103"/>
                </a:cubicBezTo>
                <a:cubicBezTo>
                  <a:pt x="308" y="85"/>
                  <a:pt x="337" y="69"/>
                  <a:pt x="364" y="53"/>
                </a:cubicBezTo>
                <a:cubicBezTo>
                  <a:pt x="365" y="52"/>
                  <a:pt x="361" y="58"/>
                  <a:pt x="361" y="62"/>
                </a:cubicBezTo>
                <a:cubicBezTo>
                  <a:pt x="375" y="48"/>
                  <a:pt x="375" y="48"/>
                  <a:pt x="375" y="48"/>
                </a:cubicBezTo>
                <a:cubicBezTo>
                  <a:pt x="378" y="49"/>
                  <a:pt x="382" y="51"/>
                  <a:pt x="384" y="54"/>
                </a:cubicBezTo>
                <a:close/>
                <a:moveTo>
                  <a:pt x="352" y="34"/>
                </a:moveTo>
                <a:cubicBezTo>
                  <a:pt x="358" y="35"/>
                  <a:pt x="365" y="39"/>
                  <a:pt x="371" y="45"/>
                </a:cubicBezTo>
                <a:cubicBezTo>
                  <a:pt x="343" y="60"/>
                  <a:pt x="316" y="76"/>
                  <a:pt x="291" y="93"/>
                </a:cubicBezTo>
                <a:cubicBezTo>
                  <a:pt x="305" y="78"/>
                  <a:pt x="322" y="63"/>
                  <a:pt x="336" y="49"/>
                </a:cubicBezTo>
                <a:cubicBezTo>
                  <a:pt x="338" y="47"/>
                  <a:pt x="332" y="51"/>
                  <a:pt x="329" y="52"/>
                </a:cubicBezTo>
                <a:cubicBezTo>
                  <a:pt x="310" y="66"/>
                  <a:pt x="294" y="83"/>
                  <a:pt x="278" y="101"/>
                </a:cubicBezTo>
                <a:cubicBezTo>
                  <a:pt x="274" y="98"/>
                  <a:pt x="268" y="95"/>
                  <a:pt x="261" y="94"/>
                </a:cubicBezTo>
                <a:cubicBezTo>
                  <a:pt x="285" y="71"/>
                  <a:pt x="314" y="53"/>
                  <a:pt x="343" y="37"/>
                </a:cubicBezTo>
                <a:cubicBezTo>
                  <a:pt x="340" y="38"/>
                  <a:pt x="336" y="47"/>
                  <a:pt x="340" y="45"/>
                </a:cubicBezTo>
                <a:cubicBezTo>
                  <a:pt x="346" y="41"/>
                  <a:pt x="347" y="34"/>
                  <a:pt x="352" y="34"/>
                </a:cubicBezTo>
                <a:close/>
                <a:moveTo>
                  <a:pt x="346" y="30"/>
                </a:moveTo>
                <a:cubicBezTo>
                  <a:pt x="327" y="40"/>
                  <a:pt x="310" y="51"/>
                  <a:pt x="293" y="64"/>
                </a:cubicBezTo>
                <a:cubicBezTo>
                  <a:pt x="294" y="61"/>
                  <a:pt x="304" y="52"/>
                  <a:pt x="309" y="48"/>
                </a:cubicBezTo>
                <a:cubicBezTo>
                  <a:pt x="300" y="50"/>
                  <a:pt x="310" y="44"/>
                  <a:pt x="310" y="43"/>
                </a:cubicBezTo>
                <a:cubicBezTo>
                  <a:pt x="312" y="41"/>
                  <a:pt x="314" y="39"/>
                  <a:pt x="317" y="37"/>
                </a:cubicBezTo>
                <a:cubicBezTo>
                  <a:pt x="318" y="36"/>
                  <a:pt x="316" y="44"/>
                  <a:pt x="320" y="38"/>
                </a:cubicBezTo>
                <a:cubicBezTo>
                  <a:pt x="322" y="34"/>
                  <a:pt x="329" y="32"/>
                  <a:pt x="330" y="24"/>
                </a:cubicBezTo>
                <a:cubicBezTo>
                  <a:pt x="278" y="56"/>
                  <a:pt x="278" y="56"/>
                  <a:pt x="278" y="56"/>
                </a:cubicBezTo>
                <a:cubicBezTo>
                  <a:pt x="288" y="47"/>
                  <a:pt x="301" y="41"/>
                  <a:pt x="305" y="27"/>
                </a:cubicBezTo>
                <a:cubicBezTo>
                  <a:pt x="305" y="30"/>
                  <a:pt x="309" y="29"/>
                  <a:pt x="310" y="28"/>
                </a:cubicBezTo>
                <a:cubicBezTo>
                  <a:pt x="314" y="24"/>
                  <a:pt x="317" y="19"/>
                  <a:pt x="320" y="20"/>
                </a:cubicBezTo>
                <a:cubicBezTo>
                  <a:pt x="329" y="21"/>
                  <a:pt x="338" y="26"/>
                  <a:pt x="346" y="30"/>
                </a:cubicBezTo>
                <a:close/>
                <a:moveTo>
                  <a:pt x="299" y="16"/>
                </a:moveTo>
                <a:cubicBezTo>
                  <a:pt x="299" y="16"/>
                  <a:pt x="299" y="15"/>
                  <a:pt x="300" y="15"/>
                </a:cubicBezTo>
                <a:cubicBezTo>
                  <a:pt x="304" y="14"/>
                  <a:pt x="308" y="16"/>
                  <a:pt x="315" y="17"/>
                </a:cubicBezTo>
                <a:cubicBezTo>
                  <a:pt x="275" y="38"/>
                  <a:pt x="242" y="67"/>
                  <a:pt x="210" y="94"/>
                </a:cubicBezTo>
                <a:cubicBezTo>
                  <a:pt x="235" y="64"/>
                  <a:pt x="268" y="41"/>
                  <a:pt x="299" y="16"/>
                </a:cubicBezTo>
                <a:close/>
                <a:moveTo>
                  <a:pt x="207" y="91"/>
                </a:moveTo>
                <a:cubicBezTo>
                  <a:pt x="199" y="101"/>
                  <a:pt x="185" y="101"/>
                  <a:pt x="175" y="109"/>
                </a:cubicBezTo>
                <a:cubicBezTo>
                  <a:pt x="208" y="74"/>
                  <a:pt x="253" y="44"/>
                  <a:pt x="293" y="14"/>
                </a:cubicBezTo>
                <a:cubicBezTo>
                  <a:pt x="265" y="39"/>
                  <a:pt x="229" y="61"/>
                  <a:pt x="207" y="91"/>
                </a:cubicBezTo>
                <a:close/>
                <a:moveTo>
                  <a:pt x="286" y="13"/>
                </a:moveTo>
                <a:cubicBezTo>
                  <a:pt x="239" y="49"/>
                  <a:pt x="188" y="81"/>
                  <a:pt x="144" y="121"/>
                </a:cubicBezTo>
                <a:cubicBezTo>
                  <a:pt x="130" y="134"/>
                  <a:pt x="116" y="149"/>
                  <a:pt x="100" y="161"/>
                </a:cubicBezTo>
                <a:cubicBezTo>
                  <a:pt x="101" y="158"/>
                  <a:pt x="101" y="158"/>
                  <a:pt x="101" y="158"/>
                </a:cubicBezTo>
                <a:cubicBezTo>
                  <a:pt x="100" y="158"/>
                  <a:pt x="99" y="158"/>
                  <a:pt x="99" y="158"/>
                </a:cubicBezTo>
                <a:cubicBezTo>
                  <a:pt x="88" y="164"/>
                  <a:pt x="76" y="174"/>
                  <a:pt x="69" y="182"/>
                </a:cubicBezTo>
                <a:cubicBezTo>
                  <a:pt x="69" y="185"/>
                  <a:pt x="67" y="185"/>
                  <a:pt x="65" y="187"/>
                </a:cubicBezTo>
                <a:cubicBezTo>
                  <a:pt x="64" y="185"/>
                  <a:pt x="62" y="187"/>
                  <a:pt x="62" y="188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3" y="189"/>
                  <a:pt x="63" y="190"/>
                  <a:pt x="63" y="190"/>
                </a:cubicBezTo>
                <a:cubicBezTo>
                  <a:pt x="54" y="194"/>
                  <a:pt x="39" y="210"/>
                  <a:pt x="38" y="215"/>
                </a:cubicBezTo>
                <a:cubicBezTo>
                  <a:pt x="40" y="215"/>
                  <a:pt x="41" y="215"/>
                  <a:pt x="41" y="215"/>
                </a:cubicBezTo>
                <a:cubicBezTo>
                  <a:pt x="54" y="204"/>
                  <a:pt x="66" y="193"/>
                  <a:pt x="79" y="183"/>
                </a:cubicBezTo>
                <a:cubicBezTo>
                  <a:pt x="177" y="99"/>
                  <a:pt x="177" y="99"/>
                  <a:pt x="177" y="99"/>
                </a:cubicBezTo>
                <a:cubicBezTo>
                  <a:pt x="32" y="237"/>
                  <a:pt x="32" y="237"/>
                  <a:pt x="32" y="237"/>
                </a:cubicBezTo>
                <a:cubicBezTo>
                  <a:pt x="31" y="225"/>
                  <a:pt x="30" y="211"/>
                  <a:pt x="34" y="201"/>
                </a:cubicBezTo>
                <a:cubicBezTo>
                  <a:pt x="47" y="192"/>
                  <a:pt x="57" y="181"/>
                  <a:pt x="68" y="171"/>
                </a:cubicBezTo>
                <a:cubicBezTo>
                  <a:pt x="69" y="171"/>
                  <a:pt x="69" y="171"/>
                  <a:pt x="69" y="171"/>
                </a:cubicBezTo>
                <a:cubicBezTo>
                  <a:pt x="71" y="171"/>
                  <a:pt x="71" y="171"/>
                  <a:pt x="71" y="171"/>
                </a:cubicBezTo>
                <a:cubicBezTo>
                  <a:pt x="70" y="169"/>
                  <a:pt x="70" y="169"/>
                  <a:pt x="70" y="169"/>
                </a:cubicBezTo>
                <a:cubicBezTo>
                  <a:pt x="72" y="167"/>
                  <a:pt x="72" y="167"/>
                  <a:pt x="72" y="167"/>
                </a:cubicBezTo>
                <a:cubicBezTo>
                  <a:pt x="73" y="167"/>
                  <a:pt x="73" y="167"/>
                  <a:pt x="73" y="167"/>
                </a:cubicBezTo>
                <a:cubicBezTo>
                  <a:pt x="73" y="162"/>
                  <a:pt x="70" y="167"/>
                  <a:pt x="70" y="167"/>
                </a:cubicBezTo>
                <a:cubicBezTo>
                  <a:pt x="69" y="168"/>
                  <a:pt x="68" y="169"/>
                  <a:pt x="66" y="169"/>
                </a:cubicBezTo>
                <a:cubicBezTo>
                  <a:pt x="115" y="112"/>
                  <a:pt x="173" y="65"/>
                  <a:pt x="232" y="19"/>
                </a:cubicBezTo>
                <a:cubicBezTo>
                  <a:pt x="240" y="7"/>
                  <a:pt x="268" y="10"/>
                  <a:pt x="286" y="13"/>
                </a:cubicBezTo>
                <a:close/>
                <a:moveTo>
                  <a:pt x="161" y="45"/>
                </a:moveTo>
                <a:cubicBezTo>
                  <a:pt x="119" y="81"/>
                  <a:pt x="77" y="117"/>
                  <a:pt x="41" y="163"/>
                </a:cubicBezTo>
                <a:cubicBezTo>
                  <a:pt x="43" y="150"/>
                  <a:pt x="50" y="140"/>
                  <a:pt x="55" y="130"/>
                </a:cubicBezTo>
                <a:cubicBezTo>
                  <a:pt x="88" y="100"/>
                  <a:pt x="123" y="70"/>
                  <a:pt x="161" y="45"/>
                </a:cubicBezTo>
                <a:close/>
                <a:moveTo>
                  <a:pt x="65" y="116"/>
                </a:moveTo>
                <a:cubicBezTo>
                  <a:pt x="94" y="83"/>
                  <a:pt x="122" y="49"/>
                  <a:pt x="167" y="32"/>
                </a:cubicBezTo>
                <a:cubicBezTo>
                  <a:pt x="170" y="31"/>
                  <a:pt x="178" y="28"/>
                  <a:pt x="181" y="28"/>
                </a:cubicBezTo>
                <a:cubicBezTo>
                  <a:pt x="138" y="52"/>
                  <a:pt x="101" y="85"/>
                  <a:pt x="65" y="116"/>
                </a:cubicBezTo>
                <a:close/>
                <a:moveTo>
                  <a:pt x="122" y="94"/>
                </a:moveTo>
                <a:cubicBezTo>
                  <a:pt x="143" y="78"/>
                  <a:pt x="164" y="64"/>
                  <a:pt x="186" y="50"/>
                </a:cubicBezTo>
                <a:cubicBezTo>
                  <a:pt x="137" y="91"/>
                  <a:pt x="88" y="134"/>
                  <a:pt x="47" y="184"/>
                </a:cubicBezTo>
                <a:cubicBezTo>
                  <a:pt x="44" y="188"/>
                  <a:pt x="41" y="192"/>
                  <a:pt x="35" y="195"/>
                </a:cubicBezTo>
                <a:cubicBezTo>
                  <a:pt x="34" y="189"/>
                  <a:pt x="34" y="176"/>
                  <a:pt x="38" y="172"/>
                </a:cubicBezTo>
                <a:cubicBezTo>
                  <a:pt x="65" y="145"/>
                  <a:pt x="92" y="118"/>
                  <a:pt x="122" y="94"/>
                </a:cubicBezTo>
                <a:close/>
                <a:moveTo>
                  <a:pt x="224" y="16"/>
                </a:moveTo>
                <a:cubicBezTo>
                  <a:pt x="174" y="53"/>
                  <a:pt x="124" y="87"/>
                  <a:pt x="78" y="127"/>
                </a:cubicBezTo>
                <a:cubicBezTo>
                  <a:pt x="116" y="90"/>
                  <a:pt x="154" y="55"/>
                  <a:pt x="195" y="24"/>
                </a:cubicBezTo>
                <a:cubicBezTo>
                  <a:pt x="199" y="21"/>
                  <a:pt x="213" y="18"/>
                  <a:pt x="217" y="17"/>
                </a:cubicBezTo>
                <a:cubicBezTo>
                  <a:pt x="219" y="16"/>
                  <a:pt x="221" y="16"/>
                  <a:pt x="224" y="16"/>
                </a:cubicBezTo>
                <a:close/>
                <a:moveTo>
                  <a:pt x="17" y="182"/>
                </a:moveTo>
                <a:cubicBezTo>
                  <a:pt x="38" y="114"/>
                  <a:pt x="75" y="64"/>
                  <a:pt x="133" y="34"/>
                </a:cubicBezTo>
                <a:cubicBezTo>
                  <a:pt x="152" y="25"/>
                  <a:pt x="172" y="17"/>
                  <a:pt x="197" y="15"/>
                </a:cubicBezTo>
                <a:cubicBezTo>
                  <a:pt x="198" y="15"/>
                  <a:pt x="201" y="14"/>
                  <a:pt x="202" y="13"/>
                </a:cubicBezTo>
                <a:cubicBezTo>
                  <a:pt x="204" y="13"/>
                  <a:pt x="210" y="12"/>
                  <a:pt x="212" y="12"/>
                </a:cubicBezTo>
                <a:cubicBezTo>
                  <a:pt x="145" y="27"/>
                  <a:pt x="95" y="59"/>
                  <a:pt x="61" y="108"/>
                </a:cubicBezTo>
                <a:cubicBezTo>
                  <a:pt x="44" y="133"/>
                  <a:pt x="30" y="165"/>
                  <a:pt x="27" y="204"/>
                </a:cubicBezTo>
                <a:cubicBezTo>
                  <a:pt x="23" y="206"/>
                  <a:pt x="19" y="205"/>
                  <a:pt x="17" y="206"/>
                </a:cubicBezTo>
                <a:cubicBezTo>
                  <a:pt x="16" y="212"/>
                  <a:pt x="23" y="209"/>
                  <a:pt x="25" y="209"/>
                </a:cubicBezTo>
                <a:cubicBezTo>
                  <a:pt x="24" y="235"/>
                  <a:pt x="29" y="258"/>
                  <a:pt x="33" y="279"/>
                </a:cubicBezTo>
                <a:cubicBezTo>
                  <a:pt x="34" y="284"/>
                  <a:pt x="29" y="287"/>
                  <a:pt x="28" y="292"/>
                </a:cubicBezTo>
                <a:cubicBezTo>
                  <a:pt x="31" y="290"/>
                  <a:pt x="34" y="288"/>
                  <a:pt x="35" y="292"/>
                </a:cubicBezTo>
                <a:cubicBezTo>
                  <a:pt x="36" y="299"/>
                  <a:pt x="41" y="307"/>
                  <a:pt x="42" y="314"/>
                </a:cubicBezTo>
                <a:cubicBezTo>
                  <a:pt x="42" y="318"/>
                  <a:pt x="34" y="322"/>
                  <a:pt x="35" y="328"/>
                </a:cubicBezTo>
                <a:cubicBezTo>
                  <a:pt x="40" y="328"/>
                  <a:pt x="42" y="324"/>
                  <a:pt x="45" y="321"/>
                </a:cubicBezTo>
                <a:cubicBezTo>
                  <a:pt x="51" y="326"/>
                  <a:pt x="54" y="336"/>
                  <a:pt x="58" y="343"/>
                </a:cubicBezTo>
                <a:cubicBezTo>
                  <a:pt x="55" y="345"/>
                  <a:pt x="53" y="349"/>
                  <a:pt x="55" y="351"/>
                </a:cubicBezTo>
                <a:cubicBezTo>
                  <a:pt x="58" y="355"/>
                  <a:pt x="63" y="342"/>
                  <a:pt x="66" y="353"/>
                </a:cubicBezTo>
                <a:cubicBezTo>
                  <a:pt x="67" y="355"/>
                  <a:pt x="71" y="357"/>
                  <a:pt x="68" y="360"/>
                </a:cubicBezTo>
                <a:cubicBezTo>
                  <a:pt x="65" y="361"/>
                  <a:pt x="67" y="367"/>
                  <a:pt x="71" y="365"/>
                </a:cubicBezTo>
                <a:cubicBezTo>
                  <a:pt x="71" y="363"/>
                  <a:pt x="75" y="361"/>
                  <a:pt x="75" y="365"/>
                </a:cubicBezTo>
                <a:cubicBezTo>
                  <a:pt x="84" y="367"/>
                  <a:pt x="74" y="375"/>
                  <a:pt x="80" y="376"/>
                </a:cubicBezTo>
                <a:cubicBezTo>
                  <a:pt x="84" y="372"/>
                  <a:pt x="87" y="378"/>
                  <a:pt x="87" y="380"/>
                </a:cubicBezTo>
                <a:cubicBezTo>
                  <a:pt x="86" y="382"/>
                  <a:pt x="84" y="384"/>
                  <a:pt x="87" y="387"/>
                </a:cubicBezTo>
                <a:cubicBezTo>
                  <a:pt x="89" y="385"/>
                  <a:pt x="93" y="383"/>
                  <a:pt x="96" y="387"/>
                </a:cubicBezTo>
                <a:cubicBezTo>
                  <a:pt x="108" y="402"/>
                  <a:pt x="126" y="413"/>
                  <a:pt x="143" y="424"/>
                </a:cubicBezTo>
                <a:cubicBezTo>
                  <a:pt x="121" y="417"/>
                  <a:pt x="100" y="404"/>
                  <a:pt x="84" y="389"/>
                </a:cubicBezTo>
                <a:cubicBezTo>
                  <a:pt x="48" y="358"/>
                  <a:pt x="15" y="321"/>
                  <a:pt x="11" y="260"/>
                </a:cubicBezTo>
                <a:cubicBezTo>
                  <a:pt x="10" y="236"/>
                  <a:pt x="11" y="203"/>
                  <a:pt x="17" y="182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A5D0DB50-47FD-60B1-FC1D-31676D03C8AD}"/>
              </a:ext>
            </a:extLst>
          </p:cNvPr>
          <p:cNvGrpSpPr/>
          <p:nvPr/>
        </p:nvGrpSpPr>
        <p:grpSpPr>
          <a:xfrm>
            <a:off x="3365222" y="1439695"/>
            <a:ext cx="7622676" cy="3497333"/>
            <a:chOff x="5694872" y="2372128"/>
            <a:chExt cx="6710401" cy="3253399"/>
          </a:xfrm>
        </p:grpSpPr>
        <p:grpSp>
          <p:nvGrpSpPr>
            <p:cNvPr id="3" name="组合 2"/>
            <p:cNvGrpSpPr/>
            <p:nvPr/>
          </p:nvGrpSpPr>
          <p:grpSpPr>
            <a:xfrm>
              <a:off x="5699219" y="2372128"/>
              <a:ext cx="1078098" cy="879690"/>
              <a:chOff x="6183313" y="1962150"/>
              <a:chExt cx="1431925" cy="1168401"/>
            </a:xfrm>
            <a:solidFill>
              <a:srgbClr val="262626"/>
            </a:solidFill>
          </p:grpSpPr>
          <p:sp>
            <p:nvSpPr>
              <p:cNvPr id="4" name="Freeform 5"/>
              <p:cNvSpPr>
                <a:spLocks noEditPoints="1"/>
              </p:cNvSpPr>
              <p:nvPr/>
            </p:nvSpPr>
            <p:spPr bwMode="auto">
              <a:xfrm>
                <a:off x="6183313" y="1962150"/>
                <a:ext cx="1431925" cy="1168401"/>
              </a:xfrm>
              <a:custGeom>
                <a:avLst/>
                <a:gdLst>
                  <a:gd name="T0" fmla="*/ 43 w 710"/>
                  <a:gd name="T1" fmla="*/ 578 h 578"/>
                  <a:gd name="T2" fmla="*/ 448 w 710"/>
                  <a:gd name="T3" fmla="*/ 6 h 578"/>
                  <a:gd name="T4" fmla="*/ 382 w 710"/>
                  <a:gd name="T5" fmla="*/ 84 h 578"/>
                  <a:gd name="T6" fmla="*/ 367 w 710"/>
                  <a:gd name="T7" fmla="*/ 55 h 578"/>
                  <a:gd name="T8" fmla="*/ 367 w 710"/>
                  <a:gd name="T9" fmla="*/ 57 h 578"/>
                  <a:gd name="T10" fmla="*/ 325 w 710"/>
                  <a:gd name="T11" fmla="*/ 171 h 578"/>
                  <a:gd name="T12" fmla="*/ 497 w 710"/>
                  <a:gd name="T13" fmla="*/ 69 h 578"/>
                  <a:gd name="T14" fmla="*/ 570 w 710"/>
                  <a:gd name="T15" fmla="*/ 280 h 578"/>
                  <a:gd name="T16" fmla="*/ 484 w 710"/>
                  <a:gd name="T17" fmla="*/ 62 h 578"/>
                  <a:gd name="T18" fmla="*/ 484 w 710"/>
                  <a:gd name="T19" fmla="*/ 49 h 578"/>
                  <a:gd name="T20" fmla="*/ 560 w 710"/>
                  <a:gd name="T21" fmla="*/ 53 h 578"/>
                  <a:gd name="T22" fmla="*/ 501 w 710"/>
                  <a:gd name="T23" fmla="*/ 49 h 578"/>
                  <a:gd name="T24" fmla="*/ 592 w 710"/>
                  <a:gd name="T25" fmla="*/ 108 h 578"/>
                  <a:gd name="T26" fmla="*/ 423 w 710"/>
                  <a:gd name="T27" fmla="*/ 308 h 578"/>
                  <a:gd name="T28" fmla="*/ 373 w 710"/>
                  <a:gd name="T29" fmla="*/ 262 h 578"/>
                  <a:gd name="T30" fmla="*/ 357 w 710"/>
                  <a:gd name="T31" fmla="*/ 247 h 578"/>
                  <a:gd name="T32" fmla="*/ 329 w 710"/>
                  <a:gd name="T33" fmla="*/ 259 h 578"/>
                  <a:gd name="T34" fmla="*/ 352 w 710"/>
                  <a:gd name="T35" fmla="*/ 199 h 578"/>
                  <a:gd name="T36" fmla="*/ 201 w 710"/>
                  <a:gd name="T37" fmla="*/ 352 h 578"/>
                  <a:gd name="T38" fmla="*/ 206 w 710"/>
                  <a:gd name="T39" fmla="*/ 359 h 578"/>
                  <a:gd name="T40" fmla="*/ 151 w 710"/>
                  <a:gd name="T41" fmla="*/ 392 h 578"/>
                  <a:gd name="T42" fmla="*/ 50 w 710"/>
                  <a:gd name="T43" fmla="*/ 471 h 578"/>
                  <a:gd name="T44" fmla="*/ 12 w 710"/>
                  <a:gd name="T45" fmla="*/ 507 h 578"/>
                  <a:gd name="T46" fmla="*/ 37 w 710"/>
                  <a:gd name="T47" fmla="*/ 549 h 578"/>
                  <a:gd name="T48" fmla="*/ 46 w 710"/>
                  <a:gd name="T49" fmla="*/ 554 h 578"/>
                  <a:gd name="T50" fmla="*/ 54 w 710"/>
                  <a:gd name="T51" fmla="*/ 545 h 578"/>
                  <a:gd name="T52" fmla="*/ 120 w 710"/>
                  <a:gd name="T53" fmla="*/ 505 h 578"/>
                  <a:gd name="T54" fmla="*/ 177 w 710"/>
                  <a:gd name="T55" fmla="*/ 461 h 578"/>
                  <a:gd name="T56" fmla="*/ 155 w 710"/>
                  <a:gd name="T57" fmla="*/ 474 h 578"/>
                  <a:gd name="T58" fmla="*/ 202 w 710"/>
                  <a:gd name="T59" fmla="*/ 443 h 578"/>
                  <a:gd name="T60" fmla="*/ 211 w 710"/>
                  <a:gd name="T61" fmla="*/ 411 h 578"/>
                  <a:gd name="T62" fmla="*/ 225 w 710"/>
                  <a:gd name="T63" fmla="*/ 404 h 578"/>
                  <a:gd name="T64" fmla="*/ 264 w 710"/>
                  <a:gd name="T65" fmla="*/ 410 h 578"/>
                  <a:gd name="T66" fmla="*/ 376 w 710"/>
                  <a:gd name="T67" fmla="*/ 267 h 578"/>
                  <a:gd name="T68" fmla="*/ 399 w 710"/>
                  <a:gd name="T69" fmla="*/ 295 h 578"/>
                  <a:gd name="T70" fmla="*/ 414 w 710"/>
                  <a:gd name="T71" fmla="*/ 303 h 578"/>
                  <a:gd name="T72" fmla="*/ 448 w 710"/>
                  <a:gd name="T73" fmla="*/ 318 h 578"/>
                  <a:gd name="T74" fmla="*/ 451 w 710"/>
                  <a:gd name="T75" fmla="*/ 356 h 578"/>
                  <a:gd name="T76" fmla="*/ 498 w 710"/>
                  <a:gd name="T77" fmla="*/ 358 h 578"/>
                  <a:gd name="T78" fmla="*/ 556 w 710"/>
                  <a:gd name="T79" fmla="*/ 310 h 578"/>
                  <a:gd name="T80" fmla="*/ 551 w 710"/>
                  <a:gd name="T81" fmla="*/ 354 h 578"/>
                  <a:gd name="T82" fmla="*/ 657 w 710"/>
                  <a:gd name="T83" fmla="*/ 247 h 578"/>
                  <a:gd name="T84" fmla="*/ 601 w 710"/>
                  <a:gd name="T85" fmla="*/ 319 h 578"/>
                  <a:gd name="T86" fmla="*/ 643 w 710"/>
                  <a:gd name="T87" fmla="*/ 287 h 578"/>
                  <a:gd name="T88" fmla="*/ 645 w 710"/>
                  <a:gd name="T89" fmla="*/ 169 h 578"/>
                  <a:gd name="T90" fmla="*/ 620 w 710"/>
                  <a:gd name="T91" fmla="*/ 124 h 578"/>
                  <a:gd name="T92" fmla="*/ 643 w 710"/>
                  <a:gd name="T93" fmla="*/ 107 h 578"/>
                  <a:gd name="T94" fmla="*/ 633 w 710"/>
                  <a:gd name="T95" fmla="*/ 94 h 578"/>
                  <a:gd name="T96" fmla="*/ 610 w 710"/>
                  <a:gd name="T97" fmla="*/ 76 h 578"/>
                  <a:gd name="T98" fmla="*/ 593 w 710"/>
                  <a:gd name="T99" fmla="*/ 56 h 578"/>
                  <a:gd name="T100" fmla="*/ 550 w 710"/>
                  <a:gd name="T101" fmla="*/ 33 h 578"/>
                  <a:gd name="T102" fmla="*/ 516 w 710"/>
                  <a:gd name="T103" fmla="*/ 24 h 578"/>
                  <a:gd name="T104" fmla="*/ 465 w 710"/>
                  <a:gd name="T105" fmla="*/ 22 h 578"/>
                  <a:gd name="T106" fmla="*/ 433 w 710"/>
                  <a:gd name="T107" fmla="*/ 56 h 578"/>
                  <a:gd name="T108" fmla="*/ 418 w 710"/>
                  <a:gd name="T109" fmla="*/ 58 h 578"/>
                  <a:gd name="T110" fmla="*/ 445 w 710"/>
                  <a:gd name="T111" fmla="*/ 22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10" h="578">
                    <a:moveTo>
                      <a:pt x="442" y="8"/>
                    </a:moveTo>
                    <a:cubicBezTo>
                      <a:pt x="404" y="15"/>
                      <a:pt x="374" y="34"/>
                      <a:pt x="348" y="54"/>
                    </a:cubicBezTo>
                    <a:cubicBezTo>
                      <a:pt x="304" y="88"/>
                      <a:pt x="282" y="177"/>
                      <a:pt x="309" y="247"/>
                    </a:cubicBezTo>
                    <a:cubicBezTo>
                      <a:pt x="302" y="249"/>
                      <a:pt x="297" y="255"/>
                      <a:pt x="291" y="260"/>
                    </a:cubicBezTo>
                    <a:cubicBezTo>
                      <a:pt x="250" y="294"/>
                      <a:pt x="205" y="326"/>
                      <a:pt x="174" y="366"/>
                    </a:cubicBezTo>
                    <a:cubicBezTo>
                      <a:pt x="110" y="407"/>
                      <a:pt x="56" y="454"/>
                      <a:pt x="5" y="504"/>
                    </a:cubicBezTo>
                    <a:cubicBezTo>
                      <a:pt x="2" y="507"/>
                      <a:pt x="0" y="513"/>
                      <a:pt x="2" y="518"/>
                    </a:cubicBezTo>
                    <a:cubicBezTo>
                      <a:pt x="11" y="542"/>
                      <a:pt x="25" y="563"/>
                      <a:pt x="43" y="578"/>
                    </a:cubicBezTo>
                    <a:cubicBezTo>
                      <a:pt x="82" y="545"/>
                      <a:pt x="82" y="545"/>
                      <a:pt x="82" y="545"/>
                    </a:cubicBezTo>
                    <a:cubicBezTo>
                      <a:pt x="136" y="501"/>
                      <a:pt x="193" y="462"/>
                      <a:pt x="247" y="415"/>
                    </a:cubicBezTo>
                    <a:cubicBezTo>
                      <a:pt x="255" y="420"/>
                      <a:pt x="269" y="422"/>
                      <a:pt x="277" y="416"/>
                    </a:cubicBezTo>
                    <a:cubicBezTo>
                      <a:pt x="309" y="390"/>
                      <a:pt x="344" y="363"/>
                      <a:pt x="374" y="332"/>
                    </a:cubicBezTo>
                    <a:cubicBezTo>
                      <a:pt x="397" y="350"/>
                      <a:pt x="425" y="361"/>
                      <a:pt x="458" y="366"/>
                    </a:cubicBezTo>
                    <a:cubicBezTo>
                      <a:pt x="547" y="378"/>
                      <a:pt x="619" y="350"/>
                      <a:pt x="649" y="293"/>
                    </a:cubicBezTo>
                    <a:cubicBezTo>
                      <a:pt x="710" y="209"/>
                      <a:pt x="660" y="74"/>
                      <a:pt x="594" y="31"/>
                    </a:cubicBezTo>
                    <a:cubicBezTo>
                      <a:pt x="559" y="8"/>
                      <a:pt x="502" y="0"/>
                      <a:pt x="448" y="6"/>
                    </a:cubicBezTo>
                    <a:cubicBezTo>
                      <a:pt x="447" y="6"/>
                      <a:pt x="443" y="7"/>
                      <a:pt x="442" y="8"/>
                    </a:cubicBezTo>
                    <a:close/>
                    <a:moveTo>
                      <a:pt x="436" y="23"/>
                    </a:moveTo>
                    <a:cubicBezTo>
                      <a:pt x="422" y="34"/>
                      <a:pt x="411" y="50"/>
                      <a:pt x="399" y="67"/>
                    </a:cubicBezTo>
                    <a:cubicBezTo>
                      <a:pt x="403" y="54"/>
                      <a:pt x="412" y="45"/>
                      <a:pt x="414" y="35"/>
                    </a:cubicBezTo>
                    <a:cubicBezTo>
                      <a:pt x="415" y="31"/>
                      <a:pt x="414" y="27"/>
                      <a:pt x="409" y="29"/>
                    </a:cubicBezTo>
                    <a:cubicBezTo>
                      <a:pt x="415" y="22"/>
                      <a:pt x="426" y="23"/>
                      <a:pt x="436" y="23"/>
                    </a:cubicBezTo>
                    <a:close/>
                    <a:moveTo>
                      <a:pt x="408" y="38"/>
                    </a:moveTo>
                    <a:cubicBezTo>
                      <a:pt x="382" y="84"/>
                      <a:pt x="382" y="84"/>
                      <a:pt x="382" y="84"/>
                    </a:cubicBezTo>
                    <a:cubicBezTo>
                      <a:pt x="386" y="64"/>
                      <a:pt x="395" y="46"/>
                      <a:pt x="408" y="32"/>
                    </a:cubicBezTo>
                    <a:cubicBezTo>
                      <a:pt x="408" y="32"/>
                      <a:pt x="409" y="36"/>
                      <a:pt x="408" y="38"/>
                    </a:cubicBezTo>
                    <a:close/>
                    <a:moveTo>
                      <a:pt x="397" y="31"/>
                    </a:moveTo>
                    <a:cubicBezTo>
                      <a:pt x="382" y="56"/>
                      <a:pt x="363" y="86"/>
                      <a:pt x="348" y="113"/>
                    </a:cubicBezTo>
                    <a:cubicBezTo>
                      <a:pt x="361" y="88"/>
                      <a:pt x="371" y="59"/>
                      <a:pt x="385" y="39"/>
                    </a:cubicBezTo>
                    <a:cubicBezTo>
                      <a:pt x="387" y="35"/>
                      <a:pt x="393" y="33"/>
                      <a:pt x="397" y="31"/>
                    </a:cubicBezTo>
                    <a:close/>
                    <a:moveTo>
                      <a:pt x="376" y="43"/>
                    </a:moveTo>
                    <a:cubicBezTo>
                      <a:pt x="382" y="42"/>
                      <a:pt x="370" y="53"/>
                      <a:pt x="367" y="55"/>
                    </a:cubicBezTo>
                    <a:cubicBezTo>
                      <a:pt x="372" y="52"/>
                      <a:pt x="370" y="45"/>
                      <a:pt x="376" y="43"/>
                    </a:cubicBezTo>
                    <a:close/>
                    <a:moveTo>
                      <a:pt x="348" y="65"/>
                    </a:moveTo>
                    <a:cubicBezTo>
                      <a:pt x="337" y="89"/>
                      <a:pt x="328" y="111"/>
                      <a:pt x="314" y="135"/>
                    </a:cubicBezTo>
                    <a:cubicBezTo>
                      <a:pt x="314" y="131"/>
                      <a:pt x="310" y="135"/>
                      <a:pt x="313" y="136"/>
                    </a:cubicBezTo>
                    <a:cubicBezTo>
                      <a:pt x="309" y="143"/>
                      <a:pt x="308" y="153"/>
                      <a:pt x="308" y="162"/>
                    </a:cubicBezTo>
                    <a:cubicBezTo>
                      <a:pt x="308" y="166"/>
                      <a:pt x="314" y="163"/>
                      <a:pt x="313" y="160"/>
                    </a:cubicBezTo>
                    <a:cubicBezTo>
                      <a:pt x="318" y="137"/>
                      <a:pt x="328" y="121"/>
                      <a:pt x="337" y="103"/>
                    </a:cubicBezTo>
                    <a:cubicBezTo>
                      <a:pt x="345" y="86"/>
                      <a:pt x="357" y="72"/>
                      <a:pt x="367" y="57"/>
                    </a:cubicBezTo>
                    <a:cubicBezTo>
                      <a:pt x="320" y="157"/>
                      <a:pt x="320" y="157"/>
                      <a:pt x="320" y="157"/>
                    </a:cubicBezTo>
                    <a:cubicBezTo>
                      <a:pt x="316" y="152"/>
                      <a:pt x="315" y="158"/>
                      <a:pt x="313" y="160"/>
                    </a:cubicBezTo>
                    <a:cubicBezTo>
                      <a:pt x="318" y="164"/>
                      <a:pt x="318" y="164"/>
                      <a:pt x="318" y="164"/>
                    </a:cubicBezTo>
                    <a:cubicBezTo>
                      <a:pt x="313" y="173"/>
                      <a:pt x="308" y="185"/>
                      <a:pt x="306" y="195"/>
                    </a:cubicBezTo>
                    <a:cubicBezTo>
                      <a:pt x="297" y="137"/>
                      <a:pt x="321" y="91"/>
                      <a:pt x="348" y="65"/>
                    </a:cubicBezTo>
                    <a:close/>
                    <a:moveTo>
                      <a:pt x="306" y="200"/>
                    </a:moveTo>
                    <a:cubicBezTo>
                      <a:pt x="313" y="206"/>
                      <a:pt x="313" y="193"/>
                      <a:pt x="320" y="196"/>
                    </a:cubicBezTo>
                    <a:cubicBezTo>
                      <a:pt x="317" y="184"/>
                      <a:pt x="320" y="180"/>
                      <a:pt x="325" y="171"/>
                    </a:cubicBezTo>
                    <a:cubicBezTo>
                      <a:pt x="340" y="141"/>
                      <a:pt x="355" y="112"/>
                      <a:pt x="372" y="84"/>
                    </a:cubicBezTo>
                    <a:cubicBezTo>
                      <a:pt x="352" y="132"/>
                      <a:pt x="331" y="183"/>
                      <a:pt x="310" y="228"/>
                    </a:cubicBezTo>
                    <a:lnTo>
                      <a:pt x="306" y="200"/>
                    </a:lnTo>
                    <a:close/>
                    <a:moveTo>
                      <a:pt x="365" y="167"/>
                    </a:moveTo>
                    <a:cubicBezTo>
                      <a:pt x="365" y="167"/>
                      <a:pt x="366" y="168"/>
                      <a:pt x="366" y="168"/>
                    </a:cubicBezTo>
                    <a:cubicBezTo>
                      <a:pt x="372" y="157"/>
                      <a:pt x="373" y="141"/>
                      <a:pt x="378" y="132"/>
                    </a:cubicBezTo>
                    <a:cubicBezTo>
                      <a:pt x="378" y="132"/>
                      <a:pt x="379" y="131"/>
                      <a:pt x="380" y="131"/>
                    </a:cubicBezTo>
                    <a:cubicBezTo>
                      <a:pt x="402" y="95"/>
                      <a:pt x="440" y="68"/>
                      <a:pt x="497" y="69"/>
                    </a:cubicBezTo>
                    <a:cubicBezTo>
                      <a:pt x="495" y="61"/>
                      <a:pt x="498" y="69"/>
                      <a:pt x="500" y="68"/>
                    </a:cubicBezTo>
                    <a:cubicBezTo>
                      <a:pt x="553" y="72"/>
                      <a:pt x="593" y="105"/>
                      <a:pt x="601" y="160"/>
                    </a:cubicBezTo>
                    <a:cubicBezTo>
                      <a:pt x="606" y="198"/>
                      <a:pt x="599" y="237"/>
                      <a:pt x="586" y="264"/>
                    </a:cubicBezTo>
                    <a:cubicBezTo>
                      <a:pt x="585" y="264"/>
                      <a:pt x="584" y="265"/>
                      <a:pt x="584" y="265"/>
                    </a:cubicBezTo>
                    <a:cubicBezTo>
                      <a:pt x="584" y="262"/>
                      <a:pt x="583" y="262"/>
                      <a:pt x="583" y="265"/>
                    </a:cubicBezTo>
                    <a:cubicBezTo>
                      <a:pt x="581" y="267"/>
                      <a:pt x="581" y="267"/>
                      <a:pt x="581" y="267"/>
                    </a:cubicBezTo>
                    <a:cubicBezTo>
                      <a:pt x="580" y="268"/>
                      <a:pt x="580" y="268"/>
                      <a:pt x="580" y="268"/>
                    </a:cubicBezTo>
                    <a:cubicBezTo>
                      <a:pt x="570" y="280"/>
                      <a:pt x="570" y="280"/>
                      <a:pt x="570" y="280"/>
                    </a:cubicBezTo>
                    <a:cubicBezTo>
                      <a:pt x="571" y="279"/>
                      <a:pt x="571" y="279"/>
                      <a:pt x="571" y="279"/>
                    </a:cubicBezTo>
                    <a:cubicBezTo>
                      <a:pt x="557" y="303"/>
                      <a:pt x="518" y="317"/>
                      <a:pt x="479" y="309"/>
                    </a:cubicBezTo>
                    <a:cubicBezTo>
                      <a:pt x="419" y="309"/>
                      <a:pt x="391" y="275"/>
                      <a:pt x="373" y="231"/>
                    </a:cubicBezTo>
                    <a:cubicBezTo>
                      <a:pt x="368" y="219"/>
                      <a:pt x="359" y="193"/>
                      <a:pt x="366" y="183"/>
                    </a:cubicBezTo>
                    <a:cubicBezTo>
                      <a:pt x="362" y="179"/>
                      <a:pt x="363" y="174"/>
                      <a:pt x="364" y="171"/>
                    </a:cubicBezTo>
                    <a:cubicBezTo>
                      <a:pt x="365" y="170"/>
                      <a:pt x="365" y="169"/>
                      <a:pt x="366" y="169"/>
                    </a:cubicBezTo>
                    <a:cubicBezTo>
                      <a:pt x="366" y="168"/>
                      <a:pt x="365" y="167"/>
                      <a:pt x="365" y="167"/>
                    </a:cubicBezTo>
                    <a:close/>
                    <a:moveTo>
                      <a:pt x="484" y="62"/>
                    </a:moveTo>
                    <a:cubicBezTo>
                      <a:pt x="467" y="62"/>
                      <a:pt x="467" y="62"/>
                      <a:pt x="467" y="62"/>
                    </a:cubicBezTo>
                    <a:cubicBezTo>
                      <a:pt x="447" y="65"/>
                      <a:pt x="430" y="73"/>
                      <a:pt x="415" y="81"/>
                    </a:cubicBezTo>
                    <a:cubicBezTo>
                      <a:pt x="418" y="72"/>
                      <a:pt x="430" y="65"/>
                      <a:pt x="442" y="64"/>
                    </a:cubicBezTo>
                    <a:cubicBezTo>
                      <a:pt x="450" y="63"/>
                      <a:pt x="459" y="61"/>
                      <a:pt x="467" y="62"/>
                    </a:cubicBezTo>
                    <a:cubicBezTo>
                      <a:pt x="472" y="60"/>
                      <a:pt x="479" y="59"/>
                      <a:pt x="484" y="62"/>
                    </a:cubicBezTo>
                    <a:close/>
                    <a:moveTo>
                      <a:pt x="469" y="48"/>
                    </a:moveTo>
                    <a:cubicBezTo>
                      <a:pt x="478" y="40"/>
                      <a:pt x="486" y="30"/>
                      <a:pt x="497" y="23"/>
                    </a:cubicBezTo>
                    <a:cubicBezTo>
                      <a:pt x="499" y="30"/>
                      <a:pt x="490" y="40"/>
                      <a:pt x="484" y="49"/>
                    </a:cubicBezTo>
                    <a:lnTo>
                      <a:pt x="469" y="48"/>
                    </a:lnTo>
                    <a:close/>
                    <a:moveTo>
                      <a:pt x="579" y="42"/>
                    </a:moveTo>
                    <a:cubicBezTo>
                      <a:pt x="580" y="54"/>
                      <a:pt x="572" y="69"/>
                      <a:pt x="571" y="78"/>
                    </a:cubicBezTo>
                    <a:cubicBezTo>
                      <a:pt x="562" y="69"/>
                      <a:pt x="550" y="64"/>
                      <a:pt x="536" y="58"/>
                    </a:cubicBezTo>
                    <a:cubicBezTo>
                      <a:pt x="557" y="36"/>
                      <a:pt x="557" y="36"/>
                      <a:pt x="557" y="36"/>
                    </a:cubicBezTo>
                    <a:cubicBezTo>
                      <a:pt x="560" y="41"/>
                      <a:pt x="552" y="52"/>
                      <a:pt x="552" y="62"/>
                    </a:cubicBezTo>
                    <a:cubicBezTo>
                      <a:pt x="563" y="63"/>
                      <a:pt x="570" y="48"/>
                      <a:pt x="579" y="42"/>
                    </a:cubicBezTo>
                    <a:close/>
                    <a:moveTo>
                      <a:pt x="560" y="53"/>
                    </a:moveTo>
                    <a:cubicBezTo>
                      <a:pt x="560" y="48"/>
                      <a:pt x="563" y="44"/>
                      <a:pt x="565" y="40"/>
                    </a:cubicBezTo>
                    <a:cubicBezTo>
                      <a:pt x="567" y="38"/>
                      <a:pt x="571" y="40"/>
                      <a:pt x="572" y="43"/>
                    </a:cubicBezTo>
                    <a:lnTo>
                      <a:pt x="560" y="53"/>
                    </a:lnTo>
                    <a:close/>
                    <a:moveTo>
                      <a:pt x="545" y="71"/>
                    </a:moveTo>
                    <a:cubicBezTo>
                      <a:pt x="536" y="70"/>
                      <a:pt x="526" y="67"/>
                      <a:pt x="518" y="62"/>
                    </a:cubicBezTo>
                    <a:cubicBezTo>
                      <a:pt x="527" y="62"/>
                      <a:pt x="537" y="66"/>
                      <a:pt x="545" y="71"/>
                    </a:cubicBezTo>
                    <a:close/>
                    <a:moveTo>
                      <a:pt x="526" y="55"/>
                    </a:moveTo>
                    <a:cubicBezTo>
                      <a:pt x="501" y="49"/>
                      <a:pt x="501" y="49"/>
                      <a:pt x="501" y="49"/>
                    </a:cubicBezTo>
                    <a:cubicBezTo>
                      <a:pt x="508" y="39"/>
                      <a:pt x="516" y="30"/>
                      <a:pt x="527" y="26"/>
                    </a:cubicBezTo>
                    <a:cubicBezTo>
                      <a:pt x="530" y="25"/>
                      <a:pt x="531" y="29"/>
                      <a:pt x="531" y="31"/>
                    </a:cubicBezTo>
                    <a:cubicBezTo>
                      <a:pt x="531" y="40"/>
                      <a:pt x="523" y="45"/>
                      <a:pt x="526" y="55"/>
                    </a:cubicBezTo>
                    <a:close/>
                    <a:moveTo>
                      <a:pt x="592" y="108"/>
                    </a:moveTo>
                    <a:cubicBezTo>
                      <a:pt x="633" y="149"/>
                      <a:pt x="620" y="253"/>
                      <a:pt x="579" y="286"/>
                    </a:cubicBezTo>
                    <a:cubicBezTo>
                      <a:pt x="578" y="286"/>
                      <a:pt x="572" y="290"/>
                      <a:pt x="570" y="291"/>
                    </a:cubicBezTo>
                    <a:cubicBezTo>
                      <a:pt x="614" y="260"/>
                      <a:pt x="621" y="163"/>
                      <a:pt x="592" y="111"/>
                    </a:cubicBezTo>
                    <a:cubicBezTo>
                      <a:pt x="591" y="111"/>
                      <a:pt x="591" y="109"/>
                      <a:pt x="592" y="108"/>
                    </a:cubicBezTo>
                    <a:close/>
                    <a:moveTo>
                      <a:pt x="480" y="320"/>
                    </a:moveTo>
                    <a:cubicBezTo>
                      <a:pt x="493" y="321"/>
                      <a:pt x="493" y="321"/>
                      <a:pt x="493" y="321"/>
                    </a:cubicBezTo>
                    <a:cubicBezTo>
                      <a:pt x="491" y="327"/>
                      <a:pt x="482" y="336"/>
                      <a:pt x="477" y="344"/>
                    </a:cubicBezTo>
                    <a:cubicBezTo>
                      <a:pt x="477" y="336"/>
                      <a:pt x="482" y="330"/>
                      <a:pt x="482" y="325"/>
                    </a:cubicBezTo>
                    <a:cubicBezTo>
                      <a:pt x="482" y="323"/>
                      <a:pt x="481" y="321"/>
                      <a:pt x="480" y="320"/>
                    </a:cubicBezTo>
                    <a:close/>
                    <a:moveTo>
                      <a:pt x="430" y="316"/>
                    </a:moveTo>
                    <a:cubicBezTo>
                      <a:pt x="427" y="320"/>
                      <a:pt x="425" y="325"/>
                      <a:pt x="422" y="328"/>
                    </a:cubicBezTo>
                    <a:cubicBezTo>
                      <a:pt x="423" y="308"/>
                      <a:pt x="423" y="308"/>
                      <a:pt x="423" y="308"/>
                    </a:cubicBezTo>
                    <a:cubicBezTo>
                      <a:pt x="425" y="310"/>
                      <a:pt x="434" y="310"/>
                      <a:pt x="430" y="316"/>
                    </a:cubicBezTo>
                    <a:close/>
                    <a:moveTo>
                      <a:pt x="387" y="286"/>
                    </a:moveTo>
                    <a:cubicBezTo>
                      <a:pt x="387" y="290"/>
                      <a:pt x="387" y="290"/>
                      <a:pt x="387" y="290"/>
                    </a:cubicBezTo>
                    <a:cubicBezTo>
                      <a:pt x="386" y="290"/>
                      <a:pt x="386" y="290"/>
                      <a:pt x="386" y="290"/>
                    </a:cubicBezTo>
                    <a:cubicBezTo>
                      <a:pt x="376" y="307"/>
                      <a:pt x="376" y="307"/>
                      <a:pt x="376" y="307"/>
                    </a:cubicBezTo>
                    <a:cubicBezTo>
                      <a:pt x="378" y="296"/>
                      <a:pt x="381" y="285"/>
                      <a:pt x="384" y="278"/>
                    </a:cubicBezTo>
                    <a:cubicBezTo>
                      <a:pt x="387" y="278"/>
                      <a:pt x="393" y="285"/>
                      <a:pt x="387" y="286"/>
                    </a:cubicBezTo>
                    <a:close/>
                    <a:moveTo>
                      <a:pt x="373" y="262"/>
                    </a:moveTo>
                    <a:cubicBezTo>
                      <a:pt x="371" y="272"/>
                      <a:pt x="366" y="281"/>
                      <a:pt x="359" y="288"/>
                    </a:cubicBezTo>
                    <a:cubicBezTo>
                      <a:pt x="361" y="276"/>
                      <a:pt x="365" y="264"/>
                      <a:pt x="369" y="254"/>
                    </a:cubicBezTo>
                    <a:cubicBezTo>
                      <a:pt x="370" y="257"/>
                      <a:pt x="374" y="260"/>
                      <a:pt x="373" y="262"/>
                    </a:cubicBezTo>
                    <a:close/>
                    <a:moveTo>
                      <a:pt x="356" y="276"/>
                    </a:moveTo>
                    <a:cubicBezTo>
                      <a:pt x="355" y="277"/>
                      <a:pt x="358" y="281"/>
                      <a:pt x="356" y="283"/>
                    </a:cubicBezTo>
                    <a:cubicBezTo>
                      <a:pt x="353" y="279"/>
                      <a:pt x="354" y="293"/>
                      <a:pt x="352" y="297"/>
                    </a:cubicBezTo>
                    <a:cubicBezTo>
                      <a:pt x="346" y="291"/>
                      <a:pt x="338" y="286"/>
                      <a:pt x="342" y="276"/>
                    </a:cubicBezTo>
                    <a:cubicBezTo>
                      <a:pt x="345" y="267"/>
                      <a:pt x="352" y="252"/>
                      <a:pt x="357" y="247"/>
                    </a:cubicBezTo>
                    <a:cubicBezTo>
                      <a:pt x="358" y="246"/>
                      <a:pt x="361" y="243"/>
                      <a:pt x="363" y="240"/>
                    </a:cubicBezTo>
                    <a:cubicBezTo>
                      <a:pt x="365" y="253"/>
                      <a:pt x="362" y="265"/>
                      <a:pt x="356" y="276"/>
                    </a:cubicBezTo>
                    <a:close/>
                    <a:moveTo>
                      <a:pt x="341" y="267"/>
                    </a:moveTo>
                    <a:cubicBezTo>
                      <a:pt x="352" y="224"/>
                      <a:pt x="352" y="224"/>
                      <a:pt x="352" y="224"/>
                    </a:cubicBezTo>
                    <a:cubicBezTo>
                      <a:pt x="343" y="226"/>
                      <a:pt x="344" y="235"/>
                      <a:pt x="342" y="241"/>
                    </a:cubicBezTo>
                    <a:cubicBezTo>
                      <a:pt x="341" y="243"/>
                      <a:pt x="342" y="244"/>
                      <a:pt x="343" y="242"/>
                    </a:cubicBezTo>
                    <a:cubicBezTo>
                      <a:pt x="339" y="248"/>
                      <a:pt x="334" y="265"/>
                      <a:pt x="332" y="272"/>
                    </a:cubicBezTo>
                    <a:cubicBezTo>
                      <a:pt x="330" y="270"/>
                      <a:pt x="318" y="259"/>
                      <a:pt x="329" y="259"/>
                    </a:cubicBezTo>
                    <a:cubicBezTo>
                      <a:pt x="334" y="243"/>
                      <a:pt x="340" y="226"/>
                      <a:pt x="349" y="213"/>
                    </a:cubicBezTo>
                    <a:cubicBezTo>
                      <a:pt x="352" y="216"/>
                      <a:pt x="349" y="221"/>
                      <a:pt x="353" y="223"/>
                    </a:cubicBezTo>
                    <a:cubicBezTo>
                      <a:pt x="355" y="215"/>
                      <a:pt x="355" y="215"/>
                      <a:pt x="355" y="215"/>
                    </a:cubicBezTo>
                    <a:cubicBezTo>
                      <a:pt x="361" y="234"/>
                      <a:pt x="361" y="234"/>
                      <a:pt x="361" y="234"/>
                    </a:cubicBezTo>
                    <a:cubicBezTo>
                      <a:pt x="353" y="242"/>
                      <a:pt x="345" y="257"/>
                      <a:pt x="341" y="267"/>
                    </a:cubicBezTo>
                    <a:close/>
                    <a:moveTo>
                      <a:pt x="340" y="222"/>
                    </a:moveTo>
                    <a:cubicBezTo>
                      <a:pt x="341" y="210"/>
                      <a:pt x="348" y="197"/>
                      <a:pt x="351" y="184"/>
                    </a:cubicBezTo>
                    <a:cubicBezTo>
                      <a:pt x="352" y="185"/>
                      <a:pt x="355" y="196"/>
                      <a:pt x="352" y="199"/>
                    </a:cubicBezTo>
                    <a:cubicBezTo>
                      <a:pt x="346" y="206"/>
                      <a:pt x="343" y="215"/>
                      <a:pt x="340" y="222"/>
                    </a:cubicBezTo>
                    <a:close/>
                    <a:moveTo>
                      <a:pt x="347" y="179"/>
                    </a:moveTo>
                    <a:cubicBezTo>
                      <a:pt x="338" y="204"/>
                      <a:pt x="329" y="225"/>
                      <a:pt x="323" y="249"/>
                    </a:cubicBezTo>
                    <a:cubicBezTo>
                      <a:pt x="321" y="244"/>
                      <a:pt x="315" y="241"/>
                      <a:pt x="317" y="236"/>
                    </a:cubicBezTo>
                    <a:cubicBezTo>
                      <a:pt x="327" y="211"/>
                      <a:pt x="339" y="186"/>
                      <a:pt x="353" y="165"/>
                    </a:cubicBezTo>
                    <a:cubicBezTo>
                      <a:pt x="356" y="171"/>
                      <a:pt x="348" y="188"/>
                      <a:pt x="347" y="179"/>
                    </a:cubicBezTo>
                    <a:close/>
                    <a:moveTo>
                      <a:pt x="198" y="350"/>
                    </a:moveTo>
                    <a:cubicBezTo>
                      <a:pt x="199" y="349"/>
                      <a:pt x="203" y="349"/>
                      <a:pt x="201" y="352"/>
                    </a:cubicBezTo>
                    <a:cubicBezTo>
                      <a:pt x="193" y="353"/>
                      <a:pt x="193" y="353"/>
                      <a:pt x="193" y="353"/>
                    </a:cubicBezTo>
                    <a:cubicBezTo>
                      <a:pt x="194" y="351"/>
                      <a:pt x="196" y="351"/>
                      <a:pt x="198" y="350"/>
                    </a:cubicBezTo>
                    <a:close/>
                    <a:moveTo>
                      <a:pt x="206" y="359"/>
                    </a:moveTo>
                    <a:cubicBezTo>
                      <a:pt x="198" y="384"/>
                      <a:pt x="191" y="408"/>
                      <a:pt x="188" y="440"/>
                    </a:cubicBezTo>
                    <a:cubicBezTo>
                      <a:pt x="185" y="435"/>
                      <a:pt x="187" y="432"/>
                      <a:pt x="187" y="428"/>
                    </a:cubicBezTo>
                    <a:cubicBezTo>
                      <a:pt x="185" y="416"/>
                      <a:pt x="189" y="388"/>
                      <a:pt x="188" y="371"/>
                    </a:cubicBezTo>
                    <a:cubicBezTo>
                      <a:pt x="182" y="371"/>
                      <a:pt x="182" y="371"/>
                      <a:pt x="182" y="371"/>
                    </a:cubicBezTo>
                    <a:cubicBezTo>
                      <a:pt x="189" y="366"/>
                      <a:pt x="197" y="361"/>
                      <a:pt x="206" y="359"/>
                    </a:cubicBezTo>
                    <a:close/>
                    <a:moveTo>
                      <a:pt x="160" y="393"/>
                    </a:moveTo>
                    <a:cubicBezTo>
                      <a:pt x="161" y="382"/>
                      <a:pt x="173" y="377"/>
                      <a:pt x="182" y="372"/>
                    </a:cubicBezTo>
                    <a:cubicBezTo>
                      <a:pt x="172" y="397"/>
                      <a:pt x="163" y="423"/>
                      <a:pt x="159" y="453"/>
                    </a:cubicBezTo>
                    <a:lnTo>
                      <a:pt x="160" y="393"/>
                    </a:lnTo>
                    <a:close/>
                    <a:moveTo>
                      <a:pt x="151" y="392"/>
                    </a:moveTo>
                    <a:cubicBezTo>
                      <a:pt x="143" y="412"/>
                      <a:pt x="137" y="435"/>
                      <a:pt x="130" y="456"/>
                    </a:cubicBezTo>
                    <a:cubicBezTo>
                      <a:pt x="136" y="405"/>
                      <a:pt x="136" y="405"/>
                      <a:pt x="136" y="405"/>
                    </a:cubicBezTo>
                    <a:cubicBezTo>
                      <a:pt x="137" y="399"/>
                      <a:pt x="146" y="396"/>
                      <a:pt x="151" y="392"/>
                    </a:cubicBezTo>
                    <a:close/>
                    <a:moveTo>
                      <a:pt x="121" y="412"/>
                    </a:moveTo>
                    <a:cubicBezTo>
                      <a:pt x="105" y="464"/>
                      <a:pt x="105" y="464"/>
                      <a:pt x="105" y="464"/>
                    </a:cubicBezTo>
                    <a:cubicBezTo>
                      <a:pt x="105" y="453"/>
                      <a:pt x="107" y="446"/>
                      <a:pt x="105" y="440"/>
                    </a:cubicBezTo>
                    <a:cubicBezTo>
                      <a:pt x="100" y="425"/>
                      <a:pt x="113" y="418"/>
                      <a:pt x="121" y="412"/>
                    </a:cubicBezTo>
                    <a:close/>
                    <a:moveTo>
                      <a:pt x="50" y="471"/>
                    </a:moveTo>
                    <a:cubicBezTo>
                      <a:pt x="50" y="471"/>
                      <a:pt x="50" y="473"/>
                      <a:pt x="49" y="473"/>
                    </a:cubicBezTo>
                    <a:cubicBezTo>
                      <a:pt x="43" y="480"/>
                      <a:pt x="35" y="487"/>
                      <a:pt x="26" y="492"/>
                    </a:cubicBezTo>
                    <a:cubicBezTo>
                      <a:pt x="33" y="484"/>
                      <a:pt x="40" y="475"/>
                      <a:pt x="50" y="471"/>
                    </a:cubicBezTo>
                    <a:close/>
                    <a:moveTo>
                      <a:pt x="46" y="485"/>
                    </a:moveTo>
                    <a:cubicBezTo>
                      <a:pt x="46" y="491"/>
                      <a:pt x="38" y="516"/>
                      <a:pt x="36" y="525"/>
                    </a:cubicBezTo>
                    <a:cubicBezTo>
                      <a:pt x="35" y="529"/>
                      <a:pt x="32" y="527"/>
                      <a:pt x="33" y="524"/>
                    </a:cubicBezTo>
                    <a:cubicBezTo>
                      <a:pt x="36" y="513"/>
                      <a:pt x="34" y="501"/>
                      <a:pt x="39" y="491"/>
                    </a:cubicBezTo>
                    <a:cubicBezTo>
                      <a:pt x="39" y="490"/>
                      <a:pt x="43" y="488"/>
                      <a:pt x="46" y="485"/>
                    </a:cubicBezTo>
                    <a:close/>
                    <a:moveTo>
                      <a:pt x="24" y="494"/>
                    </a:moveTo>
                    <a:cubicBezTo>
                      <a:pt x="24" y="495"/>
                      <a:pt x="23" y="496"/>
                      <a:pt x="23" y="496"/>
                    </a:cubicBezTo>
                    <a:cubicBezTo>
                      <a:pt x="20" y="500"/>
                      <a:pt x="15" y="505"/>
                      <a:pt x="12" y="507"/>
                    </a:cubicBezTo>
                    <a:lnTo>
                      <a:pt x="24" y="494"/>
                    </a:lnTo>
                    <a:close/>
                    <a:moveTo>
                      <a:pt x="37" y="549"/>
                    </a:moveTo>
                    <a:cubicBezTo>
                      <a:pt x="22" y="544"/>
                      <a:pt x="9" y="525"/>
                      <a:pt x="21" y="509"/>
                    </a:cubicBezTo>
                    <a:cubicBezTo>
                      <a:pt x="22" y="507"/>
                      <a:pt x="29" y="501"/>
                      <a:pt x="32" y="498"/>
                    </a:cubicBezTo>
                    <a:cubicBezTo>
                      <a:pt x="30" y="511"/>
                      <a:pt x="27" y="526"/>
                      <a:pt x="28" y="540"/>
                    </a:cubicBezTo>
                    <a:cubicBezTo>
                      <a:pt x="34" y="543"/>
                      <a:pt x="36" y="533"/>
                      <a:pt x="38" y="529"/>
                    </a:cubicBezTo>
                    <a:cubicBezTo>
                      <a:pt x="39" y="528"/>
                      <a:pt x="40" y="525"/>
                      <a:pt x="41" y="524"/>
                    </a:cubicBezTo>
                    <a:cubicBezTo>
                      <a:pt x="39" y="533"/>
                      <a:pt x="40" y="543"/>
                      <a:pt x="37" y="549"/>
                    </a:cubicBezTo>
                    <a:close/>
                    <a:moveTo>
                      <a:pt x="46" y="567"/>
                    </a:moveTo>
                    <a:cubicBezTo>
                      <a:pt x="44" y="569"/>
                      <a:pt x="43" y="567"/>
                      <a:pt x="42" y="566"/>
                    </a:cubicBezTo>
                    <a:cubicBezTo>
                      <a:pt x="41" y="564"/>
                      <a:pt x="49" y="562"/>
                      <a:pt x="46" y="567"/>
                    </a:cubicBezTo>
                    <a:close/>
                    <a:moveTo>
                      <a:pt x="54" y="545"/>
                    </a:moveTo>
                    <a:cubicBezTo>
                      <a:pt x="62" y="521"/>
                      <a:pt x="69" y="491"/>
                      <a:pt x="79" y="467"/>
                    </a:cubicBezTo>
                    <a:cubicBezTo>
                      <a:pt x="81" y="470"/>
                      <a:pt x="79" y="476"/>
                      <a:pt x="81" y="477"/>
                    </a:cubicBezTo>
                    <a:cubicBezTo>
                      <a:pt x="82" y="470"/>
                      <a:pt x="85" y="459"/>
                      <a:pt x="79" y="453"/>
                    </a:cubicBezTo>
                    <a:cubicBezTo>
                      <a:pt x="68" y="488"/>
                      <a:pt x="60" y="522"/>
                      <a:pt x="46" y="554"/>
                    </a:cubicBezTo>
                    <a:cubicBezTo>
                      <a:pt x="44" y="529"/>
                      <a:pt x="51" y="503"/>
                      <a:pt x="54" y="479"/>
                    </a:cubicBezTo>
                    <a:cubicBezTo>
                      <a:pt x="96" y="433"/>
                      <a:pt x="96" y="433"/>
                      <a:pt x="96" y="433"/>
                    </a:cubicBezTo>
                    <a:cubicBezTo>
                      <a:pt x="89" y="456"/>
                      <a:pt x="82" y="486"/>
                      <a:pt x="78" y="512"/>
                    </a:cubicBezTo>
                    <a:cubicBezTo>
                      <a:pt x="75" y="503"/>
                      <a:pt x="79" y="494"/>
                      <a:pt x="79" y="485"/>
                    </a:cubicBezTo>
                    <a:cubicBezTo>
                      <a:pt x="76" y="491"/>
                      <a:pt x="76" y="491"/>
                      <a:pt x="76" y="491"/>
                    </a:cubicBezTo>
                    <a:cubicBezTo>
                      <a:pt x="76" y="488"/>
                      <a:pt x="78" y="483"/>
                      <a:pt x="74" y="484"/>
                    </a:cubicBezTo>
                    <a:cubicBezTo>
                      <a:pt x="63" y="544"/>
                      <a:pt x="63" y="544"/>
                      <a:pt x="63" y="544"/>
                    </a:cubicBezTo>
                    <a:cubicBezTo>
                      <a:pt x="63" y="545"/>
                      <a:pt x="50" y="558"/>
                      <a:pt x="54" y="545"/>
                    </a:cubicBezTo>
                    <a:close/>
                    <a:moveTo>
                      <a:pt x="91" y="526"/>
                    </a:moveTo>
                    <a:cubicBezTo>
                      <a:pt x="90" y="531"/>
                      <a:pt x="73" y="541"/>
                      <a:pt x="72" y="535"/>
                    </a:cubicBezTo>
                    <a:cubicBezTo>
                      <a:pt x="69" y="547"/>
                      <a:pt x="71" y="524"/>
                      <a:pt x="77" y="531"/>
                    </a:cubicBezTo>
                    <a:cubicBezTo>
                      <a:pt x="82" y="501"/>
                      <a:pt x="91" y="473"/>
                      <a:pt x="98" y="442"/>
                    </a:cubicBezTo>
                    <a:cubicBezTo>
                      <a:pt x="98" y="443"/>
                      <a:pt x="100" y="439"/>
                      <a:pt x="101" y="441"/>
                    </a:cubicBezTo>
                    <a:cubicBezTo>
                      <a:pt x="104" y="455"/>
                      <a:pt x="101" y="470"/>
                      <a:pt x="97" y="482"/>
                    </a:cubicBezTo>
                    <a:cubicBezTo>
                      <a:pt x="93" y="496"/>
                      <a:pt x="92" y="512"/>
                      <a:pt x="91" y="526"/>
                    </a:cubicBezTo>
                    <a:close/>
                    <a:moveTo>
                      <a:pt x="120" y="505"/>
                    </a:moveTo>
                    <a:cubicBezTo>
                      <a:pt x="120" y="509"/>
                      <a:pt x="107" y="515"/>
                      <a:pt x="99" y="520"/>
                    </a:cubicBezTo>
                    <a:cubicBezTo>
                      <a:pt x="102" y="507"/>
                      <a:pt x="102" y="493"/>
                      <a:pt x="102" y="479"/>
                    </a:cubicBezTo>
                    <a:cubicBezTo>
                      <a:pt x="105" y="483"/>
                      <a:pt x="101" y="491"/>
                      <a:pt x="103" y="500"/>
                    </a:cubicBezTo>
                    <a:cubicBezTo>
                      <a:pt x="108" y="467"/>
                      <a:pt x="117" y="437"/>
                      <a:pt x="127" y="414"/>
                    </a:cubicBezTo>
                    <a:cubicBezTo>
                      <a:pt x="128" y="413"/>
                      <a:pt x="130" y="412"/>
                      <a:pt x="131" y="410"/>
                    </a:cubicBezTo>
                    <a:cubicBezTo>
                      <a:pt x="133" y="425"/>
                      <a:pt x="128" y="444"/>
                      <a:pt x="123" y="457"/>
                    </a:cubicBezTo>
                    <a:lnTo>
                      <a:pt x="120" y="505"/>
                    </a:lnTo>
                    <a:close/>
                    <a:moveTo>
                      <a:pt x="177" y="461"/>
                    </a:moveTo>
                    <a:cubicBezTo>
                      <a:pt x="161" y="474"/>
                      <a:pt x="145" y="487"/>
                      <a:pt x="128" y="498"/>
                    </a:cubicBezTo>
                    <a:cubicBezTo>
                      <a:pt x="129" y="485"/>
                      <a:pt x="129" y="471"/>
                      <a:pt x="131" y="457"/>
                    </a:cubicBezTo>
                    <a:cubicBezTo>
                      <a:pt x="134" y="462"/>
                      <a:pt x="131" y="469"/>
                      <a:pt x="131" y="474"/>
                    </a:cubicBezTo>
                    <a:cubicBezTo>
                      <a:pt x="138" y="449"/>
                      <a:pt x="145" y="421"/>
                      <a:pt x="154" y="400"/>
                    </a:cubicBezTo>
                    <a:cubicBezTo>
                      <a:pt x="156" y="405"/>
                      <a:pt x="158" y="412"/>
                      <a:pt x="157" y="418"/>
                    </a:cubicBezTo>
                    <a:cubicBezTo>
                      <a:pt x="151" y="408"/>
                      <a:pt x="154" y="425"/>
                      <a:pt x="156" y="425"/>
                    </a:cubicBezTo>
                    <a:cubicBezTo>
                      <a:pt x="154" y="437"/>
                      <a:pt x="148" y="459"/>
                      <a:pt x="149" y="475"/>
                    </a:cubicBezTo>
                    <a:cubicBezTo>
                      <a:pt x="149" y="478"/>
                      <a:pt x="155" y="478"/>
                      <a:pt x="155" y="474"/>
                    </a:cubicBezTo>
                    <a:cubicBezTo>
                      <a:pt x="156" y="470"/>
                      <a:pt x="158" y="465"/>
                      <a:pt x="159" y="460"/>
                    </a:cubicBezTo>
                    <a:cubicBezTo>
                      <a:pt x="160" y="460"/>
                      <a:pt x="160" y="454"/>
                      <a:pt x="159" y="457"/>
                    </a:cubicBezTo>
                    <a:cubicBezTo>
                      <a:pt x="159" y="457"/>
                      <a:pt x="158" y="457"/>
                      <a:pt x="158" y="457"/>
                    </a:cubicBezTo>
                    <a:cubicBezTo>
                      <a:pt x="158" y="458"/>
                      <a:pt x="158" y="458"/>
                      <a:pt x="158" y="458"/>
                    </a:cubicBezTo>
                    <a:cubicBezTo>
                      <a:pt x="158" y="458"/>
                      <a:pt x="158" y="458"/>
                      <a:pt x="158" y="457"/>
                    </a:cubicBezTo>
                    <a:cubicBezTo>
                      <a:pt x="184" y="383"/>
                      <a:pt x="184" y="383"/>
                      <a:pt x="184" y="383"/>
                    </a:cubicBezTo>
                    <a:lnTo>
                      <a:pt x="177" y="461"/>
                    </a:lnTo>
                    <a:close/>
                    <a:moveTo>
                      <a:pt x="202" y="443"/>
                    </a:moveTo>
                    <a:cubicBezTo>
                      <a:pt x="196" y="447"/>
                      <a:pt x="192" y="452"/>
                      <a:pt x="185" y="453"/>
                    </a:cubicBezTo>
                    <a:cubicBezTo>
                      <a:pt x="191" y="427"/>
                      <a:pt x="198" y="403"/>
                      <a:pt x="205" y="378"/>
                    </a:cubicBezTo>
                    <a:cubicBezTo>
                      <a:pt x="205" y="377"/>
                      <a:pt x="207" y="374"/>
                      <a:pt x="208" y="373"/>
                    </a:cubicBezTo>
                    <a:cubicBezTo>
                      <a:pt x="204" y="393"/>
                      <a:pt x="200" y="422"/>
                      <a:pt x="202" y="443"/>
                    </a:cubicBezTo>
                    <a:close/>
                    <a:moveTo>
                      <a:pt x="218" y="428"/>
                    </a:moveTo>
                    <a:cubicBezTo>
                      <a:pt x="218" y="432"/>
                      <a:pt x="213" y="435"/>
                      <a:pt x="209" y="438"/>
                    </a:cubicBezTo>
                    <a:cubicBezTo>
                      <a:pt x="209" y="425"/>
                      <a:pt x="209" y="412"/>
                      <a:pt x="210" y="398"/>
                    </a:cubicBezTo>
                    <a:cubicBezTo>
                      <a:pt x="214" y="401"/>
                      <a:pt x="210" y="408"/>
                      <a:pt x="211" y="411"/>
                    </a:cubicBezTo>
                    <a:cubicBezTo>
                      <a:pt x="214" y="406"/>
                      <a:pt x="217" y="400"/>
                      <a:pt x="217" y="394"/>
                    </a:cubicBezTo>
                    <a:cubicBezTo>
                      <a:pt x="216" y="384"/>
                      <a:pt x="222" y="394"/>
                      <a:pt x="222" y="395"/>
                    </a:cubicBezTo>
                    <a:cubicBezTo>
                      <a:pt x="219" y="407"/>
                      <a:pt x="220" y="418"/>
                      <a:pt x="218" y="428"/>
                    </a:cubicBezTo>
                    <a:close/>
                    <a:moveTo>
                      <a:pt x="211" y="393"/>
                    </a:moveTo>
                    <a:cubicBezTo>
                      <a:pt x="211" y="380"/>
                      <a:pt x="211" y="380"/>
                      <a:pt x="211" y="380"/>
                    </a:cubicBezTo>
                    <a:cubicBezTo>
                      <a:pt x="218" y="382"/>
                      <a:pt x="213" y="390"/>
                      <a:pt x="211" y="393"/>
                    </a:cubicBezTo>
                    <a:close/>
                    <a:moveTo>
                      <a:pt x="225" y="423"/>
                    </a:moveTo>
                    <a:cubicBezTo>
                      <a:pt x="225" y="419"/>
                      <a:pt x="224" y="407"/>
                      <a:pt x="225" y="404"/>
                    </a:cubicBezTo>
                    <a:cubicBezTo>
                      <a:pt x="225" y="403"/>
                      <a:pt x="226" y="400"/>
                      <a:pt x="227" y="399"/>
                    </a:cubicBezTo>
                    <a:cubicBezTo>
                      <a:pt x="239" y="410"/>
                      <a:pt x="239" y="410"/>
                      <a:pt x="239" y="410"/>
                    </a:cubicBezTo>
                    <a:cubicBezTo>
                      <a:pt x="232" y="417"/>
                      <a:pt x="228" y="412"/>
                      <a:pt x="225" y="423"/>
                    </a:cubicBezTo>
                    <a:close/>
                    <a:moveTo>
                      <a:pt x="282" y="404"/>
                    </a:moveTo>
                    <a:cubicBezTo>
                      <a:pt x="286" y="401"/>
                      <a:pt x="289" y="396"/>
                      <a:pt x="293" y="395"/>
                    </a:cubicBezTo>
                    <a:cubicBezTo>
                      <a:pt x="290" y="399"/>
                      <a:pt x="287" y="403"/>
                      <a:pt x="282" y="404"/>
                    </a:cubicBezTo>
                    <a:close/>
                    <a:moveTo>
                      <a:pt x="289" y="389"/>
                    </a:moveTo>
                    <a:cubicBezTo>
                      <a:pt x="281" y="395"/>
                      <a:pt x="273" y="402"/>
                      <a:pt x="264" y="410"/>
                    </a:cubicBezTo>
                    <a:cubicBezTo>
                      <a:pt x="239" y="399"/>
                      <a:pt x="214" y="378"/>
                      <a:pt x="212" y="343"/>
                    </a:cubicBezTo>
                    <a:cubicBezTo>
                      <a:pt x="212" y="349"/>
                      <a:pt x="206" y="341"/>
                      <a:pt x="210" y="338"/>
                    </a:cubicBezTo>
                    <a:cubicBezTo>
                      <a:pt x="243" y="306"/>
                      <a:pt x="278" y="284"/>
                      <a:pt x="311" y="255"/>
                    </a:cubicBezTo>
                    <a:cubicBezTo>
                      <a:pt x="324" y="282"/>
                      <a:pt x="344" y="307"/>
                      <a:pt x="368" y="327"/>
                    </a:cubicBezTo>
                    <a:cubicBezTo>
                      <a:pt x="345" y="350"/>
                      <a:pt x="316" y="369"/>
                      <a:pt x="289" y="389"/>
                    </a:cubicBezTo>
                    <a:close/>
                    <a:moveTo>
                      <a:pt x="371" y="316"/>
                    </a:moveTo>
                    <a:cubicBezTo>
                      <a:pt x="367" y="311"/>
                      <a:pt x="356" y="310"/>
                      <a:pt x="358" y="305"/>
                    </a:cubicBezTo>
                    <a:cubicBezTo>
                      <a:pt x="362" y="292"/>
                      <a:pt x="370" y="281"/>
                      <a:pt x="376" y="267"/>
                    </a:cubicBezTo>
                    <a:cubicBezTo>
                      <a:pt x="376" y="269"/>
                      <a:pt x="383" y="274"/>
                      <a:pt x="379" y="279"/>
                    </a:cubicBezTo>
                    <a:cubicBezTo>
                      <a:pt x="373" y="288"/>
                      <a:pt x="371" y="302"/>
                      <a:pt x="371" y="316"/>
                    </a:cubicBezTo>
                    <a:close/>
                    <a:moveTo>
                      <a:pt x="376" y="321"/>
                    </a:moveTo>
                    <a:cubicBezTo>
                      <a:pt x="380" y="310"/>
                      <a:pt x="386" y="299"/>
                      <a:pt x="391" y="290"/>
                    </a:cubicBezTo>
                    <a:cubicBezTo>
                      <a:pt x="394" y="284"/>
                      <a:pt x="397" y="290"/>
                      <a:pt x="396" y="292"/>
                    </a:cubicBezTo>
                    <a:cubicBezTo>
                      <a:pt x="393" y="305"/>
                      <a:pt x="389" y="317"/>
                      <a:pt x="389" y="331"/>
                    </a:cubicBezTo>
                    <a:cubicBezTo>
                      <a:pt x="383" y="330"/>
                      <a:pt x="380" y="325"/>
                      <a:pt x="376" y="321"/>
                    </a:cubicBezTo>
                    <a:close/>
                    <a:moveTo>
                      <a:pt x="399" y="295"/>
                    </a:moveTo>
                    <a:cubicBezTo>
                      <a:pt x="400" y="290"/>
                      <a:pt x="403" y="295"/>
                      <a:pt x="407" y="296"/>
                    </a:cubicBezTo>
                    <a:cubicBezTo>
                      <a:pt x="409" y="297"/>
                      <a:pt x="413" y="300"/>
                      <a:pt x="409" y="304"/>
                    </a:cubicBezTo>
                    <a:cubicBezTo>
                      <a:pt x="407" y="308"/>
                      <a:pt x="400" y="320"/>
                      <a:pt x="395" y="327"/>
                    </a:cubicBezTo>
                    <a:cubicBezTo>
                      <a:pt x="395" y="317"/>
                      <a:pt x="398" y="306"/>
                      <a:pt x="399" y="295"/>
                    </a:cubicBezTo>
                    <a:close/>
                    <a:moveTo>
                      <a:pt x="440" y="347"/>
                    </a:moveTo>
                    <a:cubicBezTo>
                      <a:pt x="439" y="356"/>
                      <a:pt x="434" y="352"/>
                      <a:pt x="432" y="352"/>
                    </a:cubicBezTo>
                    <a:cubicBezTo>
                      <a:pt x="420" y="347"/>
                      <a:pt x="406" y="344"/>
                      <a:pt x="397" y="336"/>
                    </a:cubicBezTo>
                    <a:cubicBezTo>
                      <a:pt x="414" y="303"/>
                      <a:pt x="414" y="303"/>
                      <a:pt x="414" y="303"/>
                    </a:cubicBezTo>
                    <a:cubicBezTo>
                      <a:pt x="420" y="309"/>
                      <a:pt x="414" y="327"/>
                      <a:pt x="415" y="336"/>
                    </a:cubicBezTo>
                    <a:cubicBezTo>
                      <a:pt x="416" y="342"/>
                      <a:pt x="422" y="339"/>
                      <a:pt x="423" y="337"/>
                    </a:cubicBezTo>
                    <a:cubicBezTo>
                      <a:pt x="428" y="328"/>
                      <a:pt x="432" y="319"/>
                      <a:pt x="438" y="311"/>
                    </a:cubicBezTo>
                    <a:cubicBezTo>
                      <a:pt x="446" y="322"/>
                      <a:pt x="442" y="340"/>
                      <a:pt x="440" y="347"/>
                    </a:cubicBezTo>
                    <a:close/>
                    <a:moveTo>
                      <a:pt x="448" y="318"/>
                    </a:moveTo>
                    <a:cubicBezTo>
                      <a:pt x="449" y="317"/>
                      <a:pt x="457" y="317"/>
                      <a:pt x="455" y="322"/>
                    </a:cubicBezTo>
                    <a:cubicBezTo>
                      <a:pt x="452" y="331"/>
                      <a:pt x="450" y="341"/>
                      <a:pt x="445" y="351"/>
                    </a:cubicBezTo>
                    <a:cubicBezTo>
                      <a:pt x="447" y="339"/>
                      <a:pt x="445" y="328"/>
                      <a:pt x="448" y="318"/>
                    </a:cubicBezTo>
                    <a:close/>
                    <a:moveTo>
                      <a:pt x="468" y="351"/>
                    </a:moveTo>
                    <a:cubicBezTo>
                      <a:pt x="470" y="361"/>
                      <a:pt x="461" y="356"/>
                      <a:pt x="457" y="356"/>
                    </a:cubicBezTo>
                    <a:cubicBezTo>
                      <a:pt x="473" y="332"/>
                      <a:pt x="473" y="332"/>
                      <a:pt x="473" y="332"/>
                    </a:cubicBezTo>
                    <a:cubicBezTo>
                      <a:pt x="473" y="335"/>
                      <a:pt x="476" y="346"/>
                      <a:pt x="468" y="351"/>
                    </a:cubicBezTo>
                    <a:close/>
                    <a:moveTo>
                      <a:pt x="451" y="356"/>
                    </a:moveTo>
                    <a:cubicBezTo>
                      <a:pt x="461" y="320"/>
                      <a:pt x="461" y="320"/>
                      <a:pt x="461" y="320"/>
                    </a:cubicBezTo>
                    <a:cubicBezTo>
                      <a:pt x="462" y="317"/>
                      <a:pt x="474" y="320"/>
                      <a:pt x="477" y="321"/>
                    </a:cubicBezTo>
                    <a:cubicBezTo>
                      <a:pt x="467" y="329"/>
                      <a:pt x="462" y="343"/>
                      <a:pt x="451" y="356"/>
                    </a:cubicBezTo>
                    <a:close/>
                    <a:moveTo>
                      <a:pt x="491" y="360"/>
                    </a:moveTo>
                    <a:cubicBezTo>
                      <a:pt x="489" y="361"/>
                      <a:pt x="478" y="360"/>
                      <a:pt x="474" y="360"/>
                    </a:cubicBezTo>
                    <a:cubicBezTo>
                      <a:pt x="480" y="345"/>
                      <a:pt x="490" y="332"/>
                      <a:pt x="501" y="322"/>
                    </a:cubicBezTo>
                    <a:cubicBezTo>
                      <a:pt x="503" y="330"/>
                      <a:pt x="499" y="335"/>
                      <a:pt x="495" y="346"/>
                    </a:cubicBezTo>
                    <a:cubicBezTo>
                      <a:pt x="493" y="351"/>
                      <a:pt x="494" y="357"/>
                      <a:pt x="491" y="360"/>
                    </a:cubicBezTo>
                    <a:close/>
                    <a:moveTo>
                      <a:pt x="510" y="321"/>
                    </a:moveTo>
                    <a:cubicBezTo>
                      <a:pt x="515" y="321"/>
                      <a:pt x="521" y="319"/>
                      <a:pt x="526" y="320"/>
                    </a:cubicBezTo>
                    <a:cubicBezTo>
                      <a:pt x="516" y="330"/>
                      <a:pt x="508" y="344"/>
                      <a:pt x="498" y="358"/>
                    </a:cubicBezTo>
                    <a:cubicBezTo>
                      <a:pt x="501" y="343"/>
                      <a:pt x="506" y="332"/>
                      <a:pt x="510" y="321"/>
                    </a:cubicBezTo>
                    <a:close/>
                    <a:moveTo>
                      <a:pt x="502" y="360"/>
                    </a:moveTo>
                    <a:cubicBezTo>
                      <a:pt x="511" y="346"/>
                      <a:pt x="521" y="333"/>
                      <a:pt x="532" y="322"/>
                    </a:cubicBezTo>
                    <a:cubicBezTo>
                      <a:pt x="527" y="332"/>
                      <a:pt x="522" y="347"/>
                      <a:pt x="519" y="361"/>
                    </a:cubicBezTo>
                    <a:lnTo>
                      <a:pt x="502" y="360"/>
                    </a:lnTo>
                    <a:close/>
                    <a:moveTo>
                      <a:pt x="527" y="343"/>
                    </a:moveTo>
                    <a:cubicBezTo>
                      <a:pt x="526" y="342"/>
                      <a:pt x="531" y="329"/>
                      <a:pt x="531" y="338"/>
                    </a:cubicBezTo>
                    <a:cubicBezTo>
                      <a:pt x="532" y="326"/>
                      <a:pt x="541" y="310"/>
                      <a:pt x="556" y="310"/>
                    </a:cubicBezTo>
                    <a:cubicBezTo>
                      <a:pt x="527" y="356"/>
                      <a:pt x="527" y="356"/>
                      <a:pt x="527" y="356"/>
                    </a:cubicBezTo>
                    <a:cubicBezTo>
                      <a:pt x="531" y="338"/>
                      <a:pt x="531" y="338"/>
                      <a:pt x="531" y="338"/>
                    </a:cubicBezTo>
                    <a:lnTo>
                      <a:pt x="527" y="343"/>
                    </a:lnTo>
                    <a:close/>
                    <a:moveTo>
                      <a:pt x="531" y="359"/>
                    </a:moveTo>
                    <a:cubicBezTo>
                      <a:pt x="541" y="342"/>
                      <a:pt x="550" y="325"/>
                      <a:pt x="564" y="309"/>
                    </a:cubicBezTo>
                    <a:cubicBezTo>
                      <a:pt x="562" y="315"/>
                      <a:pt x="562" y="320"/>
                      <a:pt x="562" y="324"/>
                    </a:cubicBezTo>
                    <a:cubicBezTo>
                      <a:pt x="567" y="313"/>
                      <a:pt x="569" y="301"/>
                      <a:pt x="580" y="294"/>
                    </a:cubicBezTo>
                    <a:cubicBezTo>
                      <a:pt x="572" y="316"/>
                      <a:pt x="561" y="336"/>
                      <a:pt x="551" y="354"/>
                    </a:cubicBezTo>
                    <a:cubicBezTo>
                      <a:pt x="549" y="358"/>
                      <a:pt x="538" y="357"/>
                      <a:pt x="531" y="359"/>
                    </a:cubicBezTo>
                    <a:close/>
                    <a:moveTo>
                      <a:pt x="559" y="351"/>
                    </a:moveTo>
                    <a:cubicBezTo>
                      <a:pt x="573" y="321"/>
                      <a:pt x="585" y="288"/>
                      <a:pt x="606" y="266"/>
                    </a:cubicBezTo>
                    <a:cubicBezTo>
                      <a:pt x="606" y="267"/>
                      <a:pt x="605" y="271"/>
                      <a:pt x="604" y="272"/>
                    </a:cubicBezTo>
                    <a:cubicBezTo>
                      <a:pt x="594" y="294"/>
                      <a:pt x="584" y="318"/>
                      <a:pt x="573" y="339"/>
                    </a:cubicBezTo>
                    <a:cubicBezTo>
                      <a:pt x="570" y="345"/>
                      <a:pt x="567" y="352"/>
                      <a:pt x="559" y="351"/>
                    </a:cubicBezTo>
                    <a:close/>
                    <a:moveTo>
                      <a:pt x="643" y="287"/>
                    </a:moveTo>
                    <a:cubicBezTo>
                      <a:pt x="648" y="273"/>
                      <a:pt x="652" y="260"/>
                      <a:pt x="657" y="247"/>
                    </a:cubicBezTo>
                    <a:cubicBezTo>
                      <a:pt x="650" y="247"/>
                      <a:pt x="649" y="254"/>
                      <a:pt x="647" y="260"/>
                    </a:cubicBezTo>
                    <a:cubicBezTo>
                      <a:pt x="650" y="258"/>
                      <a:pt x="650" y="258"/>
                      <a:pt x="650" y="258"/>
                    </a:cubicBezTo>
                    <a:cubicBezTo>
                      <a:pt x="651" y="261"/>
                      <a:pt x="650" y="266"/>
                      <a:pt x="646" y="267"/>
                    </a:cubicBezTo>
                    <a:cubicBezTo>
                      <a:pt x="647" y="260"/>
                      <a:pt x="647" y="260"/>
                      <a:pt x="647" y="260"/>
                    </a:cubicBezTo>
                    <a:cubicBezTo>
                      <a:pt x="646" y="262"/>
                      <a:pt x="644" y="264"/>
                      <a:pt x="643" y="266"/>
                    </a:cubicBezTo>
                    <a:cubicBezTo>
                      <a:pt x="635" y="305"/>
                      <a:pt x="611" y="334"/>
                      <a:pt x="575" y="347"/>
                    </a:cubicBezTo>
                    <a:cubicBezTo>
                      <a:pt x="647" y="224"/>
                      <a:pt x="647" y="224"/>
                      <a:pt x="647" y="224"/>
                    </a:cubicBezTo>
                    <a:cubicBezTo>
                      <a:pt x="633" y="257"/>
                      <a:pt x="618" y="288"/>
                      <a:pt x="601" y="319"/>
                    </a:cubicBezTo>
                    <a:cubicBezTo>
                      <a:pt x="600" y="321"/>
                      <a:pt x="601" y="333"/>
                      <a:pt x="604" y="327"/>
                    </a:cubicBezTo>
                    <a:cubicBezTo>
                      <a:pt x="620" y="294"/>
                      <a:pt x="637" y="264"/>
                      <a:pt x="657" y="234"/>
                    </a:cubicBezTo>
                    <a:cubicBezTo>
                      <a:pt x="657" y="246"/>
                      <a:pt x="657" y="246"/>
                      <a:pt x="657" y="246"/>
                    </a:cubicBezTo>
                    <a:cubicBezTo>
                      <a:pt x="659" y="241"/>
                      <a:pt x="661" y="236"/>
                      <a:pt x="663" y="232"/>
                    </a:cubicBezTo>
                    <a:cubicBezTo>
                      <a:pt x="665" y="230"/>
                      <a:pt x="665" y="223"/>
                      <a:pt x="660" y="224"/>
                    </a:cubicBezTo>
                    <a:cubicBezTo>
                      <a:pt x="656" y="226"/>
                      <a:pt x="655" y="232"/>
                      <a:pt x="651" y="234"/>
                    </a:cubicBezTo>
                    <a:cubicBezTo>
                      <a:pt x="654" y="221"/>
                      <a:pt x="661" y="210"/>
                      <a:pt x="667" y="199"/>
                    </a:cubicBezTo>
                    <a:cubicBezTo>
                      <a:pt x="670" y="227"/>
                      <a:pt x="658" y="267"/>
                      <a:pt x="643" y="287"/>
                    </a:cubicBezTo>
                    <a:close/>
                    <a:moveTo>
                      <a:pt x="656" y="137"/>
                    </a:moveTo>
                    <a:cubicBezTo>
                      <a:pt x="675" y="161"/>
                      <a:pt x="662" y="196"/>
                      <a:pt x="648" y="215"/>
                    </a:cubicBezTo>
                    <a:cubicBezTo>
                      <a:pt x="632" y="237"/>
                      <a:pt x="619" y="263"/>
                      <a:pt x="605" y="286"/>
                    </a:cubicBezTo>
                    <a:cubicBezTo>
                      <a:pt x="648" y="171"/>
                      <a:pt x="648" y="171"/>
                      <a:pt x="648" y="171"/>
                    </a:cubicBezTo>
                    <a:cubicBezTo>
                      <a:pt x="647" y="171"/>
                      <a:pt x="647" y="170"/>
                      <a:pt x="645" y="169"/>
                    </a:cubicBezTo>
                    <a:cubicBezTo>
                      <a:pt x="636" y="190"/>
                      <a:pt x="627" y="212"/>
                      <a:pt x="619" y="235"/>
                    </a:cubicBezTo>
                    <a:cubicBezTo>
                      <a:pt x="619" y="233"/>
                      <a:pt x="621" y="226"/>
                      <a:pt x="621" y="224"/>
                    </a:cubicBezTo>
                    <a:cubicBezTo>
                      <a:pt x="621" y="198"/>
                      <a:pt x="635" y="185"/>
                      <a:pt x="645" y="169"/>
                    </a:cubicBezTo>
                    <a:cubicBezTo>
                      <a:pt x="646" y="165"/>
                      <a:pt x="649" y="161"/>
                      <a:pt x="651" y="160"/>
                    </a:cubicBezTo>
                    <a:cubicBezTo>
                      <a:pt x="651" y="160"/>
                      <a:pt x="651" y="161"/>
                      <a:pt x="651" y="163"/>
                    </a:cubicBezTo>
                    <a:cubicBezTo>
                      <a:pt x="657" y="145"/>
                      <a:pt x="657" y="145"/>
                      <a:pt x="657" y="145"/>
                    </a:cubicBezTo>
                    <a:cubicBezTo>
                      <a:pt x="648" y="155"/>
                      <a:pt x="642" y="168"/>
                      <a:pt x="634" y="178"/>
                    </a:cubicBezTo>
                    <a:cubicBezTo>
                      <a:pt x="638" y="160"/>
                      <a:pt x="645" y="145"/>
                      <a:pt x="650" y="128"/>
                    </a:cubicBezTo>
                    <a:cubicBezTo>
                      <a:pt x="653" y="120"/>
                      <a:pt x="654" y="134"/>
                      <a:pt x="656" y="137"/>
                    </a:cubicBezTo>
                    <a:close/>
                    <a:moveTo>
                      <a:pt x="619" y="136"/>
                    </a:moveTo>
                    <a:cubicBezTo>
                      <a:pt x="618" y="133"/>
                      <a:pt x="615" y="128"/>
                      <a:pt x="620" y="124"/>
                    </a:cubicBezTo>
                    <a:cubicBezTo>
                      <a:pt x="624" y="120"/>
                      <a:pt x="627" y="114"/>
                      <a:pt x="631" y="109"/>
                    </a:cubicBezTo>
                    <a:cubicBezTo>
                      <a:pt x="634" y="111"/>
                      <a:pt x="623" y="131"/>
                      <a:pt x="619" y="136"/>
                    </a:cubicBezTo>
                    <a:close/>
                    <a:moveTo>
                      <a:pt x="623" y="151"/>
                    </a:moveTo>
                    <a:cubicBezTo>
                      <a:pt x="643" y="122"/>
                      <a:pt x="643" y="122"/>
                      <a:pt x="643" y="122"/>
                    </a:cubicBezTo>
                    <a:cubicBezTo>
                      <a:pt x="649" y="128"/>
                      <a:pt x="640" y="144"/>
                      <a:pt x="637" y="150"/>
                    </a:cubicBezTo>
                    <a:cubicBezTo>
                      <a:pt x="631" y="159"/>
                      <a:pt x="630" y="171"/>
                      <a:pt x="626" y="180"/>
                    </a:cubicBezTo>
                    <a:cubicBezTo>
                      <a:pt x="626" y="169"/>
                      <a:pt x="619" y="157"/>
                      <a:pt x="623" y="151"/>
                    </a:cubicBezTo>
                    <a:close/>
                    <a:moveTo>
                      <a:pt x="643" y="107"/>
                    </a:moveTo>
                    <a:cubicBezTo>
                      <a:pt x="646" y="110"/>
                      <a:pt x="649" y="115"/>
                      <a:pt x="645" y="117"/>
                    </a:cubicBezTo>
                    <a:cubicBezTo>
                      <a:pt x="636" y="122"/>
                      <a:pt x="631" y="132"/>
                      <a:pt x="626" y="140"/>
                    </a:cubicBezTo>
                    <a:cubicBezTo>
                      <a:pt x="638" y="104"/>
                      <a:pt x="638" y="104"/>
                      <a:pt x="638" y="104"/>
                    </a:cubicBezTo>
                    <a:cubicBezTo>
                      <a:pt x="641" y="95"/>
                      <a:pt x="644" y="106"/>
                      <a:pt x="643" y="107"/>
                    </a:cubicBezTo>
                    <a:close/>
                    <a:moveTo>
                      <a:pt x="633" y="94"/>
                    </a:moveTo>
                    <a:cubicBezTo>
                      <a:pt x="632" y="98"/>
                      <a:pt x="630" y="106"/>
                      <a:pt x="625" y="111"/>
                    </a:cubicBezTo>
                    <a:cubicBezTo>
                      <a:pt x="624" y="105"/>
                      <a:pt x="629" y="99"/>
                      <a:pt x="629" y="92"/>
                    </a:cubicBezTo>
                    <a:cubicBezTo>
                      <a:pt x="628" y="87"/>
                      <a:pt x="635" y="90"/>
                      <a:pt x="633" y="94"/>
                    </a:cubicBezTo>
                    <a:close/>
                    <a:moveTo>
                      <a:pt x="610" y="76"/>
                    </a:moveTo>
                    <a:cubicBezTo>
                      <a:pt x="610" y="76"/>
                      <a:pt x="612" y="73"/>
                      <a:pt x="612" y="72"/>
                    </a:cubicBezTo>
                    <a:cubicBezTo>
                      <a:pt x="610" y="67"/>
                      <a:pt x="614" y="68"/>
                      <a:pt x="616" y="70"/>
                    </a:cubicBezTo>
                    <a:cubicBezTo>
                      <a:pt x="621" y="75"/>
                      <a:pt x="628" y="81"/>
                      <a:pt x="625" y="90"/>
                    </a:cubicBezTo>
                    <a:cubicBezTo>
                      <a:pt x="622" y="101"/>
                      <a:pt x="619" y="114"/>
                      <a:pt x="613" y="121"/>
                    </a:cubicBezTo>
                    <a:cubicBezTo>
                      <a:pt x="607" y="112"/>
                      <a:pt x="592" y="103"/>
                      <a:pt x="600" y="89"/>
                    </a:cubicBezTo>
                    <a:cubicBezTo>
                      <a:pt x="604" y="89"/>
                      <a:pt x="601" y="99"/>
                      <a:pt x="606" y="99"/>
                    </a:cubicBezTo>
                    <a:cubicBezTo>
                      <a:pt x="605" y="91"/>
                      <a:pt x="608" y="83"/>
                      <a:pt x="610" y="76"/>
                    </a:cubicBezTo>
                    <a:close/>
                    <a:moveTo>
                      <a:pt x="598" y="58"/>
                    </a:moveTo>
                    <a:cubicBezTo>
                      <a:pt x="600" y="55"/>
                      <a:pt x="605" y="61"/>
                      <a:pt x="605" y="64"/>
                    </a:cubicBezTo>
                    <a:cubicBezTo>
                      <a:pt x="605" y="68"/>
                      <a:pt x="599" y="81"/>
                      <a:pt x="597" y="86"/>
                    </a:cubicBezTo>
                    <a:cubicBezTo>
                      <a:pt x="595" y="81"/>
                      <a:pt x="599" y="74"/>
                      <a:pt x="600" y="67"/>
                    </a:cubicBezTo>
                    <a:cubicBezTo>
                      <a:pt x="595" y="73"/>
                      <a:pt x="590" y="85"/>
                      <a:pt x="590" y="94"/>
                    </a:cubicBezTo>
                    <a:cubicBezTo>
                      <a:pt x="585" y="89"/>
                      <a:pt x="579" y="86"/>
                      <a:pt x="576" y="81"/>
                    </a:cubicBezTo>
                    <a:cubicBezTo>
                      <a:pt x="583" y="74"/>
                      <a:pt x="589" y="65"/>
                      <a:pt x="598" y="58"/>
                    </a:cubicBezTo>
                    <a:close/>
                    <a:moveTo>
                      <a:pt x="593" y="56"/>
                    </a:moveTo>
                    <a:cubicBezTo>
                      <a:pt x="589" y="62"/>
                      <a:pt x="583" y="66"/>
                      <a:pt x="579" y="71"/>
                    </a:cubicBezTo>
                    <a:cubicBezTo>
                      <a:pt x="579" y="62"/>
                      <a:pt x="584" y="56"/>
                      <a:pt x="585" y="48"/>
                    </a:cubicBezTo>
                    <a:cubicBezTo>
                      <a:pt x="588" y="49"/>
                      <a:pt x="595" y="52"/>
                      <a:pt x="593" y="56"/>
                    </a:cubicBezTo>
                    <a:close/>
                    <a:moveTo>
                      <a:pt x="583" y="37"/>
                    </a:moveTo>
                    <a:cubicBezTo>
                      <a:pt x="571" y="32"/>
                      <a:pt x="557" y="24"/>
                      <a:pt x="541" y="22"/>
                    </a:cubicBezTo>
                    <a:cubicBezTo>
                      <a:pt x="540" y="22"/>
                      <a:pt x="538" y="19"/>
                      <a:pt x="537" y="18"/>
                    </a:cubicBezTo>
                    <a:cubicBezTo>
                      <a:pt x="556" y="20"/>
                      <a:pt x="570" y="28"/>
                      <a:pt x="583" y="37"/>
                    </a:cubicBezTo>
                    <a:close/>
                    <a:moveTo>
                      <a:pt x="550" y="33"/>
                    </a:moveTo>
                    <a:cubicBezTo>
                      <a:pt x="550" y="40"/>
                      <a:pt x="539" y="46"/>
                      <a:pt x="532" y="53"/>
                    </a:cubicBezTo>
                    <a:cubicBezTo>
                      <a:pt x="532" y="47"/>
                      <a:pt x="535" y="41"/>
                      <a:pt x="535" y="36"/>
                    </a:cubicBezTo>
                    <a:cubicBezTo>
                      <a:pt x="533" y="23"/>
                      <a:pt x="546" y="31"/>
                      <a:pt x="550" y="33"/>
                    </a:cubicBezTo>
                    <a:close/>
                    <a:moveTo>
                      <a:pt x="506" y="14"/>
                    </a:moveTo>
                    <a:cubicBezTo>
                      <a:pt x="536" y="16"/>
                      <a:pt x="536" y="16"/>
                      <a:pt x="536" y="16"/>
                    </a:cubicBezTo>
                    <a:cubicBezTo>
                      <a:pt x="527" y="20"/>
                      <a:pt x="516" y="17"/>
                      <a:pt x="506" y="15"/>
                    </a:cubicBezTo>
                    <a:lnTo>
                      <a:pt x="506" y="14"/>
                    </a:lnTo>
                    <a:close/>
                    <a:moveTo>
                      <a:pt x="516" y="24"/>
                    </a:moveTo>
                    <a:cubicBezTo>
                      <a:pt x="511" y="33"/>
                      <a:pt x="502" y="41"/>
                      <a:pt x="494" y="47"/>
                    </a:cubicBezTo>
                    <a:cubicBezTo>
                      <a:pt x="494" y="34"/>
                      <a:pt x="500" y="37"/>
                      <a:pt x="506" y="24"/>
                    </a:cubicBezTo>
                    <a:lnTo>
                      <a:pt x="516" y="24"/>
                    </a:lnTo>
                    <a:close/>
                    <a:moveTo>
                      <a:pt x="501" y="14"/>
                    </a:moveTo>
                    <a:cubicBezTo>
                      <a:pt x="495" y="15"/>
                      <a:pt x="488" y="15"/>
                      <a:pt x="483" y="13"/>
                    </a:cubicBezTo>
                    <a:cubicBezTo>
                      <a:pt x="482" y="12"/>
                      <a:pt x="482" y="11"/>
                      <a:pt x="481" y="11"/>
                    </a:cubicBezTo>
                    <a:lnTo>
                      <a:pt x="501" y="14"/>
                    </a:lnTo>
                    <a:close/>
                    <a:moveTo>
                      <a:pt x="465" y="22"/>
                    </a:moveTo>
                    <a:cubicBezTo>
                      <a:pt x="471" y="17"/>
                      <a:pt x="471" y="25"/>
                      <a:pt x="470" y="26"/>
                    </a:cubicBezTo>
                    <a:cubicBezTo>
                      <a:pt x="468" y="33"/>
                      <a:pt x="474" y="32"/>
                      <a:pt x="475" y="28"/>
                    </a:cubicBezTo>
                    <a:cubicBezTo>
                      <a:pt x="477" y="25"/>
                      <a:pt x="477" y="19"/>
                      <a:pt x="486" y="21"/>
                    </a:cubicBezTo>
                    <a:cubicBezTo>
                      <a:pt x="492" y="22"/>
                      <a:pt x="475" y="35"/>
                      <a:pt x="470" y="41"/>
                    </a:cubicBezTo>
                    <a:cubicBezTo>
                      <a:pt x="465" y="47"/>
                      <a:pt x="466" y="36"/>
                      <a:pt x="470" y="38"/>
                    </a:cubicBezTo>
                    <a:cubicBezTo>
                      <a:pt x="469" y="26"/>
                      <a:pt x="464" y="37"/>
                      <a:pt x="463" y="39"/>
                    </a:cubicBezTo>
                    <a:cubicBezTo>
                      <a:pt x="458" y="48"/>
                      <a:pt x="465" y="47"/>
                      <a:pt x="461" y="49"/>
                    </a:cubicBezTo>
                    <a:cubicBezTo>
                      <a:pt x="453" y="54"/>
                      <a:pt x="443" y="54"/>
                      <a:pt x="433" y="56"/>
                    </a:cubicBezTo>
                    <a:cubicBezTo>
                      <a:pt x="441" y="44"/>
                      <a:pt x="450" y="34"/>
                      <a:pt x="460" y="26"/>
                    </a:cubicBezTo>
                    <a:cubicBezTo>
                      <a:pt x="461" y="25"/>
                      <a:pt x="464" y="23"/>
                      <a:pt x="465" y="22"/>
                    </a:cubicBezTo>
                    <a:close/>
                    <a:moveTo>
                      <a:pt x="457" y="22"/>
                    </a:moveTo>
                    <a:cubicBezTo>
                      <a:pt x="445" y="32"/>
                      <a:pt x="434" y="44"/>
                      <a:pt x="427" y="58"/>
                    </a:cubicBezTo>
                    <a:cubicBezTo>
                      <a:pt x="426" y="59"/>
                      <a:pt x="425" y="59"/>
                      <a:pt x="424" y="59"/>
                    </a:cubicBezTo>
                    <a:cubicBezTo>
                      <a:pt x="429" y="55"/>
                      <a:pt x="421" y="54"/>
                      <a:pt x="421" y="57"/>
                    </a:cubicBezTo>
                    <a:cubicBezTo>
                      <a:pt x="419" y="58"/>
                      <a:pt x="419" y="58"/>
                      <a:pt x="419" y="58"/>
                    </a:cubicBezTo>
                    <a:cubicBezTo>
                      <a:pt x="419" y="55"/>
                      <a:pt x="418" y="55"/>
                      <a:pt x="418" y="58"/>
                    </a:cubicBezTo>
                    <a:cubicBezTo>
                      <a:pt x="418" y="62"/>
                      <a:pt x="418" y="62"/>
                      <a:pt x="418" y="62"/>
                    </a:cubicBezTo>
                    <a:cubicBezTo>
                      <a:pt x="387" y="95"/>
                      <a:pt x="357" y="135"/>
                      <a:pt x="338" y="180"/>
                    </a:cubicBezTo>
                    <a:cubicBezTo>
                      <a:pt x="352" y="149"/>
                      <a:pt x="366" y="117"/>
                      <a:pt x="379" y="83"/>
                    </a:cubicBezTo>
                    <a:cubicBezTo>
                      <a:pt x="384" y="89"/>
                      <a:pt x="379" y="94"/>
                      <a:pt x="380" y="99"/>
                    </a:cubicBezTo>
                    <a:cubicBezTo>
                      <a:pt x="392" y="89"/>
                      <a:pt x="402" y="69"/>
                      <a:pt x="412" y="56"/>
                    </a:cubicBezTo>
                    <a:cubicBezTo>
                      <a:pt x="418" y="49"/>
                      <a:pt x="424" y="42"/>
                      <a:pt x="431" y="34"/>
                    </a:cubicBezTo>
                    <a:cubicBezTo>
                      <a:pt x="431" y="45"/>
                      <a:pt x="431" y="45"/>
                      <a:pt x="431" y="45"/>
                    </a:cubicBezTo>
                    <a:cubicBezTo>
                      <a:pt x="434" y="37"/>
                      <a:pt x="440" y="28"/>
                      <a:pt x="445" y="22"/>
                    </a:cubicBezTo>
                    <a:cubicBezTo>
                      <a:pt x="446" y="21"/>
                      <a:pt x="453" y="22"/>
                      <a:pt x="457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5" name="Freeform 6"/>
              <p:cNvSpPr>
                <a:spLocks/>
              </p:cNvSpPr>
              <p:nvPr/>
            </p:nvSpPr>
            <p:spPr bwMode="auto">
              <a:xfrm>
                <a:off x="7281863" y="2617788"/>
                <a:ext cx="26988" cy="61913"/>
              </a:xfrm>
              <a:custGeom>
                <a:avLst/>
                <a:gdLst>
                  <a:gd name="T0" fmla="*/ 1 w 13"/>
                  <a:gd name="T1" fmla="*/ 21 h 31"/>
                  <a:gd name="T2" fmla="*/ 4 w 13"/>
                  <a:gd name="T3" fmla="*/ 28 h 31"/>
                  <a:gd name="T4" fmla="*/ 13 w 13"/>
                  <a:gd name="T5" fmla="*/ 8 h 31"/>
                  <a:gd name="T6" fmla="*/ 13 w 13"/>
                  <a:gd name="T7" fmla="*/ 0 h 31"/>
                  <a:gd name="T8" fmla="*/ 1 w 13"/>
                  <a:gd name="T9" fmla="*/ 2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1">
                    <a:moveTo>
                      <a:pt x="1" y="21"/>
                    </a:moveTo>
                    <a:cubicBezTo>
                      <a:pt x="0" y="23"/>
                      <a:pt x="1" y="31"/>
                      <a:pt x="4" y="28"/>
                    </a:cubicBezTo>
                    <a:cubicBezTo>
                      <a:pt x="9" y="24"/>
                      <a:pt x="10" y="15"/>
                      <a:pt x="13" y="8"/>
                    </a:cubicBezTo>
                    <a:cubicBezTo>
                      <a:pt x="10" y="6"/>
                      <a:pt x="13" y="3"/>
                      <a:pt x="13" y="0"/>
                    </a:cubicBezTo>
                    <a:cubicBezTo>
                      <a:pt x="8" y="6"/>
                      <a:pt x="6" y="14"/>
                      <a:pt x="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6" name="Freeform 7"/>
              <p:cNvSpPr>
                <a:spLocks/>
              </p:cNvSpPr>
              <p:nvPr/>
            </p:nvSpPr>
            <p:spPr bwMode="auto">
              <a:xfrm>
                <a:off x="6383338" y="2874963"/>
                <a:ext cx="4763" cy="28575"/>
              </a:xfrm>
              <a:custGeom>
                <a:avLst/>
                <a:gdLst>
                  <a:gd name="T0" fmla="*/ 0 w 3"/>
                  <a:gd name="T1" fmla="*/ 0 h 14"/>
                  <a:gd name="T2" fmla="*/ 0 w 3"/>
                  <a:gd name="T3" fmla="*/ 14 h 14"/>
                  <a:gd name="T4" fmla="*/ 0 w 3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4">
                    <a:moveTo>
                      <a:pt x="0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2" y="11"/>
                      <a:pt x="3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7" name="Freeform 8"/>
              <p:cNvSpPr>
                <a:spLocks/>
              </p:cNvSpPr>
              <p:nvPr/>
            </p:nvSpPr>
            <p:spPr bwMode="auto">
              <a:xfrm>
                <a:off x="6919913" y="2300288"/>
                <a:ext cx="1588" cy="317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8" name="Freeform 9"/>
              <p:cNvSpPr>
                <a:spLocks/>
              </p:cNvSpPr>
              <p:nvPr/>
            </p:nvSpPr>
            <p:spPr bwMode="auto">
              <a:xfrm>
                <a:off x="6916738" y="2301875"/>
                <a:ext cx="11113" cy="20638"/>
              </a:xfrm>
              <a:custGeom>
                <a:avLst/>
                <a:gdLst>
                  <a:gd name="T0" fmla="*/ 0 w 5"/>
                  <a:gd name="T1" fmla="*/ 3 h 10"/>
                  <a:gd name="T2" fmla="*/ 2 w 5"/>
                  <a:gd name="T3" fmla="*/ 0 h 10"/>
                  <a:gd name="T4" fmla="*/ 2 w 5"/>
                  <a:gd name="T5" fmla="*/ 1 h 10"/>
                  <a:gd name="T6" fmla="*/ 0 w 5"/>
                  <a:gd name="T7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0">
                    <a:moveTo>
                      <a:pt x="0" y="3"/>
                    </a:moveTo>
                    <a:cubicBezTo>
                      <a:pt x="1" y="10"/>
                      <a:pt x="5" y="4"/>
                      <a:pt x="2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1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5699218" y="3446872"/>
              <a:ext cx="1078098" cy="879690"/>
              <a:chOff x="6183313" y="1962150"/>
              <a:chExt cx="1431925" cy="1168401"/>
            </a:xfrm>
            <a:solidFill>
              <a:srgbClr val="262626"/>
            </a:solidFill>
          </p:grpSpPr>
          <p:sp>
            <p:nvSpPr>
              <p:cNvPr id="10" name="Freeform 5"/>
              <p:cNvSpPr>
                <a:spLocks noEditPoints="1"/>
              </p:cNvSpPr>
              <p:nvPr/>
            </p:nvSpPr>
            <p:spPr bwMode="auto">
              <a:xfrm>
                <a:off x="6183313" y="1962150"/>
                <a:ext cx="1431925" cy="1168401"/>
              </a:xfrm>
              <a:custGeom>
                <a:avLst/>
                <a:gdLst>
                  <a:gd name="T0" fmla="*/ 43 w 710"/>
                  <a:gd name="T1" fmla="*/ 578 h 578"/>
                  <a:gd name="T2" fmla="*/ 448 w 710"/>
                  <a:gd name="T3" fmla="*/ 6 h 578"/>
                  <a:gd name="T4" fmla="*/ 382 w 710"/>
                  <a:gd name="T5" fmla="*/ 84 h 578"/>
                  <a:gd name="T6" fmla="*/ 367 w 710"/>
                  <a:gd name="T7" fmla="*/ 55 h 578"/>
                  <a:gd name="T8" fmla="*/ 367 w 710"/>
                  <a:gd name="T9" fmla="*/ 57 h 578"/>
                  <a:gd name="T10" fmla="*/ 325 w 710"/>
                  <a:gd name="T11" fmla="*/ 171 h 578"/>
                  <a:gd name="T12" fmla="*/ 497 w 710"/>
                  <a:gd name="T13" fmla="*/ 69 h 578"/>
                  <a:gd name="T14" fmla="*/ 570 w 710"/>
                  <a:gd name="T15" fmla="*/ 280 h 578"/>
                  <a:gd name="T16" fmla="*/ 484 w 710"/>
                  <a:gd name="T17" fmla="*/ 62 h 578"/>
                  <a:gd name="T18" fmla="*/ 484 w 710"/>
                  <a:gd name="T19" fmla="*/ 49 h 578"/>
                  <a:gd name="T20" fmla="*/ 560 w 710"/>
                  <a:gd name="T21" fmla="*/ 53 h 578"/>
                  <a:gd name="T22" fmla="*/ 501 w 710"/>
                  <a:gd name="T23" fmla="*/ 49 h 578"/>
                  <a:gd name="T24" fmla="*/ 592 w 710"/>
                  <a:gd name="T25" fmla="*/ 108 h 578"/>
                  <a:gd name="T26" fmla="*/ 423 w 710"/>
                  <a:gd name="T27" fmla="*/ 308 h 578"/>
                  <a:gd name="T28" fmla="*/ 373 w 710"/>
                  <a:gd name="T29" fmla="*/ 262 h 578"/>
                  <a:gd name="T30" fmla="*/ 357 w 710"/>
                  <a:gd name="T31" fmla="*/ 247 h 578"/>
                  <a:gd name="T32" fmla="*/ 329 w 710"/>
                  <a:gd name="T33" fmla="*/ 259 h 578"/>
                  <a:gd name="T34" fmla="*/ 352 w 710"/>
                  <a:gd name="T35" fmla="*/ 199 h 578"/>
                  <a:gd name="T36" fmla="*/ 201 w 710"/>
                  <a:gd name="T37" fmla="*/ 352 h 578"/>
                  <a:gd name="T38" fmla="*/ 206 w 710"/>
                  <a:gd name="T39" fmla="*/ 359 h 578"/>
                  <a:gd name="T40" fmla="*/ 151 w 710"/>
                  <a:gd name="T41" fmla="*/ 392 h 578"/>
                  <a:gd name="T42" fmla="*/ 50 w 710"/>
                  <a:gd name="T43" fmla="*/ 471 h 578"/>
                  <a:gd name="T44" fmla="*/ 12 w 710"/>
                  <a:gd name="T45" fmla="*/ 507 h 578"/>
                  <a:gd name="T46" fmla="*/ 37 w 710"/>
                  <a:gd name="T47" fmla="*/ 549 h 578"/>
                  <a:gd name="T48" fmla="*/ 46 w 710"/>
                  <a:gd name="T49" fmla="*/ 554 h 578"/>
                  <a:gd name="T50" fmla="*/ 54 w 710"/>
                  <a:gd name="T51" fmla="*/ 545 h 578"/>
                  <a:gd name="T52" fmla="*/ 120 w 710"/>
                  <a:gd name="T53" fmla="*/ 505 h 578"/>
                  <a:gd name="T54" fmla="*/ 177 w 710"/>
                  <a:gd name="T55" fmla="*/ 461 h 578"/>
                  <a:gd name="T56" fmla="*/ 155 w 710"/>
                  <a:gd name="T57" fmla="*/ 474 h 578"/>
                  <a:gd name="T58" fmla="*/ 202 w 710"/>
                  <a:gd name="T59" fmla="*/ 443 h 578"/>
                  <a:gd name="T60" fmla="*/ 211 w 710"/>
                  <a:gd name="T61" fmla="*/ 411 h 578"/>
                  <a:gd name="T62" fmla="*/ 225 w 710"/>
                  <a:gd name="T63" fmla="*/ 404 h 578"/>
                  <a:gd name="T64" fmla="*/ 264 w 710"/>
                  <a:gd name="T65" fmla="*/ 410 h 578"/>
                  <a:gd name="T66" fmla="*/ 376 w 710"/>
                  <a:gd name="T67" fmla="*/ 267 h 578"/>
                  <a:gd name="T68" fmla="*/ 399 w 710"/>
                  <a:gd name="T69" fmla="*/ 295 h 578"/>
                  <a:gd name="T70" fmla="*/ 414 w 710"/>
                  <a:gd name="T71" fmla="*/ 303 h 578"/>
                  <a:gd name="T72" fmla="*/ 448 w 710"/>
                  <a:gd name="T73" fmla="*/ 318 h 578"/>
                  <a:gd name="T74" fmla="*/ 451 w 710"/>
                  <a:gd name="T75" fmla="*/ 356 h 578"/>
                  <a:gd name="T76" fmla="*/ 498 w 710"/>
                  <a:gd name="T77" fmla="*/ 358 h 578"/>
                  <a:gd name="T78" fmla="*/ 556 w 710"/>
                  <a:gd name="T79" fmla="*/ 310 h 578"/>
                  <a:gd name="T80" fmla="*/ 551 w 710"/>
                  <a:gd name="T81" fmla="*/ 354 h 578"/>
                  <a:gd name="T82" fmla="*/ 657 w 710"/>
                  <a:gd name="T83" fmla="*/ 247 h 578"/>
                  <a:gd name="T84" fmla="*/ 601 w 710"/>
                  <a:gd name="T85" fmla="*/ 319 h 578"/>
                  <a:gd name="T86" fmla="*/ 643 w 710"/>
                  <a:gd name="T87" fmla="*/ 287 h 578"/>
                  <a:gd name="T88" fmla="*/ 645 w 710"/>
                  <a:gd name="T89" fmla="*/ 169 h 578"/>
                  <a:gd name="T90" fmla="*/ 620 w 710"/>
                  <a:gd name="T91" fmla="*/ 124 h 578"/>
                  <a:gd name="T92" fmla="*/ 643 w 710"/>
                  <a:gd name="T93" fmla="*/ 107 h 578"/>
                  <a:gd name="T94" fmla="*/ 633 w 710"/>
                  <a:gd name="T95" fmla="*/ 94 h 578"/>
                  <a:gd name="T96" fmla="*/ 610 w 710"/>
                  <a:gd name="T97" fmla="*/ 76 h 578"/>
                  <a:gd name="T98" fmla="*/ 593 w 710"/>
                  <a:gd name="T99" fmla="*/ 56 h 578"/>
                  <a:gd name="T100" fmla="*/ 550 w 710"/>
                  <a:gd name="T101" fmla="*/ 33 h 578"/>
                  <a:gd name="T102" fmla="*/ 516 w 710"/>
                  <a:gd name="T103" fmla="*/ 24 h 578"/>
                  <a:gd name="T104" fmla="*/ 465 w 710"/>
                  <a:gd name="T105" fmla="*/ 22 h 578"/>
                  <a:gd name="T106" fmla="*/ 433 w 710"/>
                  <a:gd name="T107" fmla="*/ 56 h 578"/>
                  <a:gd name="T108" fmla="*/ 418 w 710"/>
                  <a:gd name="T109" fmla="*/ 58 h 578"/>
                  <a:gd name="T110" fmla="*/ 445 w 710"/>
                  <a:gd name="T111" fmla="*/ 22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10" h="578">
                    <a:moveTo>
                      <a:pt x="442" y="8"/>
                    </a:moveTo>
                    <a:cubicBezTo>
                      <a:pt x="404" y="15"/>
                      <a:pt x="374" y="34"/>
                      <a:pt x="348" y="54"/>
                    </a:cubicBezTo>
                    <a:cubicBezTo>
                      <a:pt x="304" y="88"/>
                      <a:pt x="282" y="177"/>
                      <a:pt x="309" y="247"/>
                    </a:cubicBezTo>
                    <a:cubicBezTo>
                      <a:pt x="302" y="249"/>
                      <a:pt x="297" y="255"/>
                      <a:pt x="291" y="260"/>
                    </a:cubicBezTo>
                    <a:cubicBezTo>
                      <a:pt x="250" y="294"/>
                      <a:pt x="205" y="326"/>
                      <a:pt x="174" y="366"/>
                    </a:cubicBezTo>
                    <a:cubicBezTo>
                      <a:pt x="110" y="407"/>
                      <a:pt x="56" y="454"/>
                      <a:pt x="5" y="504"/>
                    </a:cubicBezTo>
                    <a:cubicBezTo>
                      <a:pt x="2" y="507"/>
                      <a:pt x="0" y="513"/>
                      <a:pt x="2" y="518"/>
                    </a:cubicBezTo>
                    <a:cubicBezTo>
                      <a:pt x="11" y="542"/>
                      <a:pt x="25" y="563"/>
                      <a:pt x="43" y="578"/>
                    </a:cubicBezTo>
                    <a:cubicBezTo>
                      <a:pt x="82" y="545"/>
                      <a:pt x="82" y="545"/>
                      <a:pt x="82" y="545"/>
                    </a:cubicBezTo>
                    <a:cubicBezTo>
                      <a:pt x="136" y="501"/>
                      <a:pt x="193" y="462"/>
                      <a:pt x="247" y="415"/>
                    </a:cubicBezTo>
                    <a:cubicBezTo>
                      <a:pt x="255" y="420"/>
                      <a:pt x="269" y="422"/>
                      <a:pt x="277" y="416"/>
                    </a:cubicBezTo>
                    <a:cubicBezTo>
                      <a:pt x="309" y="390"/>
                      <a:pt x="344" y="363"/>
                      <a:pt x="374" y="332"/>
                    </a:cubicBezTo>
                    <a:cubicBezTo>
                      <a:pt x="397" y="350"/>
                      <a:pt x="425" y="361"/>
                      <a:pt x="458" y="366"/>
                    </a:cubicBezTo>
                    <a:cubicBezTo>
                      <a:pt x="547" y="378"/>
                      <a:pt x="619" y="350"/>
                      <a:pt x="649" y="293"/>
                    </a:cubicBezTo>
                    <a:cubicBezTo>
                      <a:pt x="710" y="209"/>
                      <a:pt x="660" y="74"/>
                      <a:pt x="594" y="31"/>
                    </a:cubicBezTo>
                    <a:cubicBezTo>
                      <a:pt x="559" y="8"/>
                      <a:pt x="502" y="0"/>
                      <a:pt x="448" y="6"/>
                    </a:cubicBezTo>
                    <a:cubicBezTo>
                      <a:pt x="447" y="6"/>
                      <a:pt x="443" y="7"/>
                      <a:pt x="442" y="8"/>
                    </a:cubicBezTo>
                    <a:close/>
                    <a:moveTo>
                      <a:pt x="436" y="23"/>
                    </a:moveTo>
                    <a:cubicBezTo>
                      <a:pt x="422" y="34"/>
                      <a:pt x="411" y="50"/>
                      <a:pt x="399" y="67"/>
                    </a:cubicBezTo>
                    <a:cubicBezTo>
                      <a:pt x="403" y="54"/>
                      <a:pt x="412" y="45"/>
                      <a:pt x="414" y="35"/>
                    </a:cubicBezTo>
                    <a:cubicBezTo>
                      <a:pt x="415" y="31"/>
                      <a:pt x="414" y="27"/>
                      <a:pt x="409" y="29"/>
                    </a:cubicBezTo>
                    <a:cubicBezTo>
                      <a:pt x="415" y="22"/>
                      <a:pt x="426" y="23"/>
                      <a:pt x="436" y="23"/>
                    </a:cubicBezTo>
                    <a:close/>
                    <a:moveTo>
                      <a:pt x="408" y="38"/>
                    </a:moveTo>
                    <a:cubicBezTo>
                      <a:pt x="382" y="84"/>
                      <a:pt x="382" y="84"/>
                      <a:pt x="382" y="84"/>
                    </a:cubicBezTo>
                    <a:cubicBezTo>
                      <a:pt x="386" y="64"/>
                      <a:pt x="395" y="46"/>
                      <a:pt x="408" y="32"/>
                    </a:cubicBezTo>
                    <a:cubicBezTo>
                      <a:pt x="408" y="32"/>
                      <a:pt x="409" y="36"/>
                      <a:pt x="408" y="38"/>
                    </a:cubicBezTo>
                    <a:close/>
                    <a:moveTo>
                      <a:pt x="397" y="31"/>
                    </a:moveTo>
                    <a:cubicBezTo>
                      <a:pt x="382" y="56"/>
                      <a:pt x="363" y="86"/>
                      <a:pt x="348" y="113"/>
                    </a:cubicBezTo>
                    <a:cubicBezTo>
                      <a:pt x="361" y="88"/>
                      <a:pt x="371" y="59"/>
                      <a:pt x="385" y="39"/>
                    </a:cubicBezTo>
                    <a:cubicBezTo>
                      <a:pt x="387" y="35"/>
                      <a:pt x="393" y="33"/>
                      <a:pt x="397" y="31"/>
                    </a:cubicBezTo>
                    <a:close/>
                    <a:moveTo>
                      <a:pt x="376" y="43"/>
                    </a:moveTo>
                    <a:cubicBezTo>
                      <a:pt x="382" y="42"/>
                      <a:pt x="370" y="53"/>
                      <a:pt x="367" y="55"/>
                    </a:cubicBezTo>
                    <a:cubicBezTo>
                      <a:pt x="372" y="52"/>
                      <a:pt x="370" y="45"/>
                      <a:pt x="376" y="43"/>
                    </a:cubicBezTo>
                    <a:close/>
                    <a:moveTo>
                      <a:pt x="348" y="65"/>
                    </a:moveTo>
                    <a:cubicBezTo>
                      <a:pt x="337" y="89"/>
                      <a:pt x="328" y="111"/>
                      <a:pt x="314" y="135"/>
                    </a:cubicBezTo>
                    <a:cubicBezTo>
                      <a:pt x="314" y="131"/>
                      <a:pt x="310" y="135"/>
                      <a:pt x="313" y="136"/>
                    </a:cubicBezTo>
                    <a:cubicBezTo>
                      <a:pt x="309" y="143"/>
                      <a:pt x="308" y="153"/>
                      <a:pt x="308" y="162"/>
                    </a:cubicBezTo>
                    <a:cubicBezTo>
                      <a:pt x="308" y="166"/>
                      <a:pt x="314" y="163"/>
                      <a:pt x="313" y="160"/>
                    </a:cubicBezTo>
                    <a:cubicBezTo>
                      <a:pt x="318" y="137"/>
                      <a:pt x="328" y="121"/>
                      <a:pt x="337" y="103"/>
                    </a:cubicBezTo>
                    <a:cubicBezTo>
                      <a:pt x="345" y="86"/>
                      <a:pt x="357" y="72"/>
                      <a:pt x="367" y="57"/>
                    </a:cubicBezTo>
                    <a:cubicBezTo>
                      <a:pt x="320" y="157"/>
                      <a:pt x="320" y="157"/>
                      <a:pt x="320" y="157"/>
                    </a:cubicBezTo>
                    <a:cubicBezTo>
                      <a:pt x="316" y="152"/>
                      <a:pt x="315" y="158"/>
                      <a:pt x="313" y="160"/>
                    </a:cubicBezTo>
                    <a:cubicBezTo>
                      <a:pt x="318" y="164"/>
                      <a:pt x="318" y="164"/>
                      <a:pt x="318" y="164"/>
                    </a:cubicBezTo>
                    <a:cubicBezTo>
                      <a:pt x="313" y="173"/>
                      <a:pt x="308" y="185"/>
                      <a:pt x="306" y="195"/>
                    </a:cubicBezTo>
                    <a:cubicBezTo>
                      <a:pt x="297" y="137"/>
                      <a:pt x="321" y="91"/>
                      <a:pt x="348" y="65"/>
                    </a:cubicBezTo>
                    <a:close/>
                    <a:moveTo>
                      <a:pt x="306" y="200"/>
                    </a:moveTo>
                    <a:cubicBezTo>
                      <a:pt x="313" y="206"/>
                      <a:pt x="313" y="193"/>
                      <a:pt x="320" y="196"/>
                    </a:cubicBezTo>
                    <a:cubicBezTo>
                      <a:pt x="317" y="184"/>
                      <a:pt x="320" y="180"/>
                      <a:pt x="325" y="171"/>
                    </a:cubicBezTo>
                    <a:cubicBezTo>
                      <a:pt x="340" y="141"/>
                      <a:pt x="355" y="112"/>
                      <a:pt x="372" y="84"/>
                    </a:cubicBezTo>
                    <a:cubicBezTo>
                      <a:pt x="352" y="132"/>
                      <a:pt x="331" y="183"/>
                      <a:pt x="310" y="228"/>
                    </a:cubicBezTo>
                    <a:lnTo>
                      <a:pt x="306" y="200"/>
                    </a:lnTo>
                    <a:close/>
                    <a:moveTo>
                      <a:pt x="365" y="167"/>
                    </a:moveTo>
                    <a:cubicBezTo>
                      <a:pt x="365" y="167"/>
                      <a:pt x="366" y="168"/>
                      <a:pt x="366" y="168"/>
                    </a:cubicBezTo>
                    <a:cubicBezTo>
                      <a:pt x="372" y="157"/>
                      <a:pt x="373" y="141"/>
                      <a:pt x="378" y="132"/>
                    </a:cubicBezTo>
                    <a:cubicBezTo>
                      <a:pt x="378" y="132"/>
                      <a:pt x="379" y="131"/>
                      <a:pt x="380" y="131"/>
                    </a:cubicBezTo>
                    <a:cubicBezTo>
                      <a:pt x="402" y="95"/>
                      <a:pt x="440" y="68"/>
                      <a:pt x="497" y="69"/>
                    </a:cubicBezTo>
                    <a:cubicBezTo>
                      <a:pt x="495" y="61"/>
                      <a:pt x="498" y="69"/>
                      <a:pt x="500" y="68"/>
                    </a:cubicBezTo>
                    <a:cubicBezTo>
                      <a:pt x="553" y="72"/>
                      <a:pt x="593" y="105"/>
                      <a:pt x="601" y="160"/>
                    </a:cubicBezTo>
                    <a:cubicBezTo>
                      <a:pt x="606" y="198"/>
                      <a:pt x="599" y="237"/>
                      <a:pt x="586" y="264"/>
                    </a:cubicBezTo>
                    <a:cubicBezTo>
                      <a:pt x="585" y="264"/>
                      <a:pt x="584" y="265"/>
                      <a:pt x="584" y="265"/>
                    </a:cubicBezTo>
                    <a:cubicBezTo>
                      <a:pt x="584" y="262"/>
                      <a:pt x="583" y="262"/>
                      <a:pt x="583" y="265"/>
                    </a:cubicBezTo>
                    <a:cubicBezTo>
                      <a:pt x="581" y="267"/>
                      <a:pt x="581" y="267"/>
                      <a:pt x="581" y="267"/>
                    </a:cubicBezTo>
                    <a:cubicBezTo>
                      <a:pt x="580" y="268"/>
                      <a:pt x="580" y="268"/>
                      <a:pt x="580" y="268"/>
                    </a:cubicBezTo>
                    <a:cubicBezTo>
                      <a:pt x="570" y="280"/>
                      <a:pt x="570" y="280"/>
                      <a:pt x="570" y="280"/>
                    </a:cubicBezTo>
                    <a:cubicBezTo>
                      <a:pt x="571" y="279"/>
                      <a:pt x="571" y="279"/>
                      <a:pt x="571" y="279"/>
                    </a:cubicBezTo>
                    <a:cubicBezTo>
                      <a:pt x="557" y="303"/>
                      <a:pt x="518" y="317"/>
                      <a:pt x="479" y="309"/>
                    </a:cubicBezTo>
                    <a:cubicBezTo>
                      <a:pt x="419" y="309"/>
                      <a:pt x="391" y="275"/>
                      <a:pt x="373" y="231"/>
                    </a:cubicBezTo>
                    <a:cubicBezTo>
                      <a:pt x="368" y="219"/>
                      <a:pt x="359" y="193"/>
                      <a:pt x="366" y="183"/>
                    </a:cubicBezTo>
                    <a:cubicBezTo>
                      <a:pt x="362" y="179"/>
                      <a:pt x="363" y="174"/>
                      <a:pt x="364" y="171"/>
                    </a:cubicBezTo>
                    <a:cubicBezTo>
                      <a:pt x="365" y="170"/>
                      <a:pt x="365" y="169"/>
                      <a:pt x="366" y="169"/>
                    </a:cubicBezTo>
                    <a:cubicBezTo>
                      <a:pt x="366" y="168"/>
                      <a:pt x="365" y="167"/>
                      <a:pt x="365" y="167"/>
                    </a:cubicBezTo>
                    <a:close/>
                    <a:moveTo>
                      <a:pt x="484" y="62"/>
                    </a:moveTo>
                    <a:cubicBezTo>
                      <a:pt x="467" y="62"/>
                      <a:pt x="467" y="62"/>
                      <a:pt x="467" y="62"/>
                    </a:cubicBezTo>
                    <a:cubicBezTo>
                      <a:pt x="447" y="65"/>
                      <a:pt x="430" y="73"/>
                      <a:pt x="415" y="81"/>
                    </a:cubicBezTo>
                    <a:cubicBezTo>
                      <a:pt x="418" y="72"/>
                      <a:pt x="430" y="65"/>
                      <a:pt x="442" y="64"/>
                    </a:cubicBezTo>
                    <a:cubicBezTo>
                      <a:pt x="450" y="63"/>
                      <a:pt x="459" y="61"/>
                      <a:pt x="467" y="62"/>
                    </a:cubicBezTo>
                    <a:cubicBezTo>
                      <a:pt x="472" y="60"/>
                      <a:pt x="479" y="59"/>
                      <a:pt x="484" y="62"/>
                    </a:cubicBezTo>
                    <a:close/>
                    <a:moveTo>
                      <a:pt x="469" y="48"/>
                    </a:moveTo>
                    <a:cubicBezTo>
                      <a:pt x="478" y="40"/>
                      <a:pt x="486" y="30"/>
                      <a:pt x="497" y="23"/>
                    </a:cubicBezTo>
                    <a:cubicBezTo>
                      <a:pt x="499" y="30"/>
                      <a:pt x="490" y="40"/>
                      <a:pt x="484" y="49"/>
                    </a:cubicBezTo>
                    <a:lnTo>
                      <a:pt x="469" y="48"/>
                    </a:lnTo>
                    <a:close/>
                    <a:moveTo>
                      <a:pt x="579" y="42"/>
                    </a:moveTo>
                    <a:cubicBezTo>
                      <a:pt x="580" y="54"/>
                      <a:pt x="572" y="69"/>
                      <a:pt x="571" y="78"/>
                    </a:cubicBezTo>
                    <a:cubicBezTo>
                      <a:pt x="562" y="69"/>
                      <a:pt x="550" y="64"/>
                      <a:pt x="536" y="58"/>
                    </a:cubicBezTo>
                    <a:cubicBezTo>
                      <a:pt x="557" y="36"/>
                      <a:pt x="557" y="36"/>
                      <a:pt x="557" y="36"/>
                    </a:cubicBezTo>
                    <a:cubicBezTo>
                      <a:pt x="560" y="41"/>
                      <a:pt x="552" y="52"/>
                      <a:pt x="552" y="62"/>
                    </a:cubicBezTo>
                    <a:cubicBezTo>
                      <a:pt x="563" y="63"/>
                      <a:pt x="570" y="48"/>
                      <a:pt x="579" y="42"/>
                    </a:cubicBezTo>
                    <a:close/>
                    <a:moveTo>
                      <a:pt x="560" y="53"/>
                    </a:moveTo>
                    <a:cubicBezTo>
                      <a:pt x="560" y="48"/>
                      <a:pt x="563" y="44"/>
                      <a:pt x="565" y="40"/>
                    </a:cubicBezTo>
                    <a:cubicBezTo>
                      <a:pt x="567" y="38"/>
                      <a:pt x="571" y="40"/>
                      <a:pt x="572" y="43"/>
                    </a:cubicBezTo>
                    <a:lnTo>
                      <a:pt x="560" y="53"/>
                    </a:lnTo>
                    <a:close/>
                    <a:moveTo>
                      <a:pt x="545" y="71"/>
                    </a:moveTo>
                    <a:cubicBezTo>
                      <a:pt x="536" y="70"/>
                      <a:pt x="526" y="67"/>
                      <a:pt x="518" y="62"/>
                    </a:cubicBezTo>
                    <a:cubicBezTo>
                      <a:pt x="527" y="62"/>
                      <a:pt x="537" y="66"/>
                      <a:pt x="545" y="71"/>
                    </a:cubicBezTo>
                    <a:close/>
                    <a:moveTo>
                      <a:pt x="526" y="55"/>
                    </a:moveTo>
                    <a:cubicBezTo>
                      <a:pt x="501" y="49"/>
                      <a:pt x="501" y="49"/>
                      <a:pt x="501" y="49"/>
                    </a:cubicBezTo>
                    <a:cubicBezTo>
                      <a:pt x="508" y="39"/>
                      <a:pt x="516" y="30"/>
                      <a:pt x="527" y="26"/>
                    </a:cubicBezTo>
                    <a:cubicBezTo>
                      <a:pt x="530" y="25"/>
                      <a:pt x="531" y="29"/>
                      <a:pt x="531" y="31"/>
                    </a:cubicBezTo>
                    <a:cubicBezTo>
                      <a:pt x="531" y="40"/>
                      <a:pt x="523" y="45"/>
                      <a:pt x="526" y="55"/>
                    </a:cubicBezTo>
                    <a:close/>
                    <a:moveTo>
                      <a:pt x="592" y="108"/>
                    </a:moveTo>
                    <a:cubicBezTo>
                      <a:pt x="633" y="149"/>
                      <a:pt x="620" y="253"/>
                      <a:pt x="579" y="286"/>
                    </a:cubicBezTo>
                    <a:cubicBezTo>
                      <a:pt x="578" y="286"/>
                      <a:pt x="572" y="290"/>
                      <a:pt x="570" y="291"/>
                    </a:cubicBezTo>
                    <a:cubicBezTo>
                      <a:pt x="614" y="260"/>
                      <a:pt x="621" y="163"/>
                      <a:pt x="592" y="111"/>
                    </a:cubicBezTo>
                    <a:cubicBezTo>
                      <a:pt x="591" y="111"/>
                      <a:pt x="591" y="109"/>
                      <a:pt x="592" y="108"/>
                    </a:cubicBezTo>
                    <a:close/>
                    <a:moveTo>
                      <a:pt x="480" y="320"/>
                    </a:moveTo>
                    <a:cubicBezTo>
                      <a:pt x="493" y="321"/>
                      <a:pt x="493" y="321"/>
                      <a:pt x="493" y="321"/>
                    </a:cubicBezTo>
                    <a:cubicBezTo>
                      <a:pt x="491" y="327"/>
                      <a:pt x="482" y="336"/>
                      <a:pt x="477" y="344"/>
                    </a:cubicBezTo>
                    <a:cubicBezTo>
                      <a:pt x="477" y="336"/>
                      <a:pt x="482" y="330"/>
                      <a:pt x="482" y="325"/>
                    </a:cubicBezTo>
                    <a:cubicBezTo>
                      <a:pt x="482" y="323"/>
                      <a:pt x="481" y="321"/>
                      <a:pt x="480" y="320"/>
                    </a:cubicBezTo>
                    <a:close/>
                    <a:moveTo>
                      <a:pt x="430" y="316"/>
                    </a:moveTo>
                    <a:cubicBezTo>
                      <a:pt x="427" y="320"/>
                      <a:pt x="425" y="325"/>
                      <a:pt x="422" y="328"/>
                    </a:cubicBezTo>
                    <a:cubicBezTo>
                      <a:pt x="423" y="308"/>
                      <a:pt x="423" y="308"/>
                      <a:pt x="423" y="308"/>
                    </a:cubicBezTo>
                    <a:cubicBezTo>
                      <a:pt x="425" y="310"/>
                      <a:pt x="434" y="310"/>
                      <a:pt x="430" y="316"/>
                    </a:cubicBezTo>
                    <a:close/>
                    <a:moveTo>
                      <a:pt x="387" y="286"/>
                    </a:moveTo>
                    <a:cubicBezTo>
                      <a:pt x="387" y="290"/>
                      <a:pt x="387" y="290"/>
                      <a:pt x="387" y="290"/>
                    </a:cubicBezTo>
                    <a:cubicBezTo>
                      <a:pt x="386" y="290"/>
                      <a:pt x="386" y="290"/>
                      <a:pt x="386" y="290"/>
                    </a:cubicBezTo>
                    <a:cubicBezTo>
                      <a:pt x="376" y="307"/>
                      <a:pt x="376" y="307"/>
                      <a:pt x="376" y="307"/>
                    </a:cubicBezTo>
                    <a:cubicBezTo>
                      <a:pt x="378" y="296"/>
                      <a:pt x="381" y="285"/>
                      <a:pt x="384" y="278"/>
                    </a:cubicBezTo>
                    <a:cubicBezTo>
                      <a:pt x="387" y="278"/>
                      <a:pt x="393" y="285"/>
                      <a:pt x="387" y="286"/>
                    </a:cubicBezTo>
                    <a:close/>
                    <a:moveTo>
                      <a:pt x="373" y="262"/>
                    </a:moveTo>
                    <a:cubicBezTo>
                      <a:pt x="371" y="272"/>
                      <a:pt x="366" y="281"/>
                      <a:pt x="359" y="288"/>
                    </a:cubicBezTo>
                    <a:cubicBezTo>
                      <a:pt x="361" y="276"/>
                      <a:pt x="365" y="264"/>
                      <a:pt x="369" y="254"/>
                    </a:cubicBezTo>
                    <a:cubicBezTo>
                      <a:pt x="370" y="257"/>
                      <a:pt x="374" y="260"/>
                      <a:pt x="373" y="262"/>
                    </a:cubicBezTo>
                    <a:close/>
                    <a:moveTo>
                      <a:pt x="356" y="276"/>
                    </a:moveTo>
                    <a:cubicBezTo>
                      <a:pt x="355" y="277"/>
                      <a:pt x="358" y="281"/>
                      <a:pt x="356" y="283"/>
                    </a:cubicBezTo>
                    <a:cubicBezTo>
                      <a:pt x="353" y="279"/>
                      <a:pt x="354" y="293"/>
                      <a:pt x="352" y="297"/>
                    </a:cubicBezTo>
                    <a:cubicBezTo>
                      <a:pt x="346" y="291"/>
                      <a:pt x="338" y="286"/>
                      <a:pt x="342" y="276"/>
                    </a:cubicBezTo>
                    <a:cubicBezTo>
                      <a:pt x="345" y="267"/>
                      <a:pt x="352" y="252"/>
                      <a:pt x="357" y="247"/>
                    </a:cubicBezTo>
                    <a:cubicBezTo>
                      <a:pt x="358" y="246"/>
                      <a:pt x="361" y="243"/>
                      <a:pt x="363" y="240"/>
                    </a:cubicBezTo>
                    <a:cubicBezTo>
                      <a:pt x="365" y="253"/>
                      <a:pt x="362" y="265"/>
                      <a:pt x="356" y="276"/>
                    </a:cubicBezTo>
                    <a:close/>
                    <a:moveTo>
                      <a:pt x="341" y="267"/>
                    </a:moveTo>
                    <a:cubicBezTo>
                      <a:pt x="352" y="224"/>
                      <a:pt x="352" y="224"/>
                      <a:pt x="352" y="224"/>
                    </a:cubicBezTo>
                    <a:cubicBezTo>
                      <a:pt x="343" y="226"/>
                      <a:pt x="344" y="235"/>
                      <a:pt x="342" y="241"/>
                    </a:cubicBezTo>
                    <a:cubicBezTo>
                      <a:pt x="341" y="243"/>
                      <a:pt x="342" y="244"/>
                      <a:pt x="343" y="242"/>
                    </a:cubicBezTo>
                    <a:cubicBezTo>
                      <a:pt x="339" y="248"/>
                      <a:pt x="334" y="265"/>
                      <a:pt x="332" y="272"/>
                    </a:cubicBezTo>
                    <a:cubicBezTo>
                      <a:pt x="330" y="270"/>
                      <a:pt x="318" y="259"/>
                      <a:pt x="329" y="259"/>
                    </a:cubicBezTo>
                    <a:cubicBezTo>
                      <a:pt x="334" y="243"/>
                      <a:pt x="340" y="226"/>
                      <a:pt x="349" y="213"/>
                    </a:cubicBezTo>
                    <a:cubicBezTo>
                      <a:pt x="352" y="216"/>
                      <a:pt x="349" y="221"/>
                      <a:pt x="353" y="223"/>
                    </a:cubicBezTo>
                    <a:cubicBezTo>
                      <a:pt x="355" y="215"/>
                      <a:pt x="355" y="215"/>
                      <a:pt x="355" y="215"/>
                    </a:cubicBezTo>
                    <a:cubicBezTo>
                      <a:pt x="361" y="234"/>
                      <a:pt x="361" y="234"/>
                      <a:pt x="361" y="234"/>
                    </a:cubicBezTo>
                    <a:cubicBezTo>
                      <a:pt x="353" y="242"/>
                      <a:pt x="345" y="257"/>
                      <a:pt x="341" y="267"/>
                    </a:cubicBezTo>
                    <a:close/>
                    <a:moveTo>
                      <a:pt x="340" y="222"/>
                    </a:moveTo>
                    <a:cubicBezTo>
                      <a:pt x="341" y="210"/>
                      <a:pt x="348" y="197"/>
                      <a:pt x="351" y="184"/>
                    </a:cubicBezTo>
                    <a:cubicBezTo>
                      <a:pt x="352" y="185"/>
                      <a:pt x="355" y="196"/>
                      <a:pt x="352" y="199"/>
                    </a:cubicBezTo>
                    <a:cubicBezTo>
                      <a:pt x="346" y="206"/>
                      <a:pt x="343" y="215"/>
                      <a:pt x="340" y="222"/>
                    </a:cubicBezTo>
                    <a:close/>
                    <a:moveTo>
                      <a:pt x="347" y="179"/>
                    </a:moveTo>
                    <a:cubicBezTo>
                      <a:pt x="338" y="204"/>
                      <a:pt x="329" y="225"/>
                      <a:pt x="323" y="249"/>
                    </a:cubicBezTo>
                    <a:cubicBezTo>
                      <a:pt x="321" y="244"/>
                      <a:pt x="315" y="241"/>
                      <a:pt x="317" y="236"/>
                    </a:cubicBezTo>
                    <a:cubicBezTo>
                      <a:pt x="327" y="211"/>
                      <a:pt x="339" y="186"/>
                      <a:pt x="353" y="165"/>
                    </a:cubicBezTo>
                    <a:cubicBezTo>
                      <a:pt x="356" y="171"/>
                      <a:pt x="348" y="188"/>
                      <a:pt x="347" y="179"/>
                    </a:cubicBezTo>
                    <a:close/>
                    <a:moveTo>
                      <a:pt x="198" y="350"/>
                    </a:moveTo>
                    <a:cubicBezTo>
                      <a:pt x="199" y="349"/>
                      <a:pt x="203" y="349"/>
                      <a:pt x="201" y="352"/>
                    </a:cubicBezTo>
                    <a:cubicBezTo>
                      <a:pt x="193" y="353"/>
                      <a:pt x="193" y="353"/>
                      <a:pt x="193" y="353"/>
                    </a:cubicBezTo>
                    <a:cubicBezTo>
                      <a:pt x="194" y="351"/>
                      <a:pt x="196" y="351"/>
                      <a:pt x="198" y="350"/>
                    </a:cubicBezTo>
                    <a:close/>
                    <a:moveTo>
                      <a:pt x="206" y="359"/>
                    </a:moveTo>
                    <a:cubicBezTo>
                      <a:pt x="198" y="384"/>
                      <a:pt x="191" y="408"/>
                      <a:pt x="188" y="440"/>
                    </a:cubicBezTo>
                    <a:cubicBezTo>
                      <a:pt x="185" y="435"/>
                      <a:pt x="187" y="432"/>
                      <a:pt x="187" y="428"/>
                    </a:cubicBezTo>
                    <a:cubicBezTo>
                      <a:pt x="185" y="416"/>
                      <a:pt x="189" y="388"/>
                      <a:pt x="188" y="371"/>
                    </a:cubicBezTo>
                    <a:cubicBezTo>
                      <a:pt x="182" y="371"/>
                      <a:pt x="182" y="371"/>
                      <a:pt x="182" y="371"/>
                    </a:cubicBezTo>
                    <a:cubicBezTo>
                      <a:pt x="189" y="366"/>
                      <a:pt x="197" y="361"/>
                      <a:pt x="206" y="359"/>
                    </a:cubicBezTo>
                    <a:close/>
                    <a:moveTo>
                      <a:pt x="160" y="393"/>
                    </a:moveTo>
                    <a:cubicBezTo>
                      <a:pt x="161" y="382"/>
                      <a:pt x="173" y="377"/>
                      <a:pt x="182" y="372"/>
                    </a:cubicBezTo>
                    <a:cubicBezTo>
                      <a:pt x="172" y="397"/>
                      <a:pt x="163" y="423"/>
                      <a:pt x="159" y="453"/>
                    </a:cubicBezTo>
                    <a:lnTo>
                      <a:pt x="160" y="393"/>
                    </a:lnTo>
                    <a:close/>
                    <a:moveTo>
                      <a:pt x="151" y="392"/>
                    </a:moveTo>
                    <a:cubicBezTo>
                      <a:pt x="143" y="412"/>
                      <a:pt x="137" y="435"/>
                      <a:pt x="130" y="456"/>
                    </a:cubicBezTo>
                    <a:cubicBezTo>
                      <a:pt x="136" y="405"/>
                      <a:pt x="136" y="405"/>
                      <a:pt x="136" y="405"/>
                    </a:cubicBezTo>
                    <a:cubicBezTo>
                      <a:pt x="137" y="399"/>
                      <a:pt x="146" y="396"/>
                      <a:pt x="151" y="392"/>
                    </a:cubicBezTo>
                    <a:close/>
                    <a:moveTo>
                      <a:pt x="121" y="412"/>
                    </a:moveTo>
                    <a:cubicBezTo>
                      <a:pt x="105" y="464"/>
                      <a:pt x="105" y="464"/>
                      <a:pt x="105" y="464"/>
                    </a:cubicBezTo>
                    <a:cubicBezTo>
                      <a:pt x="105" y="453"/>
                      <a:pt x="107" y="446"/>
                      <a:pt x="105" y="440"/>
                    </a:cubicBezTo>
                    <a:cubicBezTo>
                      <a:pt x="100" y="425"/>
                      <a:pt x="113" y="418"/>
                      <a:pt x="121" y="412"/>
                    </a:cubicBezTo>
                    <a:close/>
                    <a:moveTo>
                      <a:pt x="50" y="471"/>
                    </a:moveTo>
                    <a:cubicBezTo>
                      <a:pt x="50" y="471"/>
                      <a:pt x="50" y="473"/>
                      <a:pt x="49" y="473"/>
                    </a:cubicBezTo>
                    <a:cubicBezTo>
                      <a:pt x="43" y="480"/>
                      <a:pt x="35" y="487"/>
                      <a:pt x="26" y="492"/>
                    </a:cubicBezTo>
                    <a:cubicBezTo>
                      <a:pt x="33" y="484"/>
                      <a:pt x="40" y="475"/>
                      <a:pt x="50" y="471"/>
                    </a:cubicBezTo>
                    <a:close/>
                    <a:moveTo>
                      <a:pt x="46" y="485"/>
                    </a:moveTo>
                    <a:cubicBezTo>
                      <a:pt x="46" y="491"/>
                      <a:pt x="38" y="516"/>
                      <a:pt x="36" y="525"/>
                    </a:cubicBezTo>
                    <a:cubicBezTo>
                      <a:pt x="35" y="529"/>
                      <a:pt x="32" y="527"/>
                      <a:pt x="33" y="524"/>
                    </a:cubicBezTo>
                    <a:cubicBezTo>
                      <a:pt x="36" y="513"/>
                      <a:pt x="34" y="501"/>
                      <a:pt x="39" y="491"/>
                    </a:cubicBezTo>
                    <a:cubicBezTo>
                      <a:pt x="39" y="490"/>
                      <a:pt x="43" y="488"/>
                      <a:pt x="46" y="485"/>
                    </a:cubicBezTo>
                    <a:close/>
                    <a:moveTo>
                      <a:pt x="24" y="494"/>
                    </a:moveTo>
                    <a:cubicBezTo>
                      <a:pt x="24" y="495"/>
                      <a:pt x="23" y="496"/>
                      <a:pt x="23" y="496"/>
                    </a:cubicBezTo>
                    <a:cubicBezTo>
                      <a:pt x="20" y="500"/>
                      <a:pt x="15" y="505"/>
                      <a:pt x="12" y="507"/>
                    </a:cubicBezTo>
                    <a:lnTo>
                      <a:pt x="24" y="494"/>
                    </a:lnTo>
                    <a:close/>
                    <a:moveTo>
                      <a:pt x="37" y="549"/>
                    </a:moveTo>
                    <a:cubicBezTo>
                      <a:pt x="22" y="544"/>
                      <a:pt x="9" y="525"/>
                      <a:pt x="21" y="509"/>
                    </a:cubicBezTo>
                    <a:cubicBezTo>
                      <a:pt x="22" y="507"/>
                      <a:pt x="29" y="501"/>
                      <a:pt x="32" y="498"/>
                    </a:cubicBezTo>
                    <a:cubicBezTo>
                      <a:pt x="30" y="511"/>
                      <a:pt x="27" y="526"/>
                      <a:pt x="28" y="540"/>
                    </a:cubicBezTo>
                    <a:cubicBezTo>
                      <a:pt x="34" y="543"/>
                      <a:pt x="36" y="533"/>
                      <a:pt x="38" y="529"/>
                    </a:cubicBezTo>
                    <a:cubicBezTo>
                      <a:pt x="39" y="528"/>
                      <a:pt x="40" y="525"/>
                      <a:pt x="41" y="524"/>
                    </a:cubicBezTo>
                    <a:cubicBezTo>
                      <a:pt x="39" y="533"/>
                      <a:pt x="40" y="543"/>
                      <a:pt x="37" y="549"/>
                    </a:cubicBezTo>
                    <a:close/>
                    <a:moveTo>
                      <a:pt x="46" y="567"/>
                    </a:moveTo>
                    <a:cubicBezTo>
                      <a:pt x="44" y="569"/>
                      <a:pt x="43" y="567"/>
                      <a:pt x="42" y="566"/>
                    </a:cubicBezTo>
                    <a:cubicBezTo>
                      <a:pt x="41" y="564"/>
                      <a:pt x="49" y="562"/>
                      <a:pt x="46" y="567"/>
                    </a:cubicBezTo>
                    <a:close/>
                    <a:moveTo>
                      <a:pt x="54" y="545"/>
                    </a:moveTo>
                    <a:cubicBezTo>
                      <a:pt x="62" y="521"/>
                      <a:pt x="69" y="491"/>
                      <a:pt x="79" y="467"/>
                    </a:cubicBezTo>
                    <a:cubicBezTo>
                      <a:pt x="81" y="470"/>
                      <a:pt x="79" y="476"/>
                      <a:pt x="81" y="477"/>
                    </a:cubicBezTo>
                    <a:cubicBezTo>
                      <a:pt x="82" y="470"/>
                      <a:pt x="85" y="459"/>
                      <a:pt x="79" y="453"/>
                    </a:cubicBezTo>
                    <a:cubicBezTo>
                      <a:pt x="68" y="488"/>
                      <a:pt x="60" y="522"/>
                      <a:pt x="46" y="554"/>
                    </a:cubicBezTo>
                    <a:cubicBezTo>
                      <a:pt x="44" y="529"/>
                      <a:pt x="51" y="503"/>
                      <a:pt x="54" y="479"/>
                    </a:cubicBezTo>
                    <a:cubicBezTo>
                      <a:pt x="96" y="433"/>
                      <a:pt x="96" y="433"/>
                      <a:pt x="96" y="433"/>
                    </a:cubicBezTo>
                    <a:cubicBezTo>
                      <a:pt x="89" y="456"/>
                      <a:pt x="82" y="486"/>
                      <a:pt x="78" y="512"/>
                    </a:cubicBezTo>
                    <a:cubicBezTo>
                      <a:pt x="75" y="503"/>
                      <a:pt x="79" y="494"/>
                      <a:pt x="79" y="485"/>
                    </a:cubicBezTo>
                    <a:cubicBezTo>
                      <a:pt x="76" y="491"/>
                      <a:pt x="76" y="491"/>
                      <a:pt x="76" y="491"/>
                    </a:cubicBezTo>
                    <a:cubicBezTo>
                      <a:pt x="76" y="488"/>
                      <a:pt x="78" y="483"/>
                      <a:pt x="74" y="484"/>
                    </a:cubicBezTo>
                    <a:cubicBezTo>
                      <a:pt x="63" y="544"/>
                      <a:pt x="63" y="544"/>
                      <a:pt x="63" y="544"/>
                    </a:cubicBezTo>
                    <a:cubicBezTo>
                      <a:pt x="63" y="545"/>
                      <a:pt x="50" y="558"/>
                      <a:pt x="54" y="545"/>
                    </a:cubicBezTo>
                    <a:close/>
                    <a:moveTo>
                      <a:pt x="91" y="526"/>
                    </a:moveTo>
                    <a:cubicBezTo>
                      <a:pt x="90" y="531"/>
                      <a:pt x="73" y="541"/>
                      <a:pt x="72" y="535"/>
                    </a:cubicBezTo>
                    <a:cubicBezTo>
                      <a:pt x="69" y="547"/>
                      <a:pt x="71" y="524"/>
                      <a:pt x="77" y="531"/>
                    </a:cubicBezTo>
                    <a:cubicBezTo>
                      <a:pt x="82" y="501"/>
                      <a:pt x="91" y="473"/>
                      <a:pt x="98" y="442"/>
                    </a:cubicBezTo>
                    <a:cubicBezTo>
                      <a:pt x="98" y="443"/>
                      <a:pt x="100" y="439"/>
                      <a:pt x="101" y="441"/>
                    </a:cubicBezTo>
                    <a:cubicBezTo>
                      <a:pt x="104" y="455"/>
                      <a:pt x="101" y="470"/>
                      <a:pt x="97" y="482"/>
                    </a:cubicBezTo>
                    <a:cubicBezTo>
                      <a:pt x="93" y="496"/>
                      <a:pt x="92" y="512"/>
                      <a:pt x="91" y="526"/>
                    </a:cubicBezTo>
                    <a:close/>
                    <a:moveTo>
                      <a:pt x="120" y="505"/>
                    </a:moveTo>
                    <a:cubicBezTo>
                      <a:pt x="120" y="509"/>
                      <a:pt x="107" y="515"/>
                      <a:pt x="99" y="520"/>
                    </a:cubicBezTo>
                    <a:cubicBezTo>
                      <a:pt x="102" y="507"/>
                      <a:pt x="102" y="493"/>
                      <a:pt x="102" y="479"/>
                    </a:cubicBezTo>
                    <a:cubicBezTo>
                      <a:pt x="105" y="483"/>
                      <a:pt x="101" y="491"/>
                      <a:pt x="103" y="500"/>
                    </a:cubicBezTo>
                    <a:cubicBezTo>
                      <a:pt x="108" y="467"/>
                      <a:pt x="117" y="437"/>
                      <a:pt x="127" y="414"/>
                    </a:cubicBezTo>
                    <a:cubicBezTo>
                      <a:pt x="128" y="413"/>
                      <a:pt x="130" y="412"/>
                      <a:pt x="131" y="410"/>
                    </a:cubicBezTo>
                    <a:cubicBezTo>
                      <a:pt x="133" y="425"/>
                      <a:pt x="128" y="444"/>
                      <a:pt x="123" y="457"/>
                    </a:cubicBezTo>
                    <a:lnTo>
                      <a:pt x="120" y="505"/>
                    </a:lnTo>
                    <a:close/>
                    <a:moveTo>
                      <a:pt x="177" y="461"/>
                    </a:moveTo>
                    <a:cubicBezTo>
                      <a:pt x="161" y="474"/>
                      <a:pt x="145" y="487"/>
                      <a:pt x="128" y="498"/>
                    </a:cubicBezTo>
                    <a:cubicBezTo>
                      <a:pt x="129" y="485"/>
                      <a:pt x="129" y="471"/>
                      <a:pt x="131" y="457"/>
                    </a:cubicBezTo>
                    <a:cubicBezTo>
                      <a:pt x="134" y="462"/>
                      <a:pt x="131" y="469"/>
                      <a:pt x="131" y="474"/>
                    </a:cubicBezTo>
                    <a:cubicBezTo>
                      <a:pt x="138" y="449"/>
                      <a:pt x="145" y="421"/>
                      <a:pt x="154" y="400"/>
                    </a:cubicBezTo>
                    <a:cubicBezTo>
                      <a:pt x="156" y="405"/>
                      <a:pt x="158" y="412"/>
                      <a:pt x="157" y="418"/>
                    </a:cubicBezTo>
                    <a:cubicBezTo>
                      <a:pt x="151" y="408"/>
                      <a:pt x="154" y="425"/>
                      <a:pt x="156" y="425"/>
                    </a:cubicBezTo>
                    <a:cubicBezTo>
                      <a:pt x="154" y="437"/>
                      <a:pt x="148" y="459"/>
                      <a:pt x="149" y="475"/>
                    </a:cubicBezTo>
                    <a:cubicBezTo>
                      <a:pt x="149" y="478"/>
                      <a:pt x="155" y="478"/>
                      <a:pt x="155" y="474"/>
                    </a:cubicBezTo>
                    <a:cubicBezTo>
                      <a:pt x="156" y="470"/>
                      <a:pt x="158" y="465"/>
                      <a:pt x="159" y="460"/>
                    </a:cubicBezTo>
                    <a:cubicBezTo>
                      <a:pt x="160" y="460"/>
                      <a:pt x="160" y="454"/>
                      <a:pt x="159" y="457"/>
                    </a:cubicBezTo>
                    <a:cubicBezTo>
                      <a:pt x="159" y="457"/>
                      <a:pt x="158" y="457"/>
                      <a:pt x="158" y="457"/>
                    </a:cubicBezTo>
                    <a:cubicBezTo>
                      <a:pt x="158" y="458"/>
                      <a:pt x="158" y="458"/>
                      <a:pt x="158" y="458"/>
                    </a:cubicBezTo>
                    <a:cubicBezTo>
                      <a:pt x="158" y="458"/>
                      <a:pt x="158" y="458"/>
                      <a:pt x="158" y="457"/>
                    </a:cubicBezTo>
                    <a:cubicBezTo>
                      <a:pt x="184" y="383"/>
                      <a:pt x="184" y="383"/>
                      <a:pt x="184" y="383"/>
                    </a:cubicBezTo>
                    <a:lnTo>
                      <a:pt x="177" y="461"/>
                    </a:lnTo>
                    <a:close/>
                    <a:moveTo>
                      <a:pt x="202" y="443"/>
                    </a:moveTo>
                    <a:cubicBezTo>
                      <a:pt x="196" y="447"/>
                      <a:pt x="192" y="452"/>
                      <a:pt x="185" y="453"/>
                    </a:cubicBezTo>
                    <a:cubicBezTo>
                      <a:pt x="191" y="427"/>
                      <a:pt x="198" y="403"/>
                      <a:pt x="205" y="378"/>
                    </a:cubicBezTo>
                    <a:cubicBezTo>
                      <a:pt x="205" y="377"/>
                      <a:pt x="207" y="374"/>
                      <a:pt x="208" y="373"/>
                    </a:cubicBezTo>
                    <a:cubicBezTo>
                      <a:pt x="204" y="393"/>
                      <a:pt x="200" y="422"/>
                      <a:pt x="202" y="443"/>
                    </a:cubicBezTo>
                    <a:close/>
                    <a:moveTo>
                      <a:pt x="218" y="428"/>
                    </a:moveTo>
                    <a:cubicBezTo>
                      <a:pt x="218" y="432"/>
                      <a:pt x="213" y="435"/>
                      <a:pt x="209" y="438"/>
                    </a:cubicBezTo>
                    <a:cubicBezTo>
                      <a:pt x="209" y="425"/>
                      <a:pt x="209" y="412"/>
                      <a:pt x="210" y="398"/>
                    </a:cubicBezTo>
                    <a:cubicBezTo>
                      <a:pt x="214" y="401"/>
                      <a:pt x="210" y="408"/>
                      <a:pt x="211" y="411"/>
                    </a:cubicBezTo>
                    <a:cubicBezTo>
                      <a:pt x="214" y="406"/>
                      <a:pt x="217" y="400"/>
                      <a:pt x="217" y="394"/>
                    </a:cubicBezTo>
                    <a:cubicBezTo>
                      <a:pt x="216" y="384"/>
                      <a:pt x="222" y="394"/>
                      <a:pt x="222" y="395"/>
                    </a:cubicBezTo>
                    <a:cubicBezTo>
                      <a:pt x="219" y="407"/>
                      <a:pt x="220" y="418"/>
                      <a:pt x="218" y="428"/>
                    </a:cubicBezTo>
                    <a:close/>
                    <a:moveTo>
                      <a:pt x="211" y="393"/>
                    </a:moveTo>
                    <a:cubicBezTo>
                      <a:pt x="211" y="380"/>
                      <a:pt x="211" y="380"/>
                      <a:pt x="211" y="380"/>
                    </a:cubicBezTo>
                    <a:cubicBezTo>
                      <a:pt x="218" y="382"/>
                      <a:pt x="213" y="390"/>
                      <a:pt x="211" y="393"/>
                    </a:cubicBezTo>
                    <a:close/>
                    <a:moveTo>
                      <a:pt x="225" y="423"/>
                    </a:moveTo>
                    <a:cubicBezTo>
                      <a:pt x="225" y="419"/>
                      <a:pt x="224" y="407"/>
                      <a:pt x="225" y="404"/>
                    </a:cubicBezTo>
                    <a:cubicBezTo>
                      <a:pt x="225" y="403"/>
                      <a:pt x="226" y="400"/>
                      <a:pt x="227" y="399"/>
                    </a:cubicBezTo>
                    <a:cubicBezTo>
                      <a:pt x="239" y="410"/>
                      <a:pt x="239" y="410"/>
                      <a:pt x="239" y="410"/>
                    </a:cubicBezTo>
                    <a:cubicBezTo>
                      <a:pt x="232" y="417"/>
                      <a:pt x="228" y="412"/>
                      <a:pt x="225" y="423"/>
                    </a:cubicBezTo>
                    <a:close/>
                    <a:moveTo>
                      <a:pt x="282" y="404"/>
                    </a:moveTo>
                    <a:cubicBezTo>
                      <a:pt x="286" y="401"/>
                      <a:pt x="289" y="396"/>
                      <a:pt x="293" y="395"/>
                    </a:cubicBezTo>
                    <a:cubicBezTo>
                      <a:pt x="290" y="399"/>
                      <a:pt x="287" y="403"/>
                      <a:pt x="282" y="404"/>
                    </a:cubicBezTo>
                    <a:close/>
                    <a:moveTo>
                      <a:pt x="289" y="389"/>
                    </a:moveTo>
                    <a:cubicBezTo>
                      <a:pt x="281" y="395"/>
                      <a:pt x="273" y="402"/>
                      <a:pt x="264" y="410"/>
                    </a:cubicBezTo>
                    <a:cubicBezTo>
                      <a:pt x="239" y="399"/>
                      <a:pt x="214" y="378"/>
                      <a:pt x="212" y="343"/>
                    </a:cubicBezTo>
                    <a:cubicBezTo>
                      <a:pt x="212" y="349"/>
                      <a:pt x="206" y="341"/>
                      <a:pt x="210" y="338"/>
                    </a:cubicBezTo>
                    <a:cubicBezTo>
                      <a:pt x="243" y="306"/>
                      <a:pt x="278" y="284"/>
                      <a:pt x="311" y="255"/>
                    </a:cubicBezTo>
                    <a:cubicBezTo>
                      <a:pt x="324" y="282"/>
                      <a:pt x="344" y="307"/>
                      <a:pt x="368" y="327"/>
                    </a:cubicBezTo>
                    <a:cubicBezTo>
                      <a:pt x="345" y="350"/>
                      <a:pt x="316" y="369"/>
                      <a:pt x="289" y="389"/>
                    </a:cubicBezTo>
                    <a:close/>
                    <a:moveTo>
                      <a:pt x="371" y="316"/>
                    </a:moveTo>
                    <a:cubicBezTo>
                      <a:pt x="367" y="311"/>
                      <a:pt x="356" y="310"/>
                      <a:pt x="358" y="305"/>
                    </a:cubicBezTo>
                    <a:cubicBezTo>
                      <a:pt x="362" y="292"/>
                      <a:pt x="370" y="281"/>
                      <a:pt x="376" y="267"/>
                    </a:cubicBezTo>
                    <a:cubicBezTo>
                      <a:pt x="376" y="269"/>
                      <a:pt x="383" y="274"/>
                      <a:pt x="379" y="279"/>
                    </a:cubicBezTo>
                    <a:cubicBezTo>
                      <a:pt x="373" y="288"/>
                      <a:pt x="371" y="302"/>
                      <a:pt x="371" y="316"/>
                    </a:cubicBezTo>
                    <a:close/>
                    <a:moveTo>
                      <a:pt x="376" y="321"/>
                    </a:moveTo>
                    <a:cubicBezTo>
                      <a:pt x="380" y="310"/>
                      <a:pt x="386" y="299"/>
                      <a:pt x="391" y="290"/>
                    </a:cubicBezTo>
                    <a:cubicBezTo>
                      <a:pt x="394" y="284"/>
                      <a:pt x="397" y="290"/>
                      <a:pt x="396" y="292"/>
                    </a:cubicBezTo>
                    <a:cubicBezTo>
                      <a:pt x="393" y="305"/>
                      <a:pt x="389" y="317"/>
                      <a:pt x="389" y="331"/>
                    </a:cubicBezTo>
                    <a:cubicBezTo>
                      <a:pt x="383" y="330"/>
                      <a:pt x="380" y="325"/>
                      <a:pt x="376" y="321"/>
                    </a:cubicBezTo>
                    <a:close/>
                    <a:moveTo>
                      <a:pt x="399" y="295"/>
                    </a:moveTo>
                    <a:cubicBezTo>
                      <a:pt x="400" y="290"/>
                      <a:pt x="403" y="295"/>
                      <a:pt x="407" y="296"/>
                    </a:cubicBezTo>
                    <a:cubicBezTo>
                      <a:pt x="409" y="297"/>
                      <a:pt x="413" y="300"/>
                      <a:pt x="409" y="304"/>
                    </a:cubicBezTo>
                    <a:cubicBezTo>
                      <a:pt x="407" y="308"/>
                      <a:pt x="400" y="320"/>
                      <a:pt x="395" y="327"/>
                    </a:cubicBezTo>
                    <a:cubicBezTo>
                      <a:pt x="395" y="317"/>
                      <a:pt x="398" y="306"/>
                      <a:pt x="399" y="295"/>
                    </a:cubicBezTo>
                    <a:close/>
                    <a:moveTo>
                      <a:pt x="440" y="347"/>
                    </a:moveTo>
                    <a:cubicBezTo>
                      <a:pt x="439" y="356"/>
                      <a:pt x="434" y="352"/>
                      <a:pt x="432" y="352"/>
                    </a:cubicBezTo>
                    <a:cubicBezTo>
                      <a:pt x="420" y="347"/>
                      <a:pt x="406" y="344"/>
                      <a:pt x="397" y="336"/>
                    </a:cubicBezTo>
                    <a:cubicBezTo>
                      <a:pt x="414" y="303"/>
                      <a:pt x="414" y="303"/>
                      <a:pt x="414" y="303"/>
                    </a:cubicBezTo>
                    <a:cubicBezTo>
                      <a:pt x="420" y="309"/>
                      <a:pt x="414" y="327"/>
                      <a:pt x="415" y="336"/>
                    </a:cubicBezTo>
                    <a:cubicBezTo>
                      <a:pt x="416" y="342"/>
                      <a:pt x="422" y="339"/>
                      <a:pt x="423" y="337"/>
                    </a:cubicBezTo>
                    <a:cubicBezTo>
                      <a:pt x="428" y="328"/>
                      <a:pt x="432" y="319"/>
                      <a:pt x="438" y="311"/>
                    </a:cubicBezTo>
                    <a:cubicBezTo>
                      <a:pt x="446" y="322"/>
                      <a:pt x="442" y="340"/>
                      <a:pt x="440" y="347"/>
                    </a:cubicBezTo>
                    <a:close/>
                    <a:moveTo>
                      <a:pt x="448" y="318"/>
                    </a:moveTo>
                    <a:cubicBezTo>
                      <a:pt x="449" y="317"/>
                      <a:pt x="457" y="317"/>
                      <a:pt x="455" y="322"/>
                    </a:cubicBezTo>
                    <a:cubicBezTo>
                      <a:pt x="452" y="331"/>
                      <a:pt x="450" y="341"/>
                      <a:pt x="445" y="351"/>
                    </a:cubicBezTo>
                    <a:cubicBezTo>
                      <a:pt x="447" y="339"/>
                      <a:pt x="445" y="328"/>
                      <a:pt x="448" y="318"/>
                    </a:cubicBezTo>
                    <a:close/>
                    <a:moveTo>
                      <a:pt x="468" y="351"/>
                    </a:moveTo>
                    <a:cubicBezTo>
                      <a:pt x="470" y="361"/>
                      <a:pt x="461" y="356"/>
                      <a:pt x="457" y="356"/>
                    </a:cubicBezTo>
                    <a:cubicBezTo>
                      <a:pt x="473" y="332"/>
                      <a:pt x="473" y="332"/>
                      <a:pt x="473" y="332"/>
                    </a:cubicBezTo>
                    <a:cubicBezTo>
                      <a:pt x="473" y="335"/>
                      <a:pt x="476" y="346"/>
                      <a:pt x="468" y="351"/>
                    </a:cubicBezTo>
                    <a:close/>
                    <a:moveTo>
                      <a:pt x="451" y="356"/>
                    </a:moveTo>
                    <a:cubicBezTo>
                      <a:pt x="461" y="320"/>
                      <a:pt x="461" y="320"/>
                      <a:pt x="461" y="320"/>
                    </a:cubicBezTo>
                    <a:cubicBezTo>
                      <a:pt x="462" y="317"/>
                      <a:pt x="474" y="320"/>
                      <a:pt x="477" y="321"/>
                    </a:cubicBezTo>
                    <a:cubicBezTo>
                      <a:pt x="467" y="329"/>
                      <a:pt x="462" y="343"/>
                      <a:pt x="451" y="356"/>
                    </a:cubicBezTo>
                    <a:close/>
                    <a:moveTo>
                      <a:pt x="491" y="360"/>
                    </a:moveTo>
                    <a:cubicBezTo>
                      <a:pt x="489" y="361"/>
                      <a:pt x="478" y="360"/>
                      <a:pt x="474" y="360"/>
                    </a:cubicBezTo>
                    <a:cubicBezTo>
                      <a:pt x="480" y="345"/>
                      <a:pt x="490" y="332"/>
                      <a:pt x="501" y="322"/>
                    </a:cubicBezTo>
                    <a:cubicBezTo>
                      <a:pt x="503" y="330"/>
                      <a:pt x="499" y="335"/>
                      <a:pt x="495" y="346"/>
                    </a:cubicBezTo>
                    <a:cubicBezTo>
                      <a:pt x="493" y="351"/>
                      <a:pt x="494" y="357"/>
                      <a:pt x="491" y="360"/>
                    </a:cubicBezTo>
                    <a:close/>
                    <a:moveTo>
                      <a:pt x="510" y="321"/>
                    </a:moveTo>
                    <a:cubicBezTo>
                      <a:pt x="515" y="321"/>
                      <a:pt x="521" y="319"/>
                      <a:pt x="526" y="320"/>
                    </a:cubicBezTo>
                    <a:cubicBezTo>
                      <a:pt x="516" y="330"/>
                      <a:pt x="508" y="344"/>
                      <a:pt x="498" y="358"/>
                    </a:cubicBezTo>
                    <a:cubicBezTo>
                      <a:pt x="501" y="343"/>
                      <a:pt x="506" y="332"/>
                      <a:pt x="510" y="321"/>
                    </a:cubicBezTo>
                    <a:close/>
                    <a:moveTo>
                      <a:pt x="502" y="360"/>
                    </a:moveTo>
                    <a:cubicBezTo>
                      <a:pt x="511" y="346"/>
                      <a:pt x="521" y="333"/>
                      <a:pt x="532" y="322"/>
                    </a:cubicBezTo>
                    <a:cubicBezTo>
                      <a:pt x="527" y="332"/>
                      <a:pt x="522" y="347"/>
                      <a:pt x="519" y="361"/>
                    </a:cubicBezTo>
                    <a:lnTo>
                      <a:pt x="502" y="360"/>
                    </a:lnTo>
                    <a:close/>
                    <a:moveTo>
                      <a:pt x="527" y="343"/>
                    </a:moveTo>
                    <a:cubicBezTo>
                      <a:pt x="526" y="342"/>
                      <a:pt x="531" y="329"/>
                      <a:pt x="531" y="338"/>
                    </a:cubicBezTo>
                    <a:cubicBezTo>
                      <a:pt x="532" y="326"/>
                      <a:pt x="541" y="310"/>
                      <a:pt x="556" y="310"/>
                    </a:cubicBezTo>
                    <a:cubicBezTo>
                      <a:pt x="527" y="356"/>
                      <a:pt x="527" y="356"/>
                      <a:pt x="527" y="356"/>
                    </a:cubicBezTo>
                    <a:cubicBezTo>
                      <a:pt x="531" y="338"/>
                      <a:pt x="531" y="338"/>
                      <a:pt x="531" y="338"/>
                    </a:cubicBezTo>
                    <a:lnTo>
                      <a:pt x="527" y="343"/>
                    </a:lnTo>
                    <a:close/>
                    <a:moveTo>
                      <a:pt x="531" y="359"/>
                    </a:moveTo>
                    <a:cubicBezTo>
                      <a:pt x="541" y="342"/>
                      <a:pt x="550" y="325"/>
                      <a:pt x="564" y="309"/>
                    </a:cubicBezTo>
                    <a:cubicBezTo>
                      <a:pt x="562" y="315"/>
                      <a:pt x="562" y="320"/>
                      <a:pt x="562" y="324"/>
                    </a:cubicBezTo>
                    <a:cubicBezTo>
                      <a:pt x="567" y="313"/>
                      <a:pt x="569" y="301"/>
                      <a:pt x="580" y="294"/>
                    </a:cubicBezTo>
                    <a:cubicBezTo>
                      <a:pt x="572" y="316"/>
                      <a:pt x="561" y="336"/>
                      <a:pt x="551" y="354"/>
                    </a:cubicBezTo>
                    <a:cubicBezTo>
                      <a:pt x="549" y="358"/>
                      <a:pt x="538" y="357"/>
                      <a:pt x="531" y="359"/>
                    </a:cubicBezTo>
                    <a:close/>
                    <a:moveTo>
                      <a:pt x="559" y="351"/>
                    </a:moveTo>
                    <a:cubicBezTo>
                      <a:pt x="573" y="321"/>
                      <a:pt x="585" y="288"/>
                      <a:pt x="606" y="266"/>
                    </a:cubicBezTo>
                    <a:cubicBezTo>
                      <a:pt x="606" y="267"/>
                      <a:pt x="605" y="271"/>
                      <a:pt x="604" y="272"/>
                    </a:cubicBezTo>
                    <a:cubicBezTo>
                      <a:pt x="594" y="294"/>
                      <a:pt x="584" y="318"/>
                      <a:pt x="573" y="339"/>
                    </a:cubicBezTo>
                    <a:cubicBezTo>
                      <a:pt x="570" y="345"/>
                      <a:pt x="567" y="352"/>
                      <a:pt x="559" y="351"/>
                    </a:cubicBezTo>
                    <a:close/>
                    <a:moveTo>
                      <a:pt x="643" y="287"/>
                    </a:moveTo>
                    <a:cubicBezTo>
                      <a:pt x="648" y="273"/>
                      <a:pt x="652" y="260"/>
                      <a:pt x="657" y="247"/>
                    </a:cubicBezTo>
                    <a:cubicBezTo>
                      <a:pt x="650" y="247"/>
                      <a:pt x="649" y="254"/>
                      <a:pt x="647" y="260"/>
                    </a:cubicBezTo>
                    <a:cubicBezTo>
                      <a:pt x="650" y="258"/>
                      <a:pt x="650" y="258"/>
                      <a:pt x="650" y="258"/>
                    </a:cubicBezTo>
                    <a:cubicBezTo>
                      <a:pt x="651" y="261"/>
                      <a:pt x="650" y="266"/>
                      <a:pt x="646" y="267"/>
                    </a:cubicBezTo>
                    <a:cubicBezTo>
                      <a:pt x="647" y="260"/>
                      <a:pt x="647" y="260"/>
                      <a:pt x="647" y="260"/>
                    </a:cubicBezTo>
                    <a:cubicBezTo>
                      <a:pt x="646" y="262"/>
                      <a:pt x="644" y="264"/>
                      <a:pt x="643" y="266"/>
                    </a:cubicBezTo>
                    <a:cubicBezTo>
                      <a:pt x="635" y="305"/>
                      <a:pt x="611" y="334"/>
                      <a:pt x="575" y="347"/>
                    </a:cubicBezTo>
                    <a:cubicBezTo>
                      <a:pt x="647" y="224"/>
                      <a:pt x="647" y="224"/>
                      <a:pt x="647" y="224"/>
                    </a:cubicBezTo>
                    <a:cubicBezTo>
                      <a:pt x="633" y="257"/>
                      <a:pt x="618" y="288"/>
                      <a:pt x="601" y="319"/>
                    </a:cubicBezTo>
                    <a:cubicBezTo>
                      <a:pt x="600" y="321"/>
                      <a:pt x="601" y="333"/>
                      <a:pt x="604" y="327"/>
                    </a:cubicBezTo>
                    <a:cubicBezTo>
                      <a:pt x="620" y="294"/>
                      <a:pt x="637" y="264"/>
                      <a:pt x="657" y="234"/>
                    </a:cubicBezTo>
                    <a:cubicBezTo>
                      <a:pt x="657" y="246"/>
                      <a:pt x="657" y="246"/>
                      <a:pt x="657" y="246"/>
                    </a:cubicBezTo>
                    <a:cubicBezTo>
                      <a:pt x="659" y="241"/>
                      <a:pt x="661" y="236"/>
                      <a:pt x="663" y="232"/>
                    </a:cubicBezTo>
                    <a:cubicBezTo>
                      <a:pt x="665" y="230"/>
                      <a:pt x="665" y="223"/>
                      <a:pt x="660" y="224"/>
                    </a:cubicBezTo>
                    <a:cubicBezTo>
                      <a:pt x="656" y="226"/>
                      <a:pt x="655" y="232"/>
                      <a:pt x="651" y="234"/>
                    </a:cubicBezTo>
                    <a:cubicBezTo>
                      <a:pt x="654" y="221"/>
                      <a:pt x="661" y="210"/>
                      <a:pt x="667" y="199"/>
                    </a:cubicBezTo>
                    <a:cubicBezTo>
                      <a:pt x="670" y="227"/>
                      <a:pt x="658" y="267"/>
                      <a:pt x="643" y="287"/>
                    </a:cubicBezTo>
                    <a:close/>
                    <a:moveTo>
                      <a:pt x="656" y="137"/>
                    </a:moveTo>
                    <a:cubicBezTo>
                      <a:pt x="675" y="161"/>
                      <a:pt x="662" y="196"/>
                      <a:pt x="648" y="215"/>
                    </a:cubicBezTo>
                    <a:cubicBezTo>
                      <a:pt x="632" y="237"/>
                      <a:pt x="619" y="263"/>
                      <a:pt x="605" y="286"/>
                    </a:cubicBezTo>
                    <a:cubicBezTo>
                      <a:pt x="648" y="171"/>
                      <a:pt x="648" y="171"/>
                      <a:pt x="648" y="171"/>
                    </a:cubicBezTo>
                    <a:cubicBezTo>
                      <a:pt x="647" y="171"/>
                      <a:pt x="647" y="170"/>
                      <a:pt x="645" y="169"/>
                    </a:cubicBezTo>
                    <a:cubicBezTo>
                      <a:pt x="636" y="190"/>
                      <a:pt x="627" y="212"/>
                      <a:pt x="619" y="235"/>
                    </a:cubicBezTo>
                    <a:cubicBezTo>
                      <a:pt x="619" y="233"/>
                      <a:pt x="621" y="226"/>
                      <a:pt x="621" y="224"/>
                    </a:cubicBezTo>
                    <a:cubicBezTo>
                      <a:pt x="621" y="198"/>
                      <a:pt x="635" y="185"/>
                      <a:pt x="645" y="169"/>
                    </a:cubicBezTo>
                    <a:cubicBezTo>
                      <a:pt x="646" y="165"/>
                      <a:pt x="649" y="161"/>
                      <a:pt x="651" y="160"/>
                    </a:cubicBezTo>
                    <a:cubicBezTo>
                      <a:pt x="651" y="160"/>
                      <a:pt x="651" y="161"/>
                      <a:pt x="651" y="163"/>
                    </a:cubicBezTo>
                    <a:cubicBezTo>
                      <a:pt x="657" y="145"/>
                      <a:pt x="657" y="145"/>
                      <a:pt x="657" y="145"/>
                    </a:cubicBezTo>
                    <a:cubicBezTo>
                      <a:pt x="648" y="155"/>
                      <a:pt x="642" y="168"/>
                      <a:pt x="634" y="178"/>
                    </a:cubicBezTo>
                    <a:cubicBezTo>
                      <a:pt x="638" y="160"/>
                      <a:pt x="645" y="145"/>
                      <a:pt x="650" y="128"/>
                    </a:cubicBezTo>
                    <a:cubicBezTo>
                      <a:pt x="653" y="120"/>
                      <a:pt x="654" y="134"/>
                      <a:pt x="656" y="137"/>
                    </a:cubicBezTo>
                    <a:close/>
                    <a:moveTo>
                      <a:pt x="619" y="136"/>
                    </a:moveTo>
                    <a:cubicBezTo>
                      <a:pt x="618" y="133"/>
                      <a:pt x="615" y="128"/>
                      <a:pt x="620" y="124"/>
                    </a:cubicBezTo>
                    <a:cubicBezTo>
                      <a:pt x="624" y="120"/>
                      <a:pt x="627" y="114"/>
                      <a:pt x="631" y="109"/>
                    </a:cubicBezTo>
                    <a:cubicBezTo>
                      <a:pt x="634" y="111"/>
                      <a:pt x="623" y="131"/>
                      <a:pt x="619" y="136"/>
                    </a:cubicBezTo>
                    <a:close/>
                    <a:moveTo>
                      <a:pt x="623" y="151"/>
                    </a:moveTo>
                    <a:cubicBezTo>
                      <a:pt x="643" y="122"/>
                      <a:pt x="643" y="122"/>
                      <a:pt x="643" y="122"/>
                    </a:cubicBezTo>
                    <a:cubicBezTo>
                      <a:pt x="649" y="128"/>
                      <a:pt x="640" y="144"/>
                      <a:pt x="637" y="150"/>
                    </a:cubicBezTo>
                    <a:cubicBezTo>
                      <a:pt x="631" y="159"/>
                      <a:pt x="630" y="171"/>
                      <a:pt x="626" y="180"/>
                    </a:cubicBezTo>
                    <a:cubicBezTo>
                      <a:pt x="626" y="169"/>
                      <a:pt x="619" y="157"/>
                      <a:pt x="623" y="151"/>
                    </a:cubicBezTo>
                    <a:close/>
                    <a:moveTo>
                      <a:pt x="643" y="107"/>
                    </a:moveTo>
                    <a:cubicBezTo>
                      <a:pt x="646" y="110"/>
                      <a:pt x="649" y="115"/>
                      <a:pt x="645" y="117"/>
                    </a:cubicBezTo>
                    <a:cubicBezTo>
                      <a:pt x="636" y="122"/>
                      <a:pt x="631" y="132"/>
                      <a:pt x="626" y="140"/>
                    </a:cubicBezTo>
                    <a:cubicBezTo>
                      <a:pt x="638" y="104"/>
                      <a:pt x="638" y="104"/>
                      <a:pt x="638" y="104"/>
                    </a:cubicBezTo>
                    <a:cubicBezTo>
                      <a:pt x="641" y="95"/>
                      <a:pt x="644" y="106"/>
                      <a:pt x="643" y="107"/>
                    </a:cubicBezTo>
                    <a:close/>
                    <a:moveTo>
                      <a:pt x="633" y="94"/>
                    </a:moveTo>
                    <a:cubicBezTo>
                      <a:pt x="632" y="98"/>
                      <a:pt x="630" y="106"/>
                      <a:pt x="625" y="111"/>
                    </a:cubicBezTo>
                    <a:cubicBezTo>
                      <a:pt x="624" y="105"/>
                      <a:pt x="629" y="99"/>
                      <a:pt x="629" y="92"/>
                    </a:cubicBezTo>
                    <a:cubicBezTo>
                      <a:pt x="628" y="87"/>
                      <a:pt x="635" y="90"/>
                      <a:pt x="633" y="94"/>
                    </a:cubicBezTo>
                    <a:close/>
                    <a:moveTo>
                      <a:pt x="610" y="76"/>
                    </a:moveTo>
                    <a:cubicBezTo>
                      <a:pt x="610" y="76"/>
                      <a:pt x="612" y="73"/>
                      <a:pt x="612" y="72"/>
                    </a:cubicBezTo>
                    <a:cubicBezTo>
                      <a:pt x="610" y="67"/>
                      <a:pt x="614" y="68"/>
                      <a:pt x="616" y="70"/>
                    </a:cubicBezTo>
                    <a:cubicBezTo>
                      <a:pt x="621" y="75"/>
                      <a:pt x="628" y="81"/>
                      <a:pt x="625" y="90"/>
                    </a:cubicBezTo>
                    <a:cubicBezTo>
                      <a:pt x="622" y="101"/>
                      <a:pt x="619" y="114"/>
                      <a:pt x="613" y="121"/>
                    </a:cubicBezTo>
                    <a:cubicBezTo>
                      <a:pt x="607" y="112"/>
                      <a:pt x="592" y="103"/>
                      <a:pt x="600" y="89"/>
                    </a:cubicBezTo>
                    <a:cubicBezTo>
                      <a:pt x="604" y="89"/>
                      <a:pt x="601" y="99"/>
                      <a:pt x="606" y="99"/>
                    </a:cubicBezTo>
                    <a:cubicBezTo>
                      <a:pt x="605" y="91"/>
                      <a:pt x="608" y="83"/>
                      <a:pt x="610" y="76"/>
                    </a:cubicBezTo>
                    <a:close/>
                    <a:moveTo>
                      <a:pt x="598" y="58"/>
                    </a:moveTo>
                    <a:cubicBezTo>
                      <a:pt x="600" y="55"/>
                      <a:pt x="605" y="61"/>
                      <a:pt x="605" y="64"/>
                    </a:cubicBezTo>
                    <a:cubicBezTo>
                      <a:pt x="605" y="68"/>
                      <a:pt x="599" y="81"/>
                      <a:pt x="597" y="86"/>
                    </a:cubicBezTo>
                    <a:cubicBezTo>
                      <a:pt x="595" y="81"/>
                      <a:pt x="599" y="74"/>
                      <a:pt x="600" y="67"/>
                    </a:cubicBezTo>
                    <a:cubicBezTo>
                      <a:pt x="595" y="73"/>
                      <a:pt x="590" y="85"/>
                      <a:pt x="590" y="94"/>
                    </a:cubicBezTo>
                    <a:cubicBezTo>
                      <a:pt x="585" y="89"/>
                      <a:pt x="579" y="86"/>
                      <a:pt x="576" y="81"/>
                    </a:cubicBezTo>
                    <a:cubicBezTo>
                      <a:pt x="583" y="74"/>
                      <a:pt x="589" y="65"/>
                      <a:pt x="598" y="58"/>
                    </a:cubicBezTo>
                    <a:close/>
                    <a:moveTo>
                      <a:pt x="593" y="56"/>
                    </a:moveTo>
                    <a:cubicBezTo>
                      <a:pt x="589" y="62"/>
                      <a:pt x="583" y="66"/>
                      <a:pt x="579" y="71"/>
                    </a:cubicBezTo>
                    <a:cubicBezTo>
                      <a:pt x="579" y="62"/>
                      <a:pt x="584" y="56"/>
                      <a:pt x="585" y="48"/>
                    </a:cubicBezTo>
                    <a:cubicBezTo>
                      <a:pt x="588" y="49"/>
                      <a:pt x="595" y="52"/>
                      <a:pt x="593" y="56"/>
                    </a:cubicBezTo>
                    <a:close/>
                    <a:moveTo>
                      <a:pt x="583" y="37"/>
                    </a:moveTo>
                    <a:cubicBezTo>
                      <a:pt x="571" y="32"/>
                      <a:pt x="557" y="24"/>
                      <a:pt x="541" y="22"/>
                    </a:cubicBezTo>
                    <a:cubicBezTo>
                      <a:pt x="540" y="22"/>
                      <a:pt x="538" y="19"/>
                      <a:pt x="537" y="18"/>
                    </a:cubicBezTo>
                    <a:cubicBezTo>
                      <a:pt x="556" y="20"/>
                      <a:pt x="570" y="28"/>
                      <a:pt x="583" y="37"/>
                    </a:cubicBezTo>
                    <a:close/>
                    <a:moveTo>
                      <a:pt x="550" y="33"/>
                    </a:moveTo>
                    <a:cubicBezTo>
                      <a:pt x="550" y="40"/>
                      <a:pt x="539" y="46"/>
                      <a:pt x="532" y="53"/>
                    </a:cubicBezTo>
                    <a:cubicBezTo>
                      <a:pt x="532" y="47"/>
                      <a:pt x="535" y="41"/>
                      <a:pt x="535" y="36"/>
                    </a:cubicBezTo>
                    <a:cubicBezTo>
                      <a:pt x="533" y="23"/>
                      <a:pt x="546" y="31"/>
                      <a:pt x="550" y="33"/>
                    </a:cubicBezTo>
                    <a:close/>
                    <a:moveTo>
                      <a:pt x="506" y="14"/>
                    </a:moveTo>
                    <a:cubicBezTo>
                      <a:pt x="536" y="16"/>
                      <a:pt x="536" y="16"/>
                      <a:pt x="536" y="16"/>
                    </a:cubicBezTo>
                    <a:cubicBezTo>
                      <a:pt x="527" y="20"/>
                      <a:pt x="516" y="17"/>
                      <a:pt x="506" y="15"/>
                    </a:cubicBezTo>
                    <a:lnTo>
                      <a:pt x="506" y="14"/>
                    </a:lnTo>
                    <a:close/>
                    <a:moveTo>
                      <a:pt x="516" y="24"/>
                    </a:moveTo>
                    <a:cubicBezTo>
                      <a:pt x="511" y="33"/>
                      <a:pt x="502" y="41"/>
                      <a:pt x="494" y="47"/>
                    </a:cubicBezTo>
                    <a:cubicBezTo>
                      <a:pt x="494" y="34"/>
                      <a:pt x="500" y="37"/>
                      <a:pt x="506" y="24"/>
                    </a:cubicBezTo>
                    <a:lnTo>
                      <a:pt x="516" y="24"/>
                    </a:lnTo>
                    <a:close/>
                    <a:moveTo>
                      <a:pt x="501" y="14"/>
                    </a:moveTo>
                    <a:cubicBezTo>
                      <a:pt x="495" y="15"/>
                      <a:pt x="488" y="15"/>
                      <a:pt x="483" y="13"/>
                    </a:cubicBezTo>
                    <a:cubicBezTo>
                      <a:pt x="482" y="12"/>
                      <a:pt x="482" y="11"/>
                      <a:pt x="481" y="11"/>
                    </a:cubicBezTo>
                    <a:lnTo>
                      <a:pt x="501" y="14"/>
                    </a:lnTo>
                    <a:close/>
                    <a:moveTo>
                      <a:pt x="465" y="22"/>
                    </a:moveTo>
                    <a:cubicBezTo>
                      <a:pt x="471" y="17"/>
                      <a:pt x="471" y="25"/>
                      <a:pt x="470" y="26"/>
                    </a:cubicBezTo>
                    <a:cubicBezTo>
                      <a:pt x="468" y="33"/>
                      <a:pt x="474" y="32"/>
                      <a:pt x="475" y="28"/>
                    </a:cubicBezTo>
                    <a:cubicBezTo>
                      <a:pt x="477" y="25"/>
                      <a:pt x="477" y="19"/>
                      <a:pt x="486" y="21"/>
                    </a:cubicBezTo>
                    <a:cubicBezTo>
                      <a:pt x="492" y="22"/>
                      <a:pt x="475" y="35"/>
                      <a:pt x="470" y="41"/>
                    </a:cubicBezTo>
                    <a:cubicBezTo>
                      <a:pt x="465" y="47"/>
                      <a:pt x="466" y="36"/>
                      <a:pt x="470" y="38"/>
                    </a:cubicBezTo>
                    <a:cubicBezTo>
                      <a:pt x="469" y="26"/>
                      <a:pt x="464" y="37"/>
                      <a:pt x="463" y="39"/>
                    </a:cubicBezTo>
                    <a:cubicBezTo>
                      <a:pt x="458" y="48"/>
                      <a:pt x="465" y="47"/>
                      <a:pt x="461" y="49"/>
                    </a:cubicBezTo>
                    <a:cubicBezTo>
                      <a:pt x="453" y="54"/>
                      <a:pt x="443" y="54"/>
                      <a:pt x="433" y="56"/>
                    </a:cubicBezTo>
                    <a:cubicBezTo>
                      <a:pt x="441" y="44"/>
                      <a:pt x="450" y="34"/>
                      <a:pt x="460" y="26"/>
                    </a:cubicBezTo>
                    <a:cubicBezTo>
                      <a:pt x="461" y="25"/>
                      <a:pt x="464" y="23"/>
                      <a:pt x="465" y="22"/>
                    </a:cubicBezTo>
                    <a:close/>
                    <a:moveTo>
                      <a:pt x="457" y="22"/>
                    </a:moveTo>
                    <a:cubicBezTo>
                      <a:pt x="445" y="32"/>
                      <a:pt x="434" y="44"/>
                      <a:pt x="427" y="58"/>
                    </a:cubicBezTo>
                    <a:cubicBezTo>
                      <a:pt x="426" y="59"/>
                      <a:pt x="425" y="59"/>
                      <a:pt x="424" y="59"/>
                    </a:cubicBezTo>
                    <a:cubicBezTo>
                      <a:pt x="429" y="55"/>
                      <a:pt x="421" y="54"/>
                      <a:pt x="421" y="57"/>
                    </a:cubicBezTo>
                    <a:cubicBezTo>
                      <a:pt x="419" y="58"/>
                      <a:pt x="419" y="58"/>
                      <a:pt x="419" y="58"/>
                    </a:cubicBezTo>
                    <a:cubicBezTo>
                      <a:pt x="419" y="55"/>
                      <a:pt x="418" y="55"/>
                      <a:pt x="418" y="58"/>
                    </a:cubicBezTo>
                    <a:cubicBezTo>
                      <a:pt x="418" y="62"/>
                      <a:pt x="418" y="62"/>
                      <a:pt x="418" y="62"/>
                    </a:cubicBezTo>
                    <a:cubicBezTo>
                      <a:pt x="387" y="95"/>
                      <a:pt x="357" y="135"/>
                      <a:pt x="338" y="180"/>
                    </a:cubicBezTo>
                    <a:cubicBezTo>
                      <a:pt x="352" y="149"/>
                      <a:pt x="366" y="117"/>
                      <a:pt x="379" y="83"/>
                    </a:cubicBezTo>
                    <a:cubicBezTo>
                      <a:pt x="384" y="89"/>
                      <a:pt x="379" y="94"/>
                      <a:pt x="380" y="99"/>
                    </a:cubicBezTo>
                    <a:cubicBezTo>
                      <a:pt x="392" y="89"/>
                      <a:pt x="402" y="69"/>
                      <a:pt x="412" y="56"/>
                    </a:cubicBezTo>
                    <a:cubicBezTo>
                      <a:pt x="418" y="49"/>
                      <a:pt x="424" y="42"/>
                      <a:pt x="431" y="34"/>
                    </a:cubicBezTo>
                    <a:cubicBezTo>
                      <a:pt x="431" y="45"/>
                      <a:pt x="431" y="45"/>
                      <a:pt x="431" y="45"/>
                    </a:cubicBezTo>
                    <a:cubicBezTo>
                      <a:pt x="434" y="37"/>
                      <a:pt x="440" y="28"/>
                      <a:pt x="445" y="22"/>
                    </a:cubicBezTo>
                    <a:cubicBezTo>
                      <a:pt x="446" y="21"/>
                      <a:pt x="453" y="22"/>
                      <a:pt x="457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/>
              <p:cNvSpPr>
                <a:spLocks/>
              </p:cNvSpPr>
              <p:nvPr/>
            </p:nvSpPr>
            <p:spPr bwMode="auto">
              <a:xfrm>
                <a:off x="7281863" y="2617788"/>
                <a:ext cx="26988" cy="61913"/>
              </a:xfrm>
              <a:custGeom>
                <a:avLst/>
                <a:gdLst>
                  <a:gd name="T0" fmla="*/ 1 w 13"/>
                  <a:gd name="T1" fmla="*/ 21 h 31"/>
                  <a:gd name="T2" fmla="*/ 4 w 13"/>
                  <a:gd name="T3" fmla="*/ 28 h 31"/>
                  <a:gd name="T4" fmla="*/ 13 w 13"/>
                  <a:gd name="T5" fmla="*/ 8 h 31"/>
                  <a:gd name="T6" fmla="*/ 13 w 13"/>
                  <a:gd name="T7" fmla="*/ 0 h 31"/>
                  <a:gd name="T8" fmla="*/ 1 w 13"/>
                  <a:gd name="T9" fmla="*/ 2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1">
                    <a:moveTo>
                      <a:pt x="1" y="21"/>
                    </a:moveTo>
                    <a:cubicBezTo>
                      <a:pt x="0" y="23"/>
                      <a:pt x="1" y="31"/>
                      <a:pt x="4" y="28"/>
                    </a:cubicBezTo>
                    <a:cubicBezTo>
                      <a:pt x="9" y="24"/>
                      <a:pt x="10" y="15"/>
                      <a:pt x="13" y="8"/>
                    </a:cubicBezTo>
                    <a:cubicBezTo>
                      <a:pt x="10" y="6"/>
                      <a:pt x="13" y="3"/>
                      <a:pt x="13" y="0"/>
                    </a:cubicBezTo>
                    <a:cubicBezTo>
                      <a:pt x="8" y="6"/>
                      <a:pt x="6" y="14"/>
                      <a:pt x="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/>
              <p:cNvSpPr>
                <a:spLocks/>
              </p:cNvSpPr>
              <p:nvPr/>
            </p:nvSpPr>
            <p:spPr bwMode="auto">
              <a:xfrm>
                <a:off x="6383338" y="2874963"/>
                <a:ext cx="4763" cy="28575"/>
              </a:xfrm>
              <a:custGeom>
                <a:avLst/>
                <a:gdLst>
                  <a:gd name="T0" fmla="*/ 0 w 3"/>
                  <a:gd name="T1" fmla="*/ 0 h 14"/>
                  <a:gd name="T2" fmla="*/ 0 w 3"/>
                  <a:gd name="T3" fmla="*/ 14 h 14"/>
                  <a:gd name="T4" fmla="*/ 0 w 3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4">
                    <a:moveTo>
                      <a:pt x="0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2" y="11"/>
                      <a:pt x="3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/>
              <p:cNvSpPr>
                <a:spLocks/>
              </p:cNvSpPr>
              <p:nvPr/>
            </p:nvSpPr>
            <p:spPr bwMode="auto">
              <a:xfrm>
                <a:off x="6919913" y="2300288"/>
                <a:ext cx="1588" cy="317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4" name="Freeform 9"/>
              <p:cNvSpPr>
                <a:spLocks/>
              </p:cNvSpPr>
              <p:nvPr/>
            </p:nvSpPr>
            <p:spPr bwMode="auto">
              <a:xfrm>
                <a:off x="6916738" y="2301875"/>
                <a:ext cx="11113" cy="20638"/>
              </a:xfrm>
              <a:custGeom>
                <a:avLst/>
                <a:gdLst>
                  <a:gd name="T0" fmla="*/ 0 w 5"/>
                  <a:gd name="T1" fmla="*/ 3 h 10"/>
                  <a:gd name="T2" fmla="*/ 2 w 5"/>
                  <a:gd name="T3" fmla="*/ 0 h 10"/>
                  <a:gd name="T4" fmla="*/ 2 w 5"/>
                  <a:gd name="T5" fmla="*/ 1 h 10"/>
                  <a:gd name="T6" fmla="*/ 0 w 5"/>
                  <a:gd name="T7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0">
                    <a:moveTo>
                      <a:pt x="0" y="3"/>
                    </a:moveTo>
                    <a:cubicBezTo>
                      <a:pt x="1" y="10"/>
                      <a:pt x="5" y="4"/>
                      <a:pt x="2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1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5694872" y="4590859"/>
              <a:ext cx="1078098" cy="879690"/>
              <a:chOff x="6183313" y="2054116"/>
              <a:chExt cx="1431925" cy="1168401"/>
            </a:xfrm>
            <a:solidFill>
              <a:srgbClr val="262626"/>
            </a:solidFill>
          </p:grpSpPr>
          <p:sp>
            <p:nvSpPr>
              <p:cNvPr id="16" name="Freeform 5"/>
              <p:cNvSpPr>
                <a:spLocks noEditPoints="1"/>
              </p:cNvSpPr>
              <p:nvPr/>
            </p:nvSpPr>
            <p:spPr bwMode="auto">
              <a:xfrm>
                <a:off x="6183313" y="2054116"/>
                <a:ext cx="1431925" cy="1168401"/>
              </a:xfrm>
              <a:custGeom>
                <a:avLst/>
                <a:gdLst>
                  <a:gd name="T0" fmla="*/ 43 w 710"/>
                  <a:gd name="T1" fmla="*/ 578 h 578"/>
                  <a:gd name="T2" fmla="*/ 448 w 710"/>
                  <a:gd name="T3" fmla="*/ 6 h 578"/>
                  <a:gd name="T4" fmla="*/ 382 w 710"/>
                  <a:gd name="T5" fmla="*/ 84 h 578"/>
                  <a:gd name="T6" fmla="*/ 367 w 710"/>
                  <a:gd name="T7" fmla="*/ 55 h 578"/>
                  <a:gd name="T8" fmla="*/ 367 w 710"/>
                  <a:gd name="T9" fmla="*/ 57 h 578"/>
                  <a:gd name="T10" fmla="*/ 325 w 710"/>
                  <a:gd name="T11" fmla="*/ 171 h 578"/>
                  <a:gd name="T12" fmla="*/ 497 w 710"/>
                  <a:gd name="T13" fmla="*/ 69 h 578"/>
                  <a:gd name="T14" fmla="*/ 570 w 710"/>
                  <a:gd name="T15" fmla="*/ 280 h 578"/>
                  <a:gd name="T16" fmla="*/ 484 w 710"/>
                  <a:gd name="T17" fmla="*/ 62 h 578"/>
                  <a:gd name="T18" fmla="*/ 484 w 710"/>
                  <a:gd name="T19" fmla="*/ 49 h 578"/>
                  <a:gd name="T20" fmla="*/ 560 w 710"/>
                  <a:gd name="T21" fmla="*/ 53 h 578"/>
                  <a:gd name="T22" fmla="*/ 501 w 710"/>
                  <a:gd name="T23" fmla="*/ 49 h 578"/>
                  <a:gd name="T24" fmla="*/ 592 w 710"/>
                  <a:gd name="T25" fmla="*/ 108 h 578"/>
                  <a:gd name="T26" fmla="*/ 423 w 710"/>
                  <a:gd name="T27" fmla="*/ 308 h 578"/>
                  <a:gd name="T28" fmla="*/ 373 w 710"/>
                  <a:gd name="T29" fmla="*/ 262 h 578"/>
                  <a:gd name="T30" fmla="*/ 357 w 710"/>
                  <a:gd name="T31" fmla="*/ 247 h 578"/>
                  <a:gd name="T32" fmla="*/ 329 w 710"/>
                  <a:gd name="T33" fmla="*/ 259 h 578"/>
                  <a:gd name="T34" fmla="*/ 352 w 710"/>
                  <a:gd name="T35" fmla="*/ 199 h 578"/>
                  <a:gd name="T36" fmla="*/ 201 w 710"/>
                  <a:gd name="T37" fmla="*/ 352 h 578"/>
                  <a:gd name="T38" fmla="*/ 206 w 710"/>
                  <a:gd name="T39" fmla="*/ 359 h 578"/>
                  <a:gd name="T40" fmla="*/ 151 w 710"/>
                  <a:gd name="T41" fmla="*/ 392 h 578"/>
                  <a:gd name="T42" fmla="*/ 50 w 710"/>
                  <a:gd name="T43" fmla="*/ 471 h 578"/>
                  <a:gd name="T44" fmla="*/ 12 w 710"/>
                  <a:gd name="T45" fmla="*/ 507 h 578"/>
                  <a:gd name="T46" fmla="*/ 37 w 710"/>
                  <a:gd name="T47" fmla="*/ 549 h 578"/>
                  <a:gd name="T48" fmla="*/ 46 w 710"/>
                  <a:gd name="T49" fmla="*/ 554 h 578"/>
                  <a:gd name="T50" fmla="*/ 54 w 710"/>
                  <a:gd name="T51" fmla="*/ 545 h 578"/>
                  <a:gd name="T52" fmla="*/ 120 w 710"/>
                  <a:gd name="T53" fmla="*/ 505 h 578"/>
                  <a:gd name="T54" fmla="*/ 177 w 710"/>
                  <a:gd name="T55" fmla="*/ 461 h 578"/>
                  <a:gd name="T56" fmla="*/ 155 w 710"/>
                  <a:gd name="T57" fmla="*/ 474 h 578"/>
                  <a:gd name="T58" fmla="*/ 202 w 710"/>
                  <a:gd name="T59" fmla="*/ 443 h 578"/>
                  <a:gd name="T60" fmla="*/ 211 w 710"/>
                  <a:gd name="T61" fmla="*/ 411 h 578"/>
                  <a:gd name="T62" fmla="*/ 225 w 710"/>
                  <a:gd name="T63" fmla="*/ 404 h 578"/>
                  <a:gd name="T64" fmla="*/ 264 w 710"/>
                  <a:gd name="T65" fmla="*/ 410 h 578"/>
                  <a:gd name="T66" fmla="*/ 376 w 710"/>
                  <a:gd name="T67" fmla="*/ 267 h 578"/>
                  <a:gd name="T68" fmla="*/ 399 w 710"/>
                  <a:gd name="T69" fmla="*/ 295 h 578"/>
                  <a:gd name="T70" fmla="*/ 414 w 710"/>
                  <a:gd name="T71" fmla="*/ 303 h 578"/>
                  <a:gd name="T72" fmla="*/ 448 w 710"/>
                  <a:gd name="T73" fmla="*/ 318 h 578"/>
                  <a:gd name="T74" fmla="*/ 451 w 710"/>
                  <a:gd name="T75" fmla="*/ 356 h 578"/>
                  <a:gd name="T76" fmla="*/ 498 w 710"/>
                  <a:gd name="T77" fmla="*/ 358 h 578"/>
                  <a:gd name="T78" fmla="*/ 556 w 710"/>
                  <a:gd name="T79" fmla="*/ 310 h 578"/>
                  <a:gd name="T80" fmla="*/ 551 w 710"/>
                  <a:gd name="T81" fmla="*/ 354 h 578"/>
                  <a:gd name="T82" fmla="*/ 657 w 710"/>
                  <a:gd name="T83" fmla="*/ 247 h 578"/>
                  <a:gd name="T84" fmla="*/ 601 w 710"/>
                  <a:gd name="T85" fmla="*/ 319 h 578"/>
                  <a:gd name="T86" fmla="*/ 643 w 710"/>
                  <a:gd name="T87" fmla="*/ 287 h 578"/>
                  <a:gd name="T88" fmla="*/ 645 w 710"/>
                  <a:gd name="T89" fmla="*/ 169 h 578"/>
                  <a:gd name="T90" fmla="*/ 620 w 710"/>
                  <a:gd name="T91" fmla="*/ 124 h 578"/>
                  <a:gd name="T92" fmla="*/ 643 w 710"/>
                  <a:gd name="T93" fmla="*/ 107 h 578"/>
                  <a:gd name="T94" fmla="*/ 633 w 710"/>
                  <a:gd name="T95" fmla="*/ 94 h 578"/>
                  <a:gd name="T96" fmla="*/ 610 w 710"/>
                  <a:gd name="T97" fmla="*/ 76 h 578"/>
                  <a:gd name="T98" fmla="*/ 593 w 710"/>
                  <a:gd name="T99" fmla="*/ 56 h 578"/>
                  <a:gd name="T100" fmla="*/ 550 w 710"/>
                  <a:gd name="T101" fmla="*/ 33 h 578"/>
                  <a:gd name="T102" fmla="*/ 516 w 710"/>
                  <a:gd name="T103" fmla="*/ 24 h 578"/>
                  <a:gd name="T104" fmla="*/ 465 w 710"/>
                  <a:gd name="T105" fmla="*/ 22 h 578"/>
                  <a:gd name="T106" fmla="*/ 433 w 710"/>
                  <a:gd name="T107" fmla="*/ 56 h 578"/>
                  <a:gd name="T108" fmla="*/ 418 w 710"/>
                  <a:gd name="T109" fmla="*/ 58 h 578"/>
                  <a:gd name="T110" fmla="*/ 445 w 710"/>
                  <a:gd name="T111" fmla="*/ 22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10" h="578">
                    <a:moveTo>
                      <a:pt x="442" y="8"/>
                    </a:moveTo>
                    <a:cubicBezTo>
                      <a:pt x="404" y="15"/>
                      <a:pt x="374" y="34"/>
                      <a:pt x="348" y="54"/>
                    </a:cubicBezTo>
                    <a:cubicBezTo>
                      <a:pt x="304" y="88"/>
                      <a:pt x="282" y="177"/>
                      <a:pt x="309" y="247"/>
                    </a:cubicBezTo>
                    <a:cubicBezTo>
                      <a:pt x="302" y="249"/>
                      <a:pt x="297" y="255"/>
                      <a:pt x="291" y="260"/>
                    </a:cubicBezTo>
                    <a:cubicBezTo>
                      <a:pt x="250" y="294"/>
                      <a:pt x="205" y="326"/>
                      <a:pt x="174" y="366"/>
                    </a:cubicBezTo>
                    <a:cubicBezTo>
                      <a:pt x="110" y="407"/>
                      <a:pt x="56" y="454"/>
                      <a:pt x="5" y="504"/>
                    </a:cubicBezTo>
                    <a:cubicBezTo>
                      <a:pt x="2" y="507"/>
                      <a:pt x="0" y="513"/>
                      <a:pt x="2" y="518"/>
                    </a:cubicBezTo>
                    <a:cubicBezTo>
                      <a:pt x="11" y="542"/>
                      <a:pt x="25" y="563"/>
                      <a:pt x="43" y="578"/>
                    </a:cubicBezTo>
                    <a:cubicBezTo>
                      <a:pt x="82" y="545"/>
                      <a:pt x="82" y="545"/>
                      <a:pt x="82" y="545"/>
                    </a:cubicBezTo>
                    <a:cubicBezTo>
                      <a:pt x="136" y="501"/>
                      <a:pt x="193" y="462"/>
                      <a:pt x="247" y="415"/>
                    </a:cubicBezTo>
                    <a:cubicBezTo>
                      <a:pt x="255" y="420"/>
                      <a:pt x="269" y="422"/>
                      <a:pt x="277" y="416"/>
                    </a:cubicBezTo>
                    <a:cubicBezTo>
                      <a:pt x="309" y="390"/>
                      <a:pt x="344" y="363"/>
                      <a:pt x="374" y="332"/>
                    </a:cubicBezTo>
                    <a:cubicBezTo>
                      <a:pt x="397" y="350"/>
                      <a:pt x="425" y="361"/>
                      <a:pt x="458" y="366"/>
                    </a:cubicBezTo>
                    <a:cubicBezTo>
                      <a:pt x="547" y="378"/>
                      <a:pt x="619" y="350"/>
                      <a:pt x="649" y="293"/>
                    </a:cubicBezTo>
                    <a:cubicBezTo>
                      <a:pt x="710" y="209"/>
                      <a:pt x="660" y="74"/>
                      <a:pt x="594" y="31"/>
                    </a:cubicBezTo>
                    <a:cubicBezTo>
                      <a:pt x="559" y="8"/>
                      <a:pt x="502" y="0"/>
                      <a:pt x="448" y="6"/>
                    </a:cubicBezTo>
                    <a:cubicBezTo>
                      <a:pt x="447" y="6"/>
                      <a:pt x="443" y="7"/>
                      <a:pt x="442" y="8"/>
                    </a:cubicBezTo>
                    <a:close/>
                    <a:moveTo>
                      <a:pt x="436" y="23"/>
                    </a:moveTo>
                    <a:cubicBezTo>
                      <a:pt x="422" y="34"/>
                      <a:pt x="411" y="50"/>
                      <a:pt x="399" y="67"/>
                    </a:cubicBezTo>
                    <a:cubicBezTo>
                      <a:pt x="403" y="54"/>
                      <a:pt x="412" y="45"/>
                      <a:pt x="414" y="35"/>
                    </a:cubicBezTo>
                    <a:cubicBezTo>
                      <a:pt x="415" y="31"/>
                      <a:pt x="414" y="27"/>
                      <a:pt x="409" y="29"/>
                    </a:cubicBezTo>
                    <a:cubicBezTo>
                      <a:pt x="415" y="22"/>
                      <a:pt x="426" y="23"/>
                      <a:pt x="436" y="23"/>
                    </a:cubicBezTo>
                    <a:close/>
                    <a:moveTo>
                      <a:pt x="408" y="38"/>
                    </a:moveTo>
                    <a:cubicBezTo>
                      <a:pt x="382" y="84"/>
                      <a:pt x="382" y="84"/>
                      <a:pt x="382" y="84"/>
                    </a:cubicBezTo>
                    <a:cubicBezTo>
                      <a:pt x="386" y="64"/>
                      <a:pt x="395" y="46"/>
                      <a:pt x="408" y="32"/>
                    </a:cubicBezTo>
                    <a:cubicBezTo>
                      <a:pt x="408" y="32"/>
                      <a:pt x="409" y="36"/>
                      <a:pt x="408" y="38"/>
                    </a:cubicBezTo>
                    <a:close/>
                    <a:moveTo>
                      <a:pt x="397" y="31"/>
                    </a:moveTo>
                    <a:cubicBezTo>
                      <a:pt x="382" y="56"/>
                      <a:pt x="363" y="86"/>
                      <a:pt x="348" y="113"/>
                    </a:cubicBezTo>
                    <a:cubicBezTo>
                      <a:pt x="361" y="88"/>
                      <a:pt x="371" y="59"/>
                      <a:pt x="385" y="39"/>
                    </a:cubicBezTo>
                    <a:cubicBezTo>
                      <a:pt x="387" y="35"/>
                      <a:pt x="393" y="33"/>
                      <a:pt x="397" y="31"/>
                    </a:cubicBezTo>
                    <a:close/>
                    <a:moveTo>
                      <a:pt x="376" y="43"/>
                    </a:moveTo>
                    <a:cubicBezTo>
                      <a:pt x="382" y="42"/>
                      <a:pt x="370" y="53"/>
                      <a:pt x="367" y="55"/>
                    </a:cubicBezTo>
                    <a:cubicBezTo>
                      <a:pt x="372" y="52"/>
                      <a:pt x="370" y="45"/>
                      <a:pt x="376" y="43"/>
                    </a:cubicBezTo>
                    <a:close/>
                    <a:moveTo>
                      <a:pt x="348" y="65"/>
                    </a:moveTo>
                    <a:cubicBezTo>
                      <a:pt x="337" y="89"/>
                      <a:pt x="328" y="111"/>
                      <a:pt x="314" y="135"/>
                    </a:cubicBezTo>
                    <a:cubicBezTo>
                      <a:pt x="314" y="131"/>
                      <a:pt x="310" y="135"/>
                      <a:pt x="313" y="136"/>
                    </a:cubicBezTo>
                    <a:cubicBezTo>
                      <a:pt x="309" y="143"/>
                      <a:pt x="308" y="153"/>
                      <a:pt x="308" y="162"/>
                    </a:cubicBezTo>
                    <a:cubicBezTo>
                      <a:pt x="308" y="166"/>
                      <a:pt x="314" y="163"/>
                      <a:pt x="313" y="160"/>
                    </a:cubicBezTo>
                    <a:cubicBezTo>
                      <a:pt x="318" y="137"/>
                      <a:pt x="328" y="121"/>
                      <a:pt x="337" y="103"/>
                    </a:cubicBezTo>
                    <a:cubicBezTo>
                      <a:pt x="345" y="86"/>
                      <a:pt x="357" y="72"/>
                      <a:pt x="367" y="57"/>
                    </a:cubicBezTo>
                    <a:cubicBezTo>
                      <a:pt x="320" y="157"/>
                      <a:pt x="320" y="157"/>
                      <a:pt x="320" y="157"/>
                    </a:cubicBezTo>
                    <a:cubicBezTo>
                      <a:pt x="316" y="152"/>
                      <a:pt x="315" y="158"/>
                      <a:pt x="313" y="160"/>
                    </a:cubicBezTo>
                    <a:cubicBezTo>
                      <a:pt x="318" y="164"/>
                      <a:pt x="318" y="164"/>
                      <a:pt x="318" y="164"/>
                    </a:cubicBezTo>
                    <a:cubicBezTo>
                      <a:pt x="313" y="173"/>
                      <a:pt x="308" y="185"/>
                      <a:pt x="306" y="195"/>
                    </a:cubicBezTo>
                    <a:cubicBezTo>
                      <a:pt x="297" y="137"/>
                      <a:pt x="321" y="91"/>
                      <a:pt x="348" y="65"/>
                    </a:cubicBezTo>
                    <a:close/>
                    <a:moveTo>
                      <a:pt x="306" y="200"/>
                    </a:moveTo>
                    <a:cubicBezTo>
                      <a:pt x="313" y="206"/>
                      <a:pt x="313" y="193"/>
                      <a:pt x="320" y="196"/>
                    </a:cubicBezTo>
                    <a:cubicBezTo>
                      <a:pt x="317" y="184"/>
                      <a:pt x="320" y="180"/>
                      <a:pt x="325" y="171"/>
                    </a:cubicBezTo>
                    <a:cubicBezTo>
                      <a:pt x="340" y="141"/>
                      <a:pt x="355" y="112"/>
                      <a:pt x="372" y="84"/>
                    </a:cubicBezTo>
                    <a:cubicBezTo>
                      <a:pt x="352" y="132"/>
                      <a:pt x="331" y="183"/>
                      <a:pt x="310" y="228"/>
                    </a:cubicBezTo>
                    <a:lnTo>
                      <a:pt x="306" y="200"/>
                    </a:lnTo>
                    <a:close/>
                    <a:moveTo>
                      <a:pt x="365" y="167"/>
                    </a:moveTo>
                    <a:cubicBezTo>
                      <a:pt x="365" y="167"/>
                      <a:pt x="366" y="168"/>
                      <a:pt x="366" y="168"/>
                    </a:cubicBezTo>
                    <a:cubicBezTo>
                      <a:pt x="372" y="157"/>
                      <a:pt x="373" y="141"/>
                      <a:pt x="378" y="132"/>
                    </a:cubicBezTo>
                    <a:cubicBezTo>
                      <a:pt x="378" y="132"/>
                      <a:pt x="379" y="131"/>
                      <a:pt x="380" y="131"/>
                    </a:cubicBezTo>
                    <a:cubicBezTo>
                      <a:pt x="402" y="95"/>
                      <a:pt x="440" y="68"/>
                      <a:pt x="497" y="69"/>
                    </a:cubicBezTo>
                    <a:cubicBezTo>
                      <a:pt x="495" y="61"/>
                      <a:pt x="498" y="69"/>
                      <a:pt x="500" y="68"/>
                    </a:cubicBezTo>
                    <a:cubicBezTo>
                      <a:pt x="553" y="72"/>
                      <a:pt x="593" y="105"/>
                      <a:pt x="601" y="160"/>
                    </a:cubicBezTo>
                    <a:cubicBezTo>
                      <a:pt x="606" y="198"/>
                      <a:pt x="599" y="237"/>
                      <a:pt x="586" y="264"/>
                    </a:cubicBezTo>
                    <a:cubicBezTo>
                      <a:pt x="585" y="264"/>
                      <a:pt x="584" y="265"/>
                      <a:pt x="584" y="265"/>
                    </a:cubicBezTo>
                    <a:cubicBezTo>
                      <a:pt x="584" y="262"/>
                      <a:pt x="583" y="262"/>
                      <a:pt x="583" y="265"/>
                    </a:cubicBezTo>
                    <a:cubicBezTo>
                      <a:pt x="581" y="267"/>
                      <a:pt x="581" y="267"/>
                      <a:pt x="581" y="267"/>
                    </a:cubicBezTo>
                    <a:cubicBezTo>
                      <a:pt x="580" y="268"/>
                      <a:pt x="580" y="268"/>
                      <a:pt x="580" y="268"/>
                    </a:cubicBezTo>
                    <a:cubicBezTo>
                      <a:pt x="570" y="280"/>
                      <a:pt x="570" y="280"/>
                      <a:pt x="570" y="280"/>
                    </a:cubicBezTo>
                    <a:cubicBezTo>
                      <a:pt x="571" y="279"/>
                      <a:pt x="571" y="279"/>
                      <a:pt x="571" y="279"/>
                    </a:cubicBezTo>
                    <a:cubicBezTo>
                      <a:pt x="557" y="303"/>
                      <a:pt x="518" y="317"/>
                      <a:pt x="479" y="309"/>
                    </a:cubicBezTo>
                    <a:cubicBezTo>
                      <a:pt x="419" y="309"/>
                      <a:pt x="391" y="275"/>
                      <a:pt x="373" y="231"/>
                    </a:cubicBezTo>
                    <a:cubicBezTo>
                      <a:pt x="368" y="219"/>
                      <a:pt x="359" y="193"/>
                      <a:pt x="366" y="183"/>
                    </a:cubicBezTo>
                    <a:cubicBezTo>
                      <a:pt x="362" y="179"/>
                      <a:pt x="363" y="174"/>
                      <a:pt x="364" y="171"/>
                    </a:cubicBezTo>
                    <a:cubicBezTo>
                      <a:pt x="365" y="170"/>
                      <a:pt x="365" y="169"/>
                      <a:pt x="366" y="169"/>
                    </a:cubicBezTo>
                    <a:cubicBezTo>
                      <a:pt x="366" y="168"/>
                      <a:pt x="365" y="167"/>
                      <a:pt x="365" y="167"/>
                    </a:cubicBezTo>
                    <a:close/>
                    <a:moveTo>
                      <a:pt x="484" y="62"/>
                    </a:moveTo>
                    <a:cubicBezTo>
                      <a:pt x="467" y="62"/>
                      <a:pt x="467" y="62"/>
                      <a:pt x="467" y="62"/>
                    </a:cubicBezTo>
                    <a:cubicBezTo>
                      <a:pt x="447" y="65"/>
                      <a:pt x="430" y="73"/>
                      <a:pt x="415" y="81"/>
                    </a:cubicBezTo>
                    <a:cubicBezTo>
                      <a:pt x="418" y="72"/>
                      <a:pt x="430" y="65"/>
                      <a:pt x="442" y="64"/>
                    </a:cubicBezTo>
                    <a:cubicBezTo>
                      <a:pt x="450" y="63"/>
                      <a:pt x="459" y="61"/>
                      <a:pt x="467" y="62"/>
                    </a:cubicBezTo>
                    <a:cubicBezTo>
                      <a:pt x="472" y="60"/>
                      <a:pt x="479" y="59"/>
                      <a:pt x="484" y="62"/>
                    </a:cubicBezTo>
                    <a:close/>
                    <a:moveTo>
                      <a:pt x="469" y="48"/>
                    </a:moveTo>
                    <a:cubicBezTo>
                      <a:pt x="478" y="40"/>
                      <a:pt x="486" y="30"/>
                      <a:pt x="497" y="23"/>
                    </a:cubicBezTo>
                    <a:cubicBezTo>
                      <a:pt x="499" y="30"/>
                      <a:pt x="490" y="40"/>
                      <a:pt x="484" y="49"/>
                    </a:cubicBezTo>
                    <a:lnTo>
                      <a:pt x="469" y="48"/>
                    </a:lnTo>
                    <a:close/>
                    <a:moveTo>
                      <a:pt x="579" y="42"/>
                    </a:moveTo>
                    <a:cubicBezTo>
                      <a:pt x="580" y="54"/>
                      <a:pt x="572" y="69"/>
                      <a:pt x="571" y="78"/>
                    </a:cubicBezTo>
                    <a:cubicBezTo>
                      <a:pt x="562" y="69"/>
                      <a:pt x="550" y="64"/>
                      <a:pt x="536" y="58"/>
                    </a:cubicBezTo>
                    <a:cubicBezTo>
                      <a:pt x="557" y="36"/>
                      <a:pt x="557" y="36"/>
                      <a:pt x="557" y="36"/>
                    </a:cubicBezTo>
                    <a:cubicBezTo>
                      <a:pt x="560" y="41"/>
                      <a:pt x="552" y="52"/>
                      <a:pt x="552" y="62"/>
                    </a:cubicBezTo>
                    <a:cubicBezTo>
                      <a:pt x="563" y="63"/>
                      <a:pt x="570" y="48"/>
                      <a:pt x="579" y="42"/>
                    </a:cubicBezTo>
                    <a:close/>
                    <a:moveTo>
                      <a:pt x="560" y="53"/>
                    </a:moveTo>
                    <a:cubicBezTo>
                      <a:pt x="560" y="48"/>
                      <a:pt x="563" y="44"/>
                      <a:pt x="565" y="40"/>
                    </a:cubicBezTo>
                    <a:cubicBezTo>
                      <a:pt x="567" y="38"/>
                      <a:pt x="571" y="40"/>
                      <a:pt x="572" y="43"/>
                    </a:cubicBezTo>
                    <a:lnTo>
                      <a:pt x="560" y="53"/>
                    </a:lnTo>
                    <a:close/>
                    <a:moveTo>
                      <a:pt x="545" y="71"/>
                    </a:moveTo>
                    <a:cubicBezTo>
                      <a:pt x="536" y="70"/>
                      <a:pt x="526" y="67"/>
                      <a:pt x="518" y="62"/>
                    </a:cubicBezTo>
                    <a:cubicBezTo>
                      <a:pt x="527" y="62"/>
                      <a:pt x="537" y="66"/>
                      <a:pt x="545" y="71"/>
                    </a:cubicBezTo>
                    <a:close/>
                    <a:moveTo>
                      <a:pt x="526" y="55"/>
                    </a:moveTo>
                    <a:cubicBezTo>
                      <a:pt x="501" y="49"/>
                      <a:pt x="501" y="49"/>
                      <a:pt x="501" y="49"/>
                    </a:cubicBezTo>
                    <a:cubicBezTo>
                      <a:pt x="508" y="39"/>
                      <a:pt x="516" y="30"/>
                      <a:pt x="527" y="26"/>
                    </a:cubicBezTo>
                    <a:cubicBezTo>
                      <a:pt x="530" y="25"/>
                      <a:pt x="531" y="29"/>
                      <a:pt x="531" y="31"/>
                    </a:cubicBezTo>
                    <a:cubicBezTo>
                      <a:pt x="531" y="40"/>
                      <a:pt x="523" y="45"/>
                      <a:pt x="526" y="55"/>
                    </a:cubicBezTo>
                    <a:close/>
                    <a:moveTo>
                      <a:pt x="592" y="108"/>
                    </a:moveTo>
                    <a:cubicBezTo>
                      <a:pt x="633" y="149"/>
                      <a:pt x="620" y="253"/>
                      <a:pt x="579" y="286"/>
                    </a:cubicBezTo>
                    <a:cubicBezTo>
                      <a:pt x="578" y="286"/>
                      <a:pt x="572" y="290"/>
                      <a:pt x="570" y="291"/>
                    </a:cubicBezTo>
                    <a:cubicBezTo>
                      <a:pt x="614" y="260"/>
                      <a:pt x="621" y="163"/>
                      <a:pt x="592" y="111"/>
                    </a:cubicBezTo>
                    <a:cubicBezTo>
                      <a:pt x="591" y="111"/>
                      <a:pt x="591" y="109"/>
                      <a:pt x="592" y="108"/>
                    </a:cubicBezTo>
                    <a:close/>
                    <a:moveTo>
                      <a:pt x="480" y="320"/>
                    </a:moveTo>
                    <a:cubicBezTo>
                      <a:pt x="493" y="321"/>
                      <a:pt x="493" y="321"/>
                      <a:pt x="493" y="321"/>
                    </a:cubicBezTo>
                    <a:cubicBezTo>
                      <a:pt x="491" y="327"/>
                      <a:pt x="482" y="336"/>
                      <a:pt x="477" y="344"/>
                    </a:cubicBezTo>
                    <a:cubicBezTo>
                      <a:pt x="477" y="336"/>
                      <a:pt x="482" y="330"/>
                      <a:pt x="482" y="325"/>
                    </a:cubicBezTo>
                    <a:cubicBezTo>
                      <a:pt x="482" y="323"/>
                      <a:pt x="481" y="321"/>
                      <a:pt x="480" y="320"/>
                    </a:cubicBezTo>
                    <a:close/>
                    <a:moveTo>
                      <a:pt x="430" y="316"/>
                    </a:moveTo>
                    <a:cubicBezTo>
                      <a:pt x="427" y="320"/>
                      <a:pt x="425" y="325"/>
                      <a:pt x="422" y="328"/>
                    </a:cubicBezTo>
                    <a:cubicBezTo>
                      <a:pt x="423" y="308"/>
                      <a:pt x="423" y="308"/>
                      <a:pt x="423" y="308"/>
                    </a:cubicBezTo>
                    <a:cubicBezTo>
                      <a:pt x="425" y="310"/>
                      <a:pt x="434" y="310"/>
                      <a:pt x="430" y="316"/>
                    </a:cubicBezTo>
                    <a:close/>
                    <a:moveTo>
                      <a:pt x="387" y="286"/>
                    </a:moveTo>
                    <a:cubicBezTo>
                      <a:pt x="387" y="290"/>
                      <a:pt x="387" y="290"/>
                      <a:pt x="387" y="290"/>
                    </a:cubicBezTo>
                    <a:cubicBezTo>
                      <a:pt x="386" y="290"/>
                      <a:pt x="386" y="290"/>
                      <a:pt x="386" y="290"/>
                    </a:cubicBezTo>
                    <a:cubicBezTo>
                      <a:pt x="376" y="307"/>
                      <a:pt x="376" y="307"/>
                      <a:pt x="376" y="307"/>
                    </a:cubicBezTo>
                    <a:cubicBezTo>
                      <a:pt x="378" y="296"/>
                      <a:pt x="381" y="285"/>
                      <a:pt x="384" y="278"/>
                    </a:cubicBezTo>
                    <a:cubicBezTo>
                      <a:pt x="387" y="278"/>
                      <a:pt x="393" y="285"/>
                      <a:pt x="387" y="286"/>
                    </a:cubicBezTo>
                    <a:close/>
                    <a:moveTo>
                      <a:pt x="373" y="262"/>
                    </a:moveTo>
                    <a:cubicBezTo>
                      <a:pt x="371" y="272"/>
                      <a:pt x="366" y="281"/>
                      <a:pt x="359" y="288"/>
                    </a:cubicBezTo>
                    <a:cubicBezTo>
                      <a:pt x="361" y="276"/>
                      <a:pt x="365" y="264"/>
                      <a:pt x="369" y="254"/>
                    </a:cubicBezTo>
                    <a:cubicBezTo>
                      <a:pt x="370" y="257"/>
                      <a:pt x="374" y="260"/>
                      <a:pt x="373" y="262"/>
                    </a:cubicBezTo>
                    <a:close/>
                    <a:moveTo>
                      <a:pt x="356" y="276"/>
                    </a:moveTo>
                    <a:cubicBezTo>
                      <a:pt x="355" y="277"/>
                      <a:pt x="358" y="281"/>
                      <a:pt x="356" y="283"/>
                    </a:cubicBezTo>
                    <a:cubicBezTo>
                      <a:pt x="353" y="279"/>
                      <a:pt x="354" y="293"/>
                      <a:pt x="352" y="297"/>
                    </a:cubicBezTo>
                    <a:cubicBezTo>
                      <a:pt x="346" y="291"/>
                      <a:pt x="338" y="286"/>
                      <a:pt x="342" y="276"/>
                    </a:cubicBezTo>
                    <a:cubicBezTo>
                      <a:pt x="345" y="267"/>
                      <a:pt x="352" y="252"/>
                      <a:pt x="357" y="247"/>
                    </a:cubicBezTo>
                    <a:cubicBezTo>
                      <a:pt x="358" y="246"/>
                      <a:pt x="361" y="243"/>
                      <a:pt x="363" y="240"/>
                    </a:cubicBezTo>
                    <a:cubicBezTo>
                      <a:pt x="365" y="253"/>
                      <a:pt x="362" y="265"/>
                      <a:pt x="356" y="276"/>
                    </a:cubicBezTo>
                    <a:close/>
                    <a:moveTo>
                      <a:pt x="341" y="267"/>
                    </a:moveTo>
                    <a:cubicBezTo>
                      <a:pt x="352" y="224"/>
                      <a:pt x="352" y="224"/>
                      <a:pt x="352" y="224"/>
                    </a:cubicBezTo>
                    <a:cubicBezTo>
                      <a:pt x="343" y="226"/>
                      <a:pt x="344" y="235"/>
                      <a:pt x="342" y="241"/>
                    </a:cubicBezTo>
                    <a:cubicBezTo>
                      <a:pt x="341" y="243"/>
                      <a:pt x="342" y="244"/>
                      <a:pt x="343" y="242"/>
                    </a:cubicBezTo>
                    <a:cubicBezTo>
                      <a:pt x="339" y="248"/>
                      <a:pt x="334" y="265"/>
                      <a:pt x="332" y="272"/>
                    </a:cubicBezTo>
                    <a:cubicBezTo>
                      <a:pt x="330" y="270"/>
                      <a:pt x="318" y="259"/>
                      <a:pt x="329" y="259"/>
                    </a:cubicBezTo>
                    <a:cubicBezTo>
                      <a:pt x="334" y="243"/>
                      <a:pt x="340" y="226"/>
                      <a:pt x="349" y="213"/>
                    </a:cubicBezTo>
                    <a:cubicBezTo>
                      <a:pt x="352" y="216"/>
                      <a:pt x="349" y="221"/>
                      <a:pt x="353" y="223"/>
                    </a:cubicBezTo>
                    <a:cubicBezTo>
                      <a:pt x="355" y="215"/>
                      <a:pt x="355" y="215"/>
                      <a:pt x="355" y="215"/>
                    </a:cubicBezTo>
                    <a:cubicBezTo>
                      <a:pt x="361" y="234"/>
                      <a:pt x="361" y="234"/>
                      <a:pt x="361" y="234"/>
                    </a:cubicBezTo>
                    <a:cubicBezTo>
                      <a:pt x="353" y="242"/>
                      <a:pt x="345" y="257"/>
                      <a:pt x="341" y="267"/>
                    </a:cubicBezTo>
                    <a:close/>
                    <a:moveTo>
                      <a:pt x="340" y="222"/>
                    </a:moveTo>
                    <a:cubicBezTo>
                      <a:pt x="341" y="210"/>
                      <a:pt x="348" y="197"/>
                      <a:pt x="351" y="184"/>
                    </a:cubicBezTo>
                    <a:cubicBezTo>
                      <a:pt x="352" y="185"/>
                      <a:pt x="355" y="196"/>
                      <a:pt x="352" y="199"/>
                    </a:cubicBezTo>
                    <a:cubicBezTo>
                      <a:pt x="346" y="206"/>
                      <a:pt x="343" y="215"/>
                      <a:pt x="340" y="222"/>
                    </a:cubicBezTo>
                    <a:close/>
                    <a:moveTo>
                      <a:pt x="347" y="179"/>
                    </a:moveTo>
                    <a:cubicBezTo>
                      <a:pt x="338" y="204"/>
                      <a:pt x="329" y="225"/>
                      <a:pt x="323" y="249"/>
                    </a:cubicBezTo>
                    <a:cubicBezTo>
                      <a:pt x="321" y="244"/>
                      <a:pt x="315" y="241"/>
                      <a:pt x="317" y="236"/>
                    </a:cubicBezTo>
                    <a:cubicBezTo>
                      <a:pt x="327" y="211"/>
                      <a:pt x="339" y="186"/>
                      <a:pt x="353" y="165"/>
                    </a:cubicBezTo>
                    <a:cubicBezTo>
                      <a:pt x="356" y="171"/>
                      <a:pt x="348" y="188"/>
                      <a:pt x="347" y="179"/>
                    </a:cubicBezTo>
                    <a:close/>
                    <a:moveTo>
                      <a:pt x="198" y="350"/>
                    </a:moveTo>
                    <a:cubicBezTo>
                      <a:pt x="199" y="349"/>
                      <a:pt x="203" y="349"/>
                      <a:pt x="201" y="352"/>
                    </a:cubicBezTo>
                    <a:cubicBezTo>
                      <a:pt x="193" y="353"/>
                      <a:pt x="193" y="353"/>
                      <a:pt x="193" y="353"/>
                    </a:cubicBezTo>
                    <a:cubicBezTo>
                      <a:pt x="194" y="351"/>
                      <a:pt x="196" y="351"/>
                      <a:pt x="198" y="350"/>
                    </a:cubicBezTo>
                    <a:close/>
                    <a:moveTo>
                      <a:pt x="206" y="359"/>
                    </a:moveTo>
                    <a:cubicBezTo>
                      <a:pt x="198" y="384"/>
                      <a:pt x="191" y="408"/>
                      <a:pt x="188" y="440"/>
                    </a:cubicBezTo>
                    <a:cubicBezTo>
                      <a:pt x="185" y="435"/>
                      <a:pt x="187" y="432"/>
                      <a:pt x="187" y="428"/>
                    </a:cubicBezTo>
                    <a:cubicBezTo>
                      <a:pt x="185" y="416"/>
                      <a:pt x="189" y="388"/>
                      <a:pt x="188" y="371"/>
                    </a:cubicBezTo>
                    <a:cubicBezTo>
                      <a:pt x="182" y="371"/>
                      <a:pt x="182" y="371"/>
                      <a:pt x="182" y="371"/>
                    </a:cubicBezTo>
                    <a:cubicBezTo>
                      <a:pt x="189" y="366"/>
                      <a:pt x="197" y="361"/>
                      <a:pt x="206" y="359"/>
                    </a:cubicBezTo>
                    <a:close/>
                    <a:moveTo>
                      <a:pt x="160" y="393"/>
                    </a:moveTo>
                    <a:cubicBezTo>
                      <a:pt x="161" y="382"/>
                      <a:pt x="173" y="377"/>
                      <a:pt x="182" y="372"/>
                    </a:cubicBezTo>
                    <a:cubicBezTo>
                      <a:pt x="172" y="397"/>
                      <a:pt x="163" y="423"/>
                      <a:pt x="159" y="453"/>
                    </a:cubicBezTo>
                    <a:lnTo>
                      <a:pt x="160" y="393"/>
                    </a:lnTo>
                    <a:close/>
                    <a:moveTo>
                      <a:pt x="151" y="392"/>
                    </a:moveTo>
                    <a:cubicBezTo>
                      <a:pt x="143" y="412"/>
                      <a:pt x="137" y="435"/>
                      <a:pt x="130" y="456"/>
                    </a:cubicBezTo>
                    <a:cubicBezTo>
                      <a:pt x="136" y="405"/>
                      <a:pt x="136" y="405"/>
                      <a:pt x="136" y="405"/>
                    </a:cubicBezTo>
                    <a:cubicBezTo>
                      <a:pt x="137" y="399"/>
                      <a:pt x="146" y="396"/>
                      <a:pt x="151" y="392"/>
                    </a:cubicBezTo>
                    <a:close/>
                    <a:moveTo>
                      <a:pt x="121" y="412"/>
                    </a:moveTo>
                    <a:cubicBezTo>
                      <a:pt x="105" y="464"/>
                      <a:pt x="105" y="464"/>
                      <a:pt x="105" y="464"/>
                    </a:cubicBezTo>
                    <a:cubicBezTo>
                      <a:pt x="105" y="453"/>
                      <a:pt x="107" y="446"/>
                      <a:pt x="105" y="440"/>
                    </a:cubicBezTo>
                    <a:cubicBezTo>
                      <a:pt x="100" y="425"/>
                      <a:pt x="113" y="418"/>
                      <a:pt x="121" y="412"/>
                    </a:cubicBezTo>
                    <a:close/>
                    <a:moveTo>
                      <a:pt x="50" y="471"/>
                    </a:moveTo>
                    <a:cubicBezTo>
                      <a:pt x="50" y="471"/>
                      <a:pt x="50" y="473"/>
                      <a:pt x="49" y="473"/>
                    </a:cubicBezTo>
                    <a:cubicBezTo>
                      <a:pt x="43" y="480"/>
                      <a:pt x="35" y="487"/>
                      <a:pt x="26" y="492"/>
                    </a:cubicBezTo>
                    <a:cubicBezTo>
                      <a:pt x="33" y="484"/>
                      <a:pt x="40" y="475"/>
                      <a:pt x="50" y="471"/>
                    </a:cubicBezTo>
                    <a:close/>
                    <a:moveTo>
                      <a:pt x="46" y="485"/>
                    </a:moveTo>
                    <a:cubicBezTo>
                      <a:pt x="46" y="491"/>
                      <a:pt x="38" y="516"/>
                      <a:pt x="36" y="525"/>
                    </a:cubicBezTo>
                    <a:cubicBezTo>
                      <a:pt x="35" y="529"/>
                      <a:pt x="32" y="527"/>
                      <a:pt x="33" y="524"/>
                    </a:cubicBezTo>
                    <a:cubicBezTo>
                      <a:pt x="36" y="513"/>
                      <a:pt x="34" y="501"/>
                      <a:pt x="39" y="491"/>
                    </a:cubicBezTo>
                    <a:cubicBezTo>
                      <a:pt x="39" y="490"/>
                      <a:pt x="43" y="488"/>
                      <a:pt x="46" y="485"/>
                    </a:cubicBezTo>
                    <a:close/>
                    <a:moveTo>
                      <a:pt x="24" y="494"/>
                    </a:moveTo>
                    <a:cubicBezTo>
                      <a:pt x="24" y="495"/>
                      <a:pt x="23" y="496"/>
                      <a:pt x="23" y="496"/>
                    </a:cubicBezTo>
                    <a:cubicBezTo>
                      <a:pt x="20" y="500"/>
                      <a:pt x="15" y="505"/>
                      <a:pt x="12" y="507"/>
                    </a:cubicBezTo>
                    <a:lnTo>
                      <a:pt x="24" y="494"/>
                    </a:lnTo>
                    <a:close/>
                    <a:moveTo>
                      <a:pt x="37" y="549"/>
                    </a:moveTo>
                    <a:cubicBezTo>
                      <a:pt x="22" y="544"/>
                      <a:pt x="9" y="525"/>
                      <a:pt x="21" y="509"/>
                    </a:cubicBezTo>
                    <a:cubicBezTo>
                      <a:pt x="22" y="507"/>
                      <a:pt x="29" y="501"/>
                      <a:pt x="32" y="498"/>
                    </a:cubicBezTo>
                    <a:cubicBezTo>
                      <a:pt x="30" y="511"/>
                      <a:pt x="27" y="526"/>
                      <a:pt x="28" y="540"/>
                    </a:cubicBezTo>
                    <a:cubicBezTo>
                      <a:pt x="34" y="543"/>
                      <a:pt x="36" y="533"/>
                      <a:pt x="38" y="529"/>
                    </a:cubicBezTo>
                    <a:cubicBezTo>
                      <a:pt x="39" y="528"/>
                      <a:pt x="40" y="525"/>
                      <a:pt x="41" y="524"/>
                    </a:cubicBezTo>
                    <a:cubicBezTo>
                      <a:pt x="39" y="533"/>
                      <a:pt x="40" y="543"/>
                      <a:pt x="37" y="549"/>
                    </a:cubicBezTo>
                    <a:close/>
                    <a:moveTo>
                      <a:pt x="46" y="567"/>
                    </a:moveTo>
                    <a:cubicBezTo>
                      <a:pt x="44" y="569"/>
                      <a:pt x="43" y="567"/>
                      <a:pt x="42" y="566"/>
                    </a:cubicBezTo>
                    <a:cubicBezTo>
                      <a:pt x="41" y="564"/>
                      <a:pt x="49" y="562"/>
                      <a:pt x="46" y="567"/>
                    </a:cubicBezTo>
                    <a:close/>
                    <a:moveTo>
                      <a:pt x="54" y="545"/>
                    </a:moveTo>
                    <a:cubicBezTo>
                      <a:pt x="62" y="521"/>
                      <a:pt x="69" y="491"/>
                      <a:pt x="79" y="467"/>
                    </a:cubicBezTo>
                    <a:cubicBezTo>
                      <a:pt x="81" y="470"/>
                      <a:pt x="79" y="476"/>
                      <a:pt x="81" y="477"/>
                    </a:cubicBezTo>
                    <a:cubicBezTo>
                      <a:pt x="82" y="470"/>
                      <a:pt x="85" y="459"/>
                      <a:pt x="79" y="453"/>
                    </a:cubicBezTo>
                    <a:cubicBezTo>
                      <a:pt x="68" y="488"/>
                      <a:pt x="60" y="522"/>
                      <a:pt x="46" y="554"/>
                    </a:cubicBezTo>
                    <a:cubicBezTo>
                      <a:pt x="44" y="529"/>
                      <a:pt x="51" y="503"/>
                      <a:pt x="54" y="479"/>
                    </a:cubicBezTo>
                    <a:cubicBezTo>
                      <a:pt x="96" y="433"/>
                      <a:pt x="96" y="433"/>
                      <a:pt x="96" y="433"/>
                    </a:cubicBezTo>
                    <a:cubicBezTo>
                      <a:pt x="89" y="456"/>
                      <a:pt x="82" y="486"/>
                      <a:pt x="78" y="512"/>
                    </a:cubicBezTo>
                    <a:cubicBezTo>
                      <a:pt x="75" y="503"/>
                      <a:pt x="79" y="494"/>
                      <a:pt x="79" y="485"/>
                    </a:cubicBezTo>
                    <a:cubicBezTo>
                      <a:pt x="76" y="491"/>
                      <a:pt x="76" y="491"/>
                      <a:pt x="76" y="491"/>
                    </a:cubicBezTo>
                    <a:cubicBezTo>
                      <a:pt x="76" y="488"/>
                      <a:pt x="78" y="483"/>
                      <a:pt x="74" y="484"/>
                    </a:cubicBezTo>
                    <a:cubicBezTo>
                      <a:pt x="63" y="544"/>
                      <a:pt x="63" y="544"/>
                      <a:pt x="63" y="544"/>
                    </a:cubicBezTo>
                    <a:cubicBezTo>
                      <a:pt x="63" y="545"/>
                      <a:pt x="50" y="558"/>
                      <a:pt x="54" y="545"/>
                    </a:cubicBezTo>
                    <a:close/>
                    <a:moveTo>
                      <a:pt x="91" y="526"/>
                    </a:moveTo>
                    <a:cubicBezTo>
                      <a:pt x="90" y="531"/>
                      <a:pt x="73" y="541"/>
                      <a:pt x="72" y="535"/>
                    </a:cubicBezTo>
                    <a:cubicBezTo>
                      <a:pt x="69" y="547"/>
                      <a:pt x="71" y="524"/>
                      <a:pt x="77" y="531"/>
                    </a:cubicBezTo>
                    <a:cubicBezTo>
                      <a:pt x="82" y="501"/>
                      <a:pt x="91" y="473"/>
                      <a:pt x="98" y="442"/>
                    </a:cubicBezTo>
                    <a:cubicBezTo>
                      <a:pt x="98" y="443"/>
                      <a:pt x="100" y="439"/>
                      <a:pt x="101" y="441"/>
                    </a:cubicBezTo>
                    <a:cubicBezTo>
                      <a:pt x="104" y="455"/>
                      <a:pt x="101" y="470"/>
                      <a:pt x="97" y="482"/>
                    </a:cubicBezTo>
                    <a:cubicBezTo>
                      <a:pt x="93" y="496"/>
                      <a:pt x="92" y="512"/>
                      <a:pt x="91" y="526"/>
                    </a:cubicBezTo>
                    <a:close/>
                    <a:moveTo>
                      <a:pt x="120" y="505"/>
                    </a:moveTo>
                    <a:cubicBezTo>
                      <a:pt x="120" y="509"/>
                      <a:pt x="107" y="515"/>
                      <a:pt x="99" y="520"/>
                    </a:cubicBezTo>
                    <a:cubicBezTo>
                      <a:pt x="102" y="507"/>
                      <a:pt x="102" y="493"/>
                      <a:pt x="102" y="479"/>
                    </a:cubicBezTo>
                    <a:cubicBezTo>
                      <a:pt x="105" y="483"/>
                      <a:pt x="101" y="491"/>
                      <a:pt x="103" y="500"/>
                    </a:cubicBezTo>
                    <a:cubicBezTo>
                      <a:pt x="108" y="467"/>
                      <a:pt x="117" y="437"/>
                      <a:pt x="127" y="414"/>
                    </a:cubicBezTo>
                    <a:cubicBezTo>
                      <a:pt x="128" y="413"/>
                      <a:pt x="130" y="412"/>
                      <a:pt x="131" y="410"/>
                    </a:cubicBezTo>
                    <a:cubicBezTo>
                      <a:pt x="133" y="425"/>
                      <a:pt x="128" y="444"/>
                      <a:pt x="123" y="457"/>
                    </a:cubicBezTo>
                    <a:lnTo>
                      <a:pt x="120" y="505"/>
                    </a:lnTo>
                    <a:close/>
                    <a:moveTo>
                      <a:pt x="177" y="461"/>
                    </a:moveTo>
                    <a:cubicBezTo>
                      <a:pt x="161" y="474"/>
                      <a:pt x="145" y="487"/>
                      <a:pt x="128" y="498"/>
                    </a:cubicBezTo>
                    <a:cubicBezTo>
                      <a:pt x="129" y="485"/>
                      <a:pt x="129" y="471"/>
                      <a:pt x="131" y="457"/>
                    </a:cubicBezTo>
                    <a:cubicBezTo>
                      <a:pt x="134" y="462"/>
                      <a:pt x="131" y="469"/>
                      <a:pt x="131" y="474"/>
                    </a:cubicBezTo>
                    <a:cubicBezTo>
                      <a:pt x="138" y="449"/>
                      <a:pt x="145" y="421"/>
                      <a:pt x="154" y="400"/>
                    </a:cubicBezTo>
                    <a:cubicBezTo>
                      <a:pt x="156" y="405"/>
                      <a:pt x="158" y="412"/>
                      <a:pt x="157" y="418"/>
                    </a:cubicBezTo>
                    <a:cubicBezTo>
                      <a:pt x="151" y="408"/>
                      <a:pt x="154" y="425"/>
                      <a:pt x="156" y="425"/>
                    </a:cubicBezTo>
                    <a:cubicBezTo>
                      <a:pt x="154" y="437"/>
                      <a:pt x="148" y="459"/>
                      <a:pt x="149" y="475"/>
                    </a:cubicBezTo>
                    <a:cubicBezTo>
                      <a:pt x="149" y="478"/>
                      <a:pt x="155" y="478"/>
                      <a:pt x="155" y="474"/>
                    </a:cubicBezTo>
                    <a:cubicBezTo>
                      <a:pt x="156" y="470"/>
                      <a:pt x="158" y="465"/>
                      <a:pt x="159" y="460"/>
                    </a:cubicBezTo>
                    <a:cubicBezTo>
                      <a:pt x="160" y="460"/>
                      <a:pt x="160" y="454"/>
                      <a:pt x="159" y="457"/>
                    </a:cubicBezTo>
                    <a:cubicBezTo>
                      <a:pt x="159" y="457"/>
                      <a:pt x="158" y="457"/>
                      <a:pt x="158" y="457"/>
                    </a:cubicBezTo>
                    <a:cubicBezTo>
                      <a:pt x="158" y="458"/>
                      <a:pt x="158" y="458"/>
                      <a:pt x="158" y="458"/>
                    </a:cubicBezTo>
                    <a:cubicBezTo>
                      <a:pt x="158" y="458"/>
                      <a:pt x="158" y="458"/>
                      <a:pt x="158" y="457"/>
                    </a:cubicBezTo>
                    <a:cubicBezTo>
                      <a:pt x="184" y="383"/>
                      <a:pt x="184" y="383"/>
                      <a:pt x="184" y="383"/>
                    </a:cubicBezTo>
                    <a:lnTo>
                      <a:pt x="177" y="461"/>
                    </a:lnTo>
                    <a:close/>
                    <a:moveTo>
                      <a:pt x="202" y="443"/>
                    </a:moveTo>
                    <a:cubicBezTo>
                      <a:pt x="196" y="447"/>
                      <a:pt x="192" y="452"/>
                      <a:pt x="185" y="453"/>
                    </a:cubicBezTo>
                    <a:cubicBezTo>
                      <a:pt x="191" y="427"/>
                      <a:pt x="198" y="403"/>
                      <a:pt x="205" y="378"/>
                    </a:cubicBezTo>
                    <a:cubicBezTo>
                      <a:pt x="205" y="377"/>
                      <a:pt x="207" y="374"/>
                      <a:pt x="208" y="373"/>
                    </a:cubicBezTo>
                    <a:cubicBezTo>
                      <a:pt x="204" y="393"/>
                      <a:pt x="200" y="422"/>
                      <a:pt x="202" y="443"/>
                    </a:cubicBezTo>
                    <a:close/>
                    <a:moveTo>
                      <a:pt x="218" y="428"/>
                    </a:moveTo>
                    <a:cubicBezTo>
                      <a:pt x="218" y="432"/>
                      <a:pt x="213" y="435"/>
                      <a:pt x="209" y="438"/>
                    </a:cubicBezTo>
                    <a:cubicBezTo>
                      <a:pt x="209" y="425"/>
                      <a:pt x="209" y="412"/>
                      <a:pt x="210" y="398"/>
                    </a:cubicBezTo>
                    <a:cubicBezTo>
                      <a:pt x="214" y="401"/>
                      <a:pt x="210" y="408"/>
                      <a:pt x="211" y="411"/>
                    </a:cubicBezTo>
                    <a:cubicBezTo>
                      <a:pt x="214" y="406"/>
                      <a:pt x="217" y="400"/>
                      <a:pt x="217" y="394"/>
                    </a:cubicBezTo>
                    <a:cubicBezTo>
                      <a:pt x="216" y="384"/>
                      <a:pt x="222" y="394"/>
                      <a:pt x="222" y="395"/>
                    </a:cubicBezTo>
                    <a:cubicBezTo>
                      <a:pt x="219" y="407"/>
                      <a:pt x="220" y="418"/>
                      <a:pt x="218" y="428"/>
                    </a:cubicBezTo>
                    <a:close/>
                    <a:moveTo>
                      <a:pt x="211" y="393"/>
                    </a:moveTo>
                    <a:cubicBezTo>
                      <a:pt x="211" y="380"/>
                      <a:pt x="211" y="380"/>
                      <a:pt x="211" y="380"/>
                    </a:cubicBezTo>
                    <a:cubicBezTo>
                      <a:pt x="218" y="382"/>
                      <a:pt x="213" y="390"/>
                      <a:pt x="211" y="393"/>
                    </a:cubicBezTo>
                    <a:close/>
                    <a:moveTo>
                      <a:pt x="225" y="423"/>
                    </a:moveTo>
                    <a:cubicBezTo>
                      <a:pt x="225" y="419"/>
                      <a:pt x="224" y="407"/>
                      <a:pt x="225" y="404"/>
                    </a:cubicBezTo>
                    <a:cubicBezTo>
                      <a:pt x="225" y="403"/>
                      <a:pt x="226" y="400"/>
                      <a:pt x="227" y="399"/>
                    </a:cubicBezTo>
                    <a:cubicBezTo>
                      <a:pt x="239" y="410"/>
                      <a:pt x="239" y="410"/>
                      <a:pt x="239" y="410"/>
                    </a:cubicBezTo>
                    <a:cubicBezTo>
                      <a:pt x="232" y="417"/>
                      <a:pt x="228" y="412"/>
                      <a:pt x="225" y="423"/>
                    </a:cubicBezTo>
                    <a:close/>
                    <a:moveTo>
                      <a:pt x="282" y="404"/>
                    </a:moveTo>
                    <a:cubicBezTo>
                      <a:pt x="286" y="401"/>
                      <a:pt x="289" y="396"/>
                      <a:pt x="293" y="395"/>
                    </a:cubicBezTo>
                    <a:cubicBezTo>
                      <a:pt x="290" y="399"/>
                      <a:pt x="287" y="403"/>
                      <a:pt x="282" y="404"/>
                    </a:cubicBezTo>
                    <a:close/>
                    <a:moveTo>
                      <a:pt x="289" y="389"/>
                    </a:moveTo>
                    <a:cubicBezTo>
                      <a:pt x="281" y="395"/>
                      <a:pt x="273" y="402"/>
                      <a:pt x="264" y="410"/>
                    </a:cubicBezTo>
                    <a:cubicBezTo>
                      <a:pt x="239" y="399"/>
                      <a:pt x="214" y="378"/>
                      <a:pt x="212" y="343"/>
                    </a:cubicBezTo>
                    <a:cubicBezTo>
                      <a:pt x="212" y="349"/>
                      <a:pt x="206" y="341"/>
                      <a:pt x="210" y="338"/>
                    </a:cubicBezTo>
                    <a:cubicBezTo>
                      <a:pt x="243" y="306"/>
                      <a:pt x="278" y="284"/>
                      <a:pt x="311" y="255"/>
                    </a:cubicBezTo>
                    <a:cubicBezTo>
                      <a:pt x="324" y="282"/>
                      <a:pt x="344" y="307"/>
                      <a:pt x="368" y="327"/>
                    </a:cubicBezTo>
                    <a:cubicBezTo>
                      <a:pt x="345" y="350"/>
                      <a:pt x="316" y="369"/>
                      <a:pt x="289" y="389"/>
                    </a:cubicBezTo>
                    <a:close/>
                    <a:moveTo>
                      <a:pt x="371" y="316"/>
                    </a:moveTo>
                    <a:cubicBezTo>
                      <a:pt x="367" y="311"/>
                      <a:pt x="356" y="310"/>
                      <a:pt x="358" y="305"/>
                    </a:cubicBezTo>
                    <a:cubicBezTo>
                      <a:pt x="362" y="292"/>
                      <a:pt x="370" y="281"/>
                      <a:pt x="376" y="267"/>
                    </a:cubicBezTo>
                    <a:cubicBezTo>
                      <a:pt x="376" y="269"/>
                      <a:pt x="383" y="274"/>
                      <a:pt x="379" y="279"/>
                    </a:cubicBezTo>
                    <a:cubicBezTo>
                      <a:pt x="373" y="288"/>
                      <a:pt x="371" y="302"/>
                      <a:pt x="371" y="316"/>
                    </a:cubicBezTo>
                    <a:close/>
                    <a:moveTo>
                      <a:pt x="376" y="321"/>
                    </a:moveTo>
                    <a:cubicBezTo>
                      <a:pt x="380" y="310"/>
                      <a:pt x="386" y="299"/>
                      <a:pt x="391" y="290"/>
                    </a:cubicBezTo>
                    <a:cubicBezTo>
                      <a:pt x="394" y="284"/>
                      <a:pt x="397" y="290"/>
                      <a:pt x="396" y="292"/>
                    </a:cubicBezTo>
                    <a:cubicBezTo>
                      <a:pt x="393" y="305"/>
                      <a:pt x="389" y="317"/>
                      <a:pt x="389" y="331"/>
                    </a:cubicBezTo>
                    <a:cubicBezTo>
                      <a:pt x="383" y="330"/>
                      <a:pt x="380" y="325"/>
                      <a:pt x="376" y="321"/>
                    </a:cubicBezTo>
                    <a:close/>
                    <a:moveTo>
                      <a:pt x="399" y="295"/>
                    </a:moveTo>
                    <a:cubicBezTo>
                      <a:pt x="400" y="290"/>
                      <a:pt x="403" y="295"/>
                      <a:pt x="407" y="296"/>
                    </a:cubicBezTo>
                    <a:cubicBezTo>
                      <a:pt x="409" y="297"/>
                      <a:pt x="413" y="300"/>
                      <a:pt x="409" y="304"/>
                    </a:cubicBezTo>
                    <a:cubicBezTo>
                      <a:pt x="407" y="308"/>
                      <a:pt x="400" y="320"/>
                      <a:pt x="395" y="327"/>
                    </a:cubicBezTo>
                    <a:cubicBezTo>
                      <a:pt x="395" y="317"/>
                      <a:pt x="398" y="306"/>
                      <a:pt x="399" y="295"/>
                    </a:cubicBezTo>
                    <a:close/>
                    <a:moveTo>
                      <a:pt x="440" y="347"/>
                    </a:moveTo>
                    <a:cubicBezTo>
                      <a:pt x="439" y="356"/>
                      <a:pt x="434" y="352"/>
                      <a:pt x="432" y="352"/>
                    </a:cubicBezTo>
                    <a:cubicBezTo>
                      <a:pt x="420" y="347"/>
                      <a:pt x="406" y="344"/>
                      <a:pt x="397" y="336"/>
                    </a:cubicBezTo>
                    <a:cubicBezTo>
                      <a:pt x="414" y="303"/>
                      <a:pt x="414" y="303"/>
                      <a:pt x="414" y="303"/>
                    </a:cubicBezTo>
                    <a:cubicBezTo>
                      <a:pt x="420" y="309"/>
                      <a:pt x="414" y="327"/>
                      <a:pt x="415" y="336"/>
                    </a:cubicBezTo>
                    <a:cubicBezTo>
                      <a:pt x="416" y="342"/>
                      <a:pt x="422" y="339"/>
                      <a:pt x="423" y="337"/>
                    </a:cubicBezTo>
                    <a:cubicBezTo>
                      <a:pt x="428" y="328"/>
                      <a:pt x="432" y="319"/>
                      <a:pt x="438" y="311"/>
                    </a:cubicBezTo>
                    <a:cubicBezTo>
                      <a:pt x="446" y="322"/>
                      <a:pt x="442" y="340"/>
                      <a:pt x="440" y="347"/>
                    </a:cubicBezTo>
                    <a:close/>
                    <a:moveTo>
                      <a:pt x="448" y="318"/>
                    </a:moveTo>
                    <a:cubicBezTo>
                      <a:pt x="449" y="317"/>
                      <a:pt x="457" y="317"/>
                      <a:pt x="455" y="322"/>
                    </a:cubicBezTo>
                    <a:cubicBezTo>
                      <a:pt x="452" y="331"/>
                      <a:pt x="450" y="341"/>
                      <a:pt x="445" y="351"/>
                    </a:cubicBezTo>
                    <a:cubicBezTo>
                      <a:pt x="447" y="339"/>
                      <a:pt x="445" y="328"/>
                      <a:pt x="448" y="318"/>
                    </a:cubicBezTo>
                    <a:close/>
                    <a:moveTo>
                      <a:pt x="468" y="351"/>
                    </a:moveTo>
                    <a:cubicBezTo>
                      <a:pt x="470" y="361"/>
                      <a:pt x="461" y="356"/>
                      <a:pt x="457" y="356"/>
                    </a:cubicBezTo>
                    <a:cubicBezTo>
                      <a:pt x="473" y="332"/>
                      <a:pt x="473" y="332"/>
                      <a:pt x="473" y="332"/>
                    </a:cubicBezTo>
                    <a:cubicBezTo>
                      <a:pt x="473" y="335"/>
                      <a:pt x="476" y="346"/>
                      <a:pt x="468" y="351"/>
                    </a:cubicBezTo>
                    <a:close/>
                    <a:moveTo>
                      <a:pt x="451" y="356"/>
                    </a:moveTo>
                    <a:cubicBezTo>
                      <a:pt x="461" y="320"/>
                      <a:pt x="461" y="320"/>
                      <a:pt x="461" y="320"/>
                    </a:cubicBezTo>
                    <a:cubicBezTo>
                      <a:pt x="462" y="317"/>
                      <a:pt x="474" y="320"/>
                      <a:pt x="477" y="321"/>
                    </a:cubicBezTo>
                    <a:cubicBezTo>
                      <a:pt x="467" y="329"/>
                      <a:pt x="462" y="343"/>
                      <a:pt x="451" y="356"/>
                    </a:cubicBezTo>
                    <a:close/>
                    <a:moveTo>
                      <a:pt x="491" y="360"/>
                    </a:moveTo>
                    <a:cubicBezTo>
                      <a:pt x="489" y="361"/>
                      <a:pt x="478" y="360"/>
                      <a:pt x="474" y="360"/>
                    </a:cubicBezTo>
                    <a:cubicBezTo>
                      <a:pt x="480" y="345"/>
                      <a:pt x="490" y="332"/>
                      <a:pt x="501" y="322"/>
                    </a:cubicBezTo>
                    <a:cubicBezTo>
                      <a:pt x="503" y="330"/>
                      <a:pt x="499" y="335"/>
                      <a:pt x="495" y="346"/>
                    </a:cubicBezTo>
                    <a:cubicBezTo>
                      <a:pt x="493" y="351"/>
                      <a:pt x="494" y="357"/>
                      <a:pt x="491" y="360"/>
                    </a:cubicBezTo>
                    <a:close/>
                    <a:moveTo>
                      <a:pt x="510" y="321"/>
                    </a:moveTo>
                    <a:cubicBezTo>
                      <a:pt x="515" y="321"/>
                      <a:pt x="521" y="319"/>
                      <a:pt x="526" y="320"/>
                    </a:cubicBezTo>
                    <a:cubicBezTo>
                      <a:pt x="516" y="330"/>
                      <a:pt x="508" y="344"/>
                      <a:pt x="498" y="358"/>
                    </a:cubicBezTo>
                    <a:cubicBezTo>
                      <a:pt x="501" y="343"/>
                      <a:pt x="506" y="332"/>
                      <a:pt x="510" y="321"/>
                    </a:cubicBezTo>
                    <a:close/>
                    <a:moveTo>
                      <a:pt x="502" y="360"/>
                    </a:moveTo>
                    <a:cubicBezTo>
                      <a:pt x="511" y="346"/>
                      <a:pt x="521" y="333"/>
                      <a:pt x="532" y="322"/>
                    </a:cubicBezTo>
                    <a:cubicBezTo>
                      <a:pt x="527" y="332"/>
                      <a:pt x="522" y="347"/>
                      <a:pt x="519" y="361"/>
                    </a:cubicBezTo>
                    <a:lnTo>
                      <a:pt x="502" y="360"/>
                    </a:lnTo>
                    <a:close/>
                    <a:moveTo>
                      <a:pt x="527" y="343"/>
                    </a:moveTo>
                    <a:cubicBezTo>
                      <a:pt x="526" y="342"/>
                      <a:pt x="531" y="329"/>
                      <a:pt x="531" y="338"/>
                    </a:cubicBezTo>
                    <a:cubicBezTo>
                      <a:pt x="532" y="326"/>
                      <a:pt x="541" y="310"/>
                      <a:pt x="556" y="310"/>
                    </a:cubicBezTo>
                    <a:cubicBezTo>
                      <a:pt x="527" y="356"/>
                      <a:pt x="527" y="356"/>
                      <a:pt x="527" y="356"/>
                    </a:cubicBezTo>
                    <a:cubicBezTo>
                      <a:pt x="531" y="338"/>
                      <a:pt x="531" y="338"/>
                      <a:pt x="531" y="338"/>
                    </a:cubicBezTo>
                    <a:lnTo>
                      <a:pt x="527" y="343"/>
                    </a:lnTo>
                    <a:close/>
                    <a:moveTo>
                      <a:pt x="531" y="359"/>
                    </a:moveTo>
                    <a:cubicBezTo>
                      <a:pt x="541" y="342"/>
                      <a:pt x="550" y="325"/>
                      <a:pt x="564" y="309"/>
                    </a:cubicBezTo>
                    <a:cubicBezTo>
                      <a:pt x="562" y="315"/>
                      <a:pt x="562" y="320"/>
                      <a:pt x="562" y="324"/>
                    </a:cubicBezTo>
                    <a:cubicBezTo>
                      <a:pt x="567" y="313"/>
                      <a:pt x="569" y="301"/>
                      <a:pt x="580" y="294"/>
                    </a:cubicBezTo>
                    <a:cubicBezTo>
                      <a:pt x="572" y="316"/>
                      <a:pt x="561" y="336"/>
                      <a:pt x="551" y="354"/>
                    </a:cubicBezTo>
                    <a:cubicBezTo>
                      <a:pt x="549" y="358"/>
                      <a:pt x="538" y="357"/>
                      <a:pt x="531" y="359"/>
                    </a:cubicBezTo>
                    <a:close/>
                    <a:moveTo>
                      <a:pt x="559" y="351"/>
                    </a:moveTo>
                    <a:cubicBezTo>
                      <a:pt x="573" y="321"/>
                      <a:pt x="585" y="288"/>
                      <a:pt x="606" y="266"/>
                    </a:cubicBezTo>
                    <a:cubicBezTo>
                      <a:pt x="606" y="267"/>
                      <a:pt x="605" y="271"/>
                      <a:pt x="604" y="272"/>
                    </a:cubicBezTo>
                    <a:cubicBezTo>
                      <a:pt x="594" y="294"/>
                      <a:pt x="584" y="318"/>
                      <a:pt x="573" y="339"/>
                    </a:cubicBezTo>
                    <a:cubicBezTo>
                      <a:pt x="570" y="345"/>
                      <a:pt x="567" y="352"/>
                      <a:pt x="559" y="351"/>
                    </a:cubicBezTo>
                    <a:close/>
                    <a:moveTo>
                      <a:pt x="643" y="287"/>
                    </a:moveTo>
                    <a:cubicBezTo>
                      <a:pt x="648" y="273"/>
                      <a:pt x="652" y="260"/>
                      <a:pt x="657" y="247"/>
                    </a:cubicBezTo>
                    <a:cubicBezTo>
                      <a:pt x="650" y="247"/>
                      <a:pt x="649" y="254"/>
                      <a:pt x="647" y="260"/>
                    </a:cubicBezTo>
                    <a:cubicBezTo>
                      <a:pt x="650" y="258"/>
                      <a:pt x="650" y="258"/>
                      <a:pt x="650" y="258"/>
                    </a:cubicBezTo>
                    <a:cubicBezTo>
                      <a:pt x="651" y="261"/>
                      <a:pt x="650" y="266"/>
                      <a:pt x="646" y="267"/>
                    </a:cubicBezTo>
                    <a:cubicBezTo>
                      <a:pt x="647" y="260"/>
                      <a:pt x="647" y="260"/>
                      <a:pt x="647" y="260"/>
                    </a:cubicBezTo>
                    <a:cubicBezTo>
                      <a:pt x="646" y="262"/>
                      <a:pt x="644" y="264"/>
                      <a:pt x="643" y="266"/>
                    </a:cubicBezTo>
                    <a:cubicBezTo>
                      <a:pt x="635" y="305"/>
                      <a:pt x="611" y="334"/>
                      <a:pt x="575" y="347"/>
                    </a:cubicBezTo>
                    <a:cubicBezTo>
                      <a:pt x="647" y="224"/>
                      <a:pt x="647" y="224"/>
                      <a:pt x="647" y="224"/>
                    </a:cubicBezTo>
                    <a:cubicBezTo>
                      <a:pt x="633" y="257"/>
                      <a:pt x="618" y="288"/>
                      <a:pt x="601" y="319"/>
                    </a:cubicBezTo>
                    <a:cubicBezTo>
                      <a:pt x="600" y="321"/>
                      <a:pt x="601" y="333"/>
                      <a:pt x="604" y="327"/>
                    </a:cubicBezTo>
                    <a:cubicBezTo>
                      <a:pt x="620" y="294"/>
                      <a:pt x="637" y="264"/>
                      <a:pt x="657" y="234"/>
                    </a:cubicBezTo>
                    <a:cubicBezTo>
                      <a:pt x="657" y="246"/>
                      <a:pt x="657" y="246"/>
                      <a:pt x="657" y="246"/>
                    </a:cubicBezTo>
                    <a:cubicBezTo>
                      <a:pt x="659" y="241"/>
                      <a:pt x="661" y="236"/>
                      <a:pt x="663" y="232"/>
                    </a:cubicBezTo>
                    <a:cubicBezTo>
                      <a:pt x="665" y="230"/>
                      <a:pt x="665" y="223"/>
                      <a:pt x="660" y="224"/>
                    </a:cubicBezTo>
                    <a:cubicBezTo>
                      <a:pt x="656" y="226"/>
                      <a:pt x="655" y="232"/>
                      <a:pt x="651" y="234"/>
                    </a:cubicBezTo>
                    <a:cubicBezTo>
                      <a:pt x="654" y="221"/>
                      <a:pt x="661" y="210"/>
                      <a:pt x="667" y="199"/>
                    </a:cubicBezTo>
                    <a:cubicBezTo>
                      <a:pt x="670" y="227"/>
                      <a:pt x="658" y="267"/>
                      <a:pt x="643" y="287"/>
                    </a:cubicBezTo>
                    <a:close/>
                    <a:moveTo>
                      <a:pt x="656" y="137"/>
                    </a:moveTo>
                    <a:cubicBezTo>
                      <a:pt x="675" y="161"/>
                      <a:pt x="662" y="196"/>
                      <a:pt x="648" y="215"/>
                    </a:cubicBezTo>
                    <a:cubicBezTo>
                      <a:pt x="632" y="237"/>
                      <a:pt x="619" y="263"/>
                      <a:pt x="605" y="286"/>
                    </a:cubicBezTo>
                    <a:cubicBezTo>
                      <a:pt x="648" y="171"/>
                      <a:pt x="648" y="171"/>
                      <a:pt x="648" y="171"/>
                    </a:cubicBezTo>
                    <a:cubicBezTo>
                      <a:pt x="647" y="171"/>
                      <a:pt x="647" y="170"/>
                      <a:pt x="645" y="169"/>
                    </a:cubicBezTo>
                    <a:cubicBezTo>
                      <a:pt x="636" y="190"/>
                      <a:pt x="627" y="212"/>
                      <a:pt x="619" y="235"/>
                    </a:cubicBezTo>
                    <a:cubicBezTo>
                      <a:pt x="619" y="233"/>
                      <a:pt x="621" y="226"/>
                      <a:pt x="621" y="224"/>
                    </a:cubicBezTo>
                    <a:cubicBezTo>
                      <a:pt x="621" y="198"/>
                      <a:pt x="635" y="185"/>
                      <a:pt x="645" y="169"/>
                    </a:cubicBezTo>
                    <a:cubicBezTo>
                      <a:pt x="646" y="165"/>
                      <a:pt x="649" y="161"/>
                      <a:pt x="651" y="160"/>
                    </a:cubicBezTo>
                    <a:cubicBezTo>
                      <a:pt x="651" y="160"/>
                      <a:pt x="651" y="161"/>
                      <a:pt x="651" y="163"/>
                    </a:cubicBezTo>
                    <a:cubicBezTo>
                      <a:pt x="657" y="145"/>
                      <a:pt x="657" y="145"/>
                      <a:pt x="657" y="145"/>
                    </a:cubicBezTo>
                    <a:cubicBezTo>
                      <a:pt x="648" y="155"/>
                      <a:pt x="642" y="168"/>
                      <a:pt x="634" y="178"/>
                    </a:cubicBezTo>
                    <a:cubicBezTo>
                      <a:pt x="638" y="160"/>
                      <a:pt x="645" y="145"/>
                      <a:pt x="650" y="128"/>
                    </a:cubicBezTo>
                    <a:cubicBezTo>
                      <a:pt x="653" y="120"/>
                      <a:pt x="654" y="134"/>
                      <a:pt x="656" y="137"/>
                    </a:cubicBezTo>
                    <a:close/>
                    <a:moveTo>
                      <a:pt x="619" y="136"/>
                    </a:moveTo>
                    <a:cubicBezTo>
                      <a:pt x="618" y="133"/>
                      <a:pt x="615" y="128"/>
                      <a:pt x="620" y="124"/>
                    </a:cubicBezTo>
                    <a:cubicBezTo>
                      <a:pt x="624" y="120"/>
                      <a:pt x="627" y="114"/>
                      <a:pt x="631" y="109"/>
                    </a:cubicBezTo>
                    <a:cubicBezTo>
                      <a:pt x="634" y="111"/>
                      <a:pt x="623" y="131"/>
                      <a:pt x="619" y="136"/>
                    </a:cubicBezTo>
                    <a:close/>
                    <a:moveTo>
                      <a:pt x="623" y="151"/>
                    </a:moveTo>
                    <a:cubicBezTo>
                      <a:pt x="643" y="122"/>
                      <a:pt x="643" y="122"/>
                      <a:pt x="643" y="122"/>
                    </a:cubicBezTo>
                    <a:cubicBezTo>
                      <a:pt x="649" y="128"/>
                      <a:pt x="640" y="144"/>
                      <a:pt x="637" y="150"/>
                    </a:cubicBezTo>
                    <a:cubicBezTo>
                      <a:pt x="631" y="159"/>
                      <a:pt x="630" y="171"/>
                      <a:pt x="626" y="180"/>
                    </a:cubicBezTo>
                    <a:cubicBezTo>
                      <a:pt x="626" y="169"/>
                      <a:pt x="619" y="157"/>
                      <a:pt x="623" y="151"/>
                    </a:cubicBezTo>
                    <a:close/>
                    <a:moveTo>
                      <a:pt x="643" y="107"/>
                    </a:moveTo>
                    <a:cubicBezTo>
                      <a:pt x="646" y="110"/>
                      <a:pt x="649" y="115"/>
                      <a:pt x="645" y="117"/>
                    </a:cubicBezTo>
                    <a:cubicBezTo>
                      <a:pt x="636" y="122"/>
                      <a:pt x="631" y="132"/>
                      <a:pt x="626" y="140"/>
                    </a:cubicBezTo>
                    <a:cubicBezTo>
                      <a:pt x="638" y="104"/>
                      <a:pt x="638" y="104"/>
                      <a:pt x="638" y="104"/>
                    </a:cubicBezTo>
                    <a:cubicBezTo>
                      <a:pt x="641" y="95"/>
                      <a:pt x="644" y="106"/>
                      <a:pt x="643" y="107"/>
                    </a:cubicBezTo>
                    <a:close/>
                    <a:moveTo>
                      <a:pt x="633" y="94"/>
                    </a:moveTo>
                    <a:cubicBezTo>
                      <a:pt x="632" y="98"/>
                      <a:pt x="630" y="106"/>
                      <a:pt x="625" y="111"/>
                    </a:cubicBezTo>
                    <a:cubicBezTo>
                      <a:pt x="624" y="105"/>
                      <a:pt x="629" y="99"/>
                      <a:pt x="629" y="92"/>
                    </a:cubicBezTo>
                    <a:cubicBezTo>
                      <a:pt x="628" y="87"/>
                      <a:pt x="635" y="90"/>
                      <a:pt x="633" y="94"/>
                    </a:cubicBezTo>
                    <a:close/>
                    <a:moveTo>
                      <a:pt x="610" y="76"/>
                    </a:moveTo>
                    <a:cubicBezTo>
                      <a:pt x="610" y="76"/>
                      <a:pt x="612" y="73"/>
                      <a:pt x="612" y="72"/>
                    </a:cubicBezTo>
                    <a:cubicBezTo>
                      <a:pt x="610" y="67"/>
                      <a:pt x="614" y="68"/>
                      <a:pt x="616" y="70"/>
                    </a:cubicBezTo>
                    <a:cubicBezTo>
                      <a:pt x="621" y="75"/>
                      <a:pt x="628" y="81"/>
                      <a:pt x="625" y="90"/>
                    </a:cubicBezTo>
                    <a:cubicBezTo>
                      <a:pt x="622" y="101"/>
                      <a:pt x="619" y="114"/>
                      <a:pt x="613" y="121"/>
                    </a:cubicBezTo>
                    <a:cubicBezTo>
                      <a:pt x="607" y="112"/>
                      <a:pt x="592" y="103"/>
                      <a:pt x="600" y="89"/>
                    </a:cubicBezTo>
                    <a:cubicBezTo>
                      <a:pt x="604" y="89"/>
                      <a:pt x="601" y="99"/>
                      <a:pt x="606" y="99"/>
                    </a:cubicBezTo>
                    <a:cubicBezTo>
                      <a:pt x="605" y="91"/>
                      <a:pt x="608" y="83"/>
                      <a:pt x="610" y="76"/>
                    </a:cubicBezTo>
                    <a:close/>
                    <a:moveTo>
                      <a:pt x="598" y="58"/>
                    </a:moveTo>
                    <a:cubicBezTo>
                      <a:pt x="600" y="55"/>
                      <a:pt x="605" y="61"/>
                      <a:pt x="605" y="64"/>
                    </a:cubicBezTo>
                    <a:cubicBezTo>
                      <a:pt x="605" y="68"/>
                      <a:pt x="599" y="81"/>
                      <a:pt x="597" y="86"/>
                    </a:cubicBezTo>
                    <a:cubicBezTo>
                      <a:pt x="595" y="81"/>
                      <a:pt x="599" y="74"/>
                      <a:pt x="600" y="67"/>
                    </a:cubicBezTo>
                    <a:cubicBezTo>
                      <a:pt x="595" y="73"/>
                      <a:pt x="590" y="85"/>
                      <a:pt x="590" y="94"/>
                    </a:cubicBezTo>
                    <a:cubicBezTo>
                      <a:pt x="585" y="89"/>
                      <a:pt x="579" y="86"/>
                      <a:pt x="576" y="81"/>
                    </a:cubicBezTo>
                    <a:cubicBezTo>
                      <a:pt x="583" y="74"/>
                      <a:pt x="589" y="65"/>
                      <a:pt x="598" y="58"/>
                    </a:cubicBezTo>
                    <a:close/>
                    <a:moveTo>
                      <a:pt x="593" y="56"/>
                    </a:moveTo>
                    <a:cubicBezTo>
                      <a:pt x="589" y="62"/>
                      <a:pt x="583" y="66"/>
                      <a:pt x="579" y="71"/>
                    </a:cubicBezTo>
                    <a:cubicBezTo>
                      <a:pt x="579" y="62"/>
                      <a:pt x="584" y="56"/>
                      <a:pt x="585" y="48"/>
                    </a:cubicBezTo>
                    <a:cubicBezTo>
                      <a:pt x="588" y="49"/>
                      <a:pt x="595" y="52"/>
                      <a:pt x="593" y="56"/>
                    </a:cubicBezTo>
                    <a:close/>
                    <a:moveTo>
                      <a:pt x="583" y="37"/>
                    </a:moveTo>
                    <a:cubicBezTo>
                      <a:pt x="571" y="32"/>
                      <a:pt x="557" y="24"/>
                      <a:pt x="541" y="22"/>
                    </a:cubicBezTo>
                    <a:cubicBezTo>
                      <a:pt x="540" y="22"/>
                      <a:pt x="538" y="19"/>
                      <a:pt x="537" y="18"/>
                    </a:cubicBezTo>
                    <a:cubicBezTo>
                      <a:pt x="556" y="20"/>
                      <a:pt x="570" y="28"/>
                      <a:pt x="583" y="37"/>
                    </a:cubicBezTo>
                    <a:close/>
                    <a:moveTo>
                      <a:pt x="550" y="33"/>
                    </a:moveTo>
                    <a:cubicBezTo>
                      <a:pt x="550" y="40"/>
                      <a:pt x="539" y="46"/>
                      <a:pt x="532" y="53"/>
                    </a:cubicBezTo>
                    <a:cubicBezTo>
                      <a:pt x="532" y="47"/>
                      <a:pt x="535" y="41"/>
                      <a:pt x="535" y="36"/>
                    </a:cubicBezTo>
                    <a:cubicBezTo>
                      <a:pt x="533" y="23"/>
                      <a:pt x="546" y="31"/>
                      <a:pt x="550" y="33"/>
                    </a:cubicBezTo>
                    <a:close/>
                    <a:moveTo>
                      <a:pt x="506" y="14"/>
                    </a:moveTo>
                    <a:cubicBezTo>
                      <a:pt x="536" y="16"/>
                      <a:pt x="536" y="16"/>
                      <a:pt x="536" y="16"/>
                    </a:cubicBezTo>
                    <a:cubicBezTo>
                      <a:pt x="527" y="20"/>
                      <a:pt x="516" y="17"/>
                      <a:pt x="506" y="15"/>
                    </a:cubicBezTo>
                    <a:lnTo>
                      <a:pt x="506" y="14"/>
                    </a:lnTo>
                    <a:close/>
                    <a:moveTo>
                      <a:pt x="516" y="24"/>
                    </a:moveTo>
                    <a:cubicBezTo>
                      <a:pt x="511" y="33"/>
                      <a:pt x="502" y="41"/>
                      <a:pt x="494" y="47"/>
                    </a:cubicBezTo>
                    <a:cubicBezTo>
                      <a:pt x="494" y="34"/>
                      <a:pt x="500" y="37"/>
                      <a:pt x="506" y="24"/>
                    </a:cubicBezTo>
                    <a:lnTo>
                      <a:pt x="516" y="24"/>
                    </a:lnTo>
                    <a:close/>
                    <a:moveTo>
                      <a:pt x="501" y="14"/>
                    </a:moveTo>
                    <a:cubicBezTo>
                      <a:pt x="495" y="15"/>
                      <a:pt x="488" y="15"/>
                      <a:pt x="483" y="13"/>
                    </a:cubicBezTo>
                    <a:cubicBezTo>
                      <a:pt x="482" y="12"/>
                      <a:pt x="482" y="11"/>
                      <a:pt x="481" y="11"/>
                    </a:cubicBezTo>
                    <a:lnTo>
                      <a:pt x="501" y="14"/>
                    </a:lnTo>
                    <a:close/>
                    <a:moveTo>
                      <a:pt x="465" y="22"/>
                    </a:moveTo>
                    <a:cubicBezTo>
                      <a:pt x="471" y="17"/>
                      <a:pt x="471" y="25"/>
                      <a:pt x="470" y="26"/>
                    </a:cubicBezTo>
                    <a:cubicBezTo>
                      <a:pt x="468" y="33"/>
                      <a:pt x="474" y="32"/>
                      <a:pt x="475" y="28"/>
                    </a:cubicBezTo>
                    <a:cubicBezTo>
                      <a:pt x="477" y="25"/>
                      <a:pt x="477" y="19"/>
                      <a:pt x="486" y="21"/>
                    </a:cubicBezTo>
                    <a:cubicBezTo>
                      <a:pt x="492" y="22"/>
                      <a:pt x="475" y="35"/>
                      <a:pt x="470" y="41"/>
                    </a:cubicBezTo>
                    <a:cubicBezTo>
                      <a:pt x="465" y="47"/>
                      <a:pt x="466" y="36"/>
                      <a:pt x="470" y="38"/>
                    </a:cubicBezTo>
                    <a:cubicBezTo>
                      <a:pt x="469" y="26"/>
                      <a:pt x="464" y="37"/>
                      <a:pt x="463" y="39"/>
                    </a:cubicBezTo>
                    <a:cubicBezTo>
                      <a:pt x="458" y="48"/>
                      <a:pt x="465" y="47"/>
                      <a:pt x="461" y="49"/>
                    </a:cubicBezTo>
                    <a:cubicBezTo>
                      <a:pt x="453" y="54"/>
                      <a:pt x="443" y="54"/>
                      <a:pt x="433" y="56"/>
                    </a:cubicBezTo>
                    <a:cubicBezTo>
                      <a:pt x="441" y="44"/>
                      <a:pt x="450" y="34"/>
                      <a:pt x="460" y="26"/>
                    </a:cubicBezTo>
                    <a:cubicBezTo>
                      <a:pt x="461" y="25"/>
                      <a:pt x="464" y="23"/>
                      <a:pt x="465" y="22"/>
                    </a:cubicBezTo>
                    <a:close/>
                    <a:moveTo>
                      <a:pt x="457" y="22"/>
                    </a:moveTo>
                    <a:cubicBezTo>
                      <a:pt x="445" y="32"/>
                      <a:pt x="434" y="44"/>
                      <a:pt x="427" y="58"/>
                    </a:cubicBezTo>
                    <a:cubicBezTo>
                      <a:pt x="426" y="59"/>
                      <a:pt x="425" y="59"/>
                      <a:pt x="424" y="59"/>
                    </a:cubicBezTo>
                    <a:cubicBezTo>
                      <a:pt x="429" y="55"/>
                      <a:pt x="421" y="54"/>
                      <a:pt x="421" y="57"/>
                    </a:cubicBezTo>
                    <a:cubicBezTo>
                      <a:pt x="419" y="58"/>
                      <a:pt x="419" y="58"/>
                      <a:pt x="419" y="58"/>
                    </a:cubicBezTo>
                    <a:cubicBezTo>
                      <a:pt x="419" y="55"/>
                      <a:pt x="418" y="55"/>
                      <a:pt x="418" y="58"/>
                    </a:cubicBezTo>
                    <a:cubicBezTo>
                      <a:pt x="418" y="62"/>
                      <a:pt x="418" y="62"/>
                      <a:pt x="418" y="62"/>
                    </a:cubicBezTo>
                    <a:cubicBezTo>
                      <a:pt x="387" y="95"/>
                      <a:pt x="357" y="135"/>
                      <a:pt x="338" y="180"/>
                    </a:cubicBezTo>
                    <a:cubicBezTo>
                      <a:pt x="352" y="149"/>
                      <a:pt x="366" y="117"/>
                      <a:pt x="379" y="83"/>
                    </a:cubicBezTo>
                    <a:cubicBezTo>
                      <a:pt x="384" y="89"/>
                      <a:pt x="379" y="94"/>
                      <a:pt x="380" y="99"/>
                    </a:cubicBezTo>
                    <a:cubicBezTo>
                      <a:pt x="392" y="89"/>
                      <a:pt x="402" y="69"/>
                      <a:pt x="412" y="56"/>
                    </a:cubicBezTo>
                    <a:cubicBezTo>
                      <a:pt x="418" y="49"/>
                      <a:pt x="424" y="42"/>
                      <a:pt x="431" y="34"/>
                    </a:cubicBezTo>
                    <a:cubicBezTo>
                      <a:pt x="431" y="45"/>
                      <a:pt x="431" y="45"/>
                      <a:pt x="431" y="45"/>
                    </a:cubicBezTo>
                    <a:cubicBezTo>
                      <a:pt x="434" y="37"/>
                      <a:pt x="440" y="28"/>
                      <a:pt x="445" y="22"/>
                    </a:cubicBezTo>
                    <a:cubicBezTo>
                      <a:pt x="446" y="21"/>
                      <a:pt x="453" y="22"/>
                      <a:pt x="457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6"/>
              <p:cNvSpPr>
                <a:spLocks/>
              </p:cNvSpPr>
              <p:nvPr/>
            </p:nvSpPr>
            <p:spPr bwMode="auto">
              <a:xfrm>
                <a:off x="7281863" y="2617788"/>
                <a:ext cx="26988" cy="61913"/>
              </a:xfrm>
              <a:custGeom>
                <a:avLst/>
                <a:gdLst>
                  <a:gd name="T0" fmla="*/ 1 w 13"/>
                  <a:gd name="T1" fmla="*/ 21 h 31"/>
                  <a:gd name="T2" fmla="*/ 4 w 13"/>
                  <a:gd name="T3" fmla="*/ 28 h 31"/>
                  <a:gd name="T4" fmla="*/ 13 w 13"/>
                  <a:gd name="T5" fmla="*/ 8 h 31"/>
                  <a:gd name="T6" fmla="*/ 13 w 13"/>
                  <a:gd name="T7" fmla="*/ 0 h 31"/>
                  <a:gd name="T8" fmla="*/ 1 w 13"/>
                  <a:gd name="T9" fmla="*/ 2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1">
                    <a:moveTo>
                      <a:pt x="1" y="21"/>
                    </a:moveTo>
                    <a:cubicBezTo>
                      <a:pt x="0" y="23"/>
                      <a:pt x="1" y="31"/>
                      <a:pt x="4" y="28"/>
                    </a:cubicBezTo>
                    <a:cubicBezTo>
                      <a:pt x="9" y="24"/>
                      <a:pt x="10" y="15"/>
                      <a:pt x="13" y="8"/>
                    </a:cubicBezTo>
                    <a:cubicBezTo>
                      <a:pt x="10" y="6"/>
                      <a:pt x="13" y="3"/>
                      <a:pt x="13" y="0"/>
                    </a:cubicBezTo>
                    <a:cubicBezTo>
                      <a:pt x="8" y="6"/>
                      <a:pt x="6" y="14"/>
                      <a:pt x="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8" name="Freeform 7"/>
              <p:cNvSpPr>
                <a:spLocks/>
              </p:cNvSpPr>
              <p:nvPr/>
            </p:nvSpPr>
            <p:spPr bwMode="auto">
              <a:xfrm>
                <a:off x="6383338" y="2874963"/>
                <a:ext cx="4763" cy="28575"/>
              </a:xfrm>
              <a:custGeom>
                <a:avLst/>
                <a:gdLst>
                  <a:gd name="T0" fmla="*/ 0 w 3"/>
                  <a:gd name="T1" fmla="*/ 0 h 14"/>
                  <a:gd name="T2" fmla="*/ 0 w 3"/>
                  <a:gd name="T3" fmla="*/ 14 h 14"/>
                  <a:gd name="T4" fmla="*/ 0 w 3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4">
                    <a:moveTo>
                      <a:pt x="0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2" y="11"/>
                      <a:pt x="3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9" name="Freeform 8"/>
              <p:cNvSpPr>
                <a:spLocks/>
              </p:cNvSpPr>
              <p:nvPr/>
            </p:nvSpPr>
            <p:spPr bwMode="auto">
              <a:xfrm>
                <a:off x="6919913" y="2313426"/>
                <a:ext cx="1588" cy="317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0" name="Freeform 9"/>
              <p:cNvSpPr>
                <a:spLocks/>
              </p:cNvSpPr>
              <p:nvPr/>
            </p:nvSpPr>
            <p:spPr bwMode="auto">
              <a:xfrm>
                <a:off x="6916738" y="2301875"/>
                <a:ext cx="11113" cy="20638"/>
              </a:xfrm>
              <a:custGeom>
                <a:avLst/>
                <a:gdLst>
                  <a:gd name="T0" fmla="*/ 0 w 5"/>
                  <a:gd name="T1" fmla="*/ 3 h 10"/>
                  <a:gd name="T2" fmla="*/ 2 w 5"/>
                  <a:gd name="T3" fmla="*/ 0 h 10"/>
                  <a:gd name="T4" fmla="*/ 2 w 5"/>
                  <a:gd name="T5" fmla="*/ 1 h 10"/>
                  <a:gd name="T6" fmla="*/ 0 w 5"/>
                  <a:gd name="T7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0">
                    <a:moveTo>
                      <a:pt x="0" y="3"/>
                    </a:moveTo>
                    <a:cubicBezTo>
                      <a:pt x="1" y="10"/>
                      <a:pt x="5" y="4"/>
                      <a:pt x="2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1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7019759" y="2444442"/>
              <a:ext cx="5385514" cy="957385"/>
              <a:chOff x="7896737" y="2528092"/>
              <a:chExt cx="5385514" cy="957385"/>
            </a:xfrm>
          </p:grpSpPr>
          <p:sp>
            <p:nvSpPr>
              <p:cNvPr id="25" name="文本框 24"/>
              <p:cNvSpPr txBox="1"/>
              <p:nvPr/>
            </p:nvSpPr>
            <p:spPr>
              <a:xfrm>
                <a:off x="7896737" y="2528092"/>
                <a:ext cx="28338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黑体简体" panose="02010601030101010101" pitchFamily="2" charset="-122"/>
                    <a:ea typeface="方正黑体简体" panose="02010601030101010101" pitchFamily="2" charset="-122"/>
                    <a:cs typeface="+mn-ea"/>
                    <a:sym typeface="+mn-lt"/>
                  </a:rPr>
                  <a:t>(1)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黑体简体" panose="02010601030101010101" pitchFamily="2" charset="-122"/>
                    <a:ea typeface="方正黑体简体" panose="02010601030101010101" pitchFamily="2" charset="-122"/>
                    <a:cs typeface="+mn-ea"/>
                    <a:sym typeface="+mn-lt"/>
                  </a:rPr>
                  <a:t>改进生产工艺</a:t>
                </a:r>
                <a:endPara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7938161" y="2962257"/>
                <a:ext cx="534409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黑体简体" panose="02010601030101010101" pitchFamily="2" charset="-122"/>
                    <a:ea typeface="方正黑体简体" panose="02010601030101010101" pitchFamily="2" charset="-122"/>
                    <a:cs typeface="+mn-ea"/>
                    <a:sym typeface="+mn-lt"/>
                  </a:rPr>
                  <a:t>防止重金属流失，回收工业“三废”中的重金属，切实遵守有关环境保护法规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7029284" y="3544124"/>
              <a:ext cx="5375989" cy="1001500"/>
              <a:chOff x="7896737" y="2528092"/>
              <a:chExt cx="5375989" cy="1001500"/>
            </a:xfrm>
          </p:grpSpPr>
          <p:sp>
            <p:nvSpPr>
              <p:cNvPr id="28" name="文本框 27"/>
              <p:cNvSpPr txBox="1"/>
              <p:nvPr/>
            </p:nvSpPr>
            <p:spPr>
              <a:xfrm>
                <a:off x="7896737" y="2528092"/>
                <a:ext cx="28338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黑体简体" panose="02010601030101010101" pitchFamily="2" charset="-122"/>
                    <a:ea typeface="方正黑体简体" panose="02010601030101010101" pitchFamily="2" charset="-122"/>
                    <a:cs typeface="+mn-ea"/>
                    <a:sym typeface="+mn-lt"/>
                  </a:rPr>
                  <a:t>(2)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黑体简体" panose="02010601030101010101" pitchFamily="2" charset="-122"/>
                    <a:ea typeface="方正黑体简体" panose="02010601030101010101" pitchFamily="2" charset="-122"/>
                    <a:cs typeface="+mn-ea"/>
                    <a:sym typeface="+mn-lt"/>
                  </a:rPr>
                  <a:t>严格控制产品流程</a:t>
                </a:r>
                <a:endPara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7907369" y="3006372"/>
                <a:ext cx="536535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黑体简体" panose="02010601030101010101" pitchFamily="2" charset="-122"/>
                    <a:ea typeface="方正黑体简体" panose="02010601030101010101" pitchFamily="2" charset="-122"/>
                    <a:cs typeface="+mn-ea"/>
                    <a:sym typeface="+mn-lt"/>
                  </a:rPr>
                  <a:t>食品生产加工、贮存、运输和销售过程中避免使用和接触含砷的机械、管道以及容器完善食品安全的预防和监测机制。</a:t>
                </a: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7019759" y="4643806"/>
              <a:ext cx="5365356" cy="981721"/>
              <a:chOff x="7896737" y="2528092"/>
              <a:chExt cx="5365356" cy="981721"/>
            </a:xfrm>
          </p:grpSpPr>
          <p:sp>
            <p:nvSpPr>
              <p:cNvPr id="31" name="文本框 30"/>
              <p:cNvSpPr txBox="1"/>
              <p:nvPr/>
            </p:nvSpPr>
            <p:spPr>
              <a:xfrm>
                <a:off x="7896737" y="2528092"/>
                <a:ext cx="28338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黑体简体" panose="02010601030101010101" pitchFamily="2" charset="-122"/>
                    <a:ea typeface="方正黑体简体" panose="02010601030101010101" pitchFamily="2" charset="-122"/>
                    <a:cs typeface="+mn-ea"/>
                    <a:sym typeface="+mn-lt"/>
                  </a:rPr>
                  <a:t>(3)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黑体简体" panose="02010601030101010101" pitchFamily="2" charset="-122"/>
                    <a:ea typeface="方正黑体简体" panose="02010601030101010101" pitchFamily="2" charset="-122"/>
                    <a:cs typeface="+mn-ea"/>
                    <a:sym typeface="+mn-lt"/>
                  </a:rPr>
                  <a:t>注重善后工作</a:t>
                </a:r>
                <a:endPara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7896737" y="2986593"/>
                <a:ext cx="536535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黑体简体" panose="02010601030101010101" pitchFamily="2" charset="-122"/>
                    <a:ea typeface="方正黑体简体" panose="02010601030101010101" pitchFamily="2" charset="-122"/>
                    <a:cs typeface="+mn-ea"/>
                    <a:sym typeface="+mn-lt"/>
                  </a:rPr>
                  <a:t>深埋多余的拌砷粮种、毒饵，避免被食用或用作饲料。严禁食用因含砷制剂中毒死亡的畜禽，且对其进行销毁深埋。</a:t>
                </a: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1089094" y="828786"/>
            <a:ext cx="3889761" cy="610908"/>
            <a:chOff x="4764754" y="1384329"/>
            <a:chExt cx="2960201" cy="568298"/>
          </a:xfrm>
        </p:grpSpPr>
        <p:sp>
          <p:nvSpPr>
            <p:cNvPr id="34" name="文本框 33"/>
            <p:cNvSpPr txBox="1"/>
            <p:nvPr/>
          </p:nvSpPr>
          <p:spPr>
            <a:xfrm>
              <a:off x="4764754" y="1384329"/>
              <a:ext cx="29602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方正黑体简体" panose="02010601030101010101" pitchFamily="2" charset="-122"/>
                  <a:cs typeface="+mn-ea"/>
                  <a:sym typeface="+mn-lt"/>
                </a:rPr>
                <a:t>砷污染的预防控制措施</a:t>
              </a:r>
            </a:p>
          </p:txBody>
        </p:sp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9268"/>
            <a:stretch/>
          </p:blipFill>
          <p:spPr>
            <a:xfrm rot="16200000" flipH="1">
              <a:off x="5981702" y="723901"/>
              <a:ext cx="285750" cy="2171702"/>
            </a:xfrm>
            <a:prstGeom prst="rect">
              <a:avLst/>
            </a:prstGeom>
          </p:spPr>
        </p:pic>
      </p:grpSp>
      <p:sp>
        <p:nvSpPr>
          <p:cNvPr id="22" name="Freeform 5">
            <a:extLst>
              <a:ext uri="{FF2B5EF4-FFF2-40B4-BE49-F238E27FC236}">
                <a16:creationId xmlns:a16="http://schemas.microsoft.com/office/drawing/2014/main" id="{B29192E8-E72B-908F-7281-C3489C68249E}"/>
              </a:ext>
            </a:extLst>
          </p:cNvPr>
          <p:cNvSpPr>
            <a:spLocks noEditPoints="1"/>
          </p:cNvSpPr>
          <p:nvPr/>
        </p:nvSpPr>
        <p:spPr bwMode="auto">
          <a:xfrm>
            <a:off x="3365222" y="5072380"/>
            <a:ext cx="1224665" cy="945648"/>
          </a:xfrm>
          <a:custGeom>
            <a:avLst/>
            <a:gdLst>
              <a:gd name="T0" fmla="*/ 43 w 710"/>
              <a:gd name="T1" fmla="*/ 578 h 578"/>
              <a:gd name="T2" fmla="*/ 448 w 710"/>
              <a:gd name="T3" fmla="*/ 6 h 578"/>
              <a:gd name="T4" fmla="*/ 382 w 710"/>
              <a:gd name="T5" fmla="*/ 84 h 578"/>
              <a:gd name="T6" fmla="*/ 367 w 710"/>
              <a:gd name="T7" fmla="*/ 55 h 578"/>
              <a:gd name="T8" fmla="*/ 367 w 710"/>
              <a:gd name="T9" fmla="*/ 57 h 578"/>
              <a:gd name="T10" fmla="*/ 325 w 710"/>
              <a:gd name="T11" fmla="*/ 171 h 578"/>
              <a:gd name="T12" fmla="*/ 497 w 710"/>
              <a:gd name="T13" fmla="*/ 69 h 578"/>
              <a:gd name="T14" fmla="*/ 570 w 710"/>
              <a:gd name="T15" fmla="*/ 280 h 578"/>
              <a:gd name="T16" fmla="*/ 484 w 710"/>
              <a:gd name="T17" fmla="*/ 62 h 578"/>
              <a:gd name="T18" fmla="*/ 484 w 710"/>
              <a:gd name="T19" fmla="*/ 49 h 578"/>
              <a:gd name="T20" fmla="*/ 560 w 710"/>
              <a:gd name="T21" fmla="*/ 53 h 578"/>
              <a:gd name="T22" fmla="*/ 501 w 710"/>
              <a:gd name="T23" fmla="*/ 49 h 578"/>
              <a:gd name="T24" fmla="*/ 592 w 710"/>
              <a:gd name="T25" fmla="*/ 108 h 578"/>
              <a:gd name="T26" fmla="*/ 423 w 710"/>
              <a:gd name="T27" fmla="*/ 308 h 578"/>
              <a:gd name="T28" fmla="*/ 373 w 710"/>
              <a:gd name="T29" fmla="*/ 262 h 578"/>
              <a:gd name="T30" fmla="*/ 357 w 710"/>
              <a:gd name="T31" fmla="*/ 247 h 578"/>
              <a:gd name="T32" fmla="*/ 329 w 710"/>
              <a:gd name="T33" fmla="*/ 259 h 578"/>
              <a:gd name="T34" fmla="*/ 352 w 710"/>
              <a:gd name="T35" fmla="*/ 199 h 578"/>
              <a:gd name="T36" fmla="*/ 201 w 710"/>
              <a:gd name="T37" fmla="*/ 352 h 578"/>
              <a:gd name="T38" fmla="*/ 206 w 710"/>
              <a:gd name="T39" fmla="*/ 359 h 578"/>
              <a:gd name="T40" fmla="*/ 151 w 710"/>
              <a:gd name="T41" fmla="*/ 392 h 578"/>
              <a:gd name="T42" fmla="*/ 50 w 710"/>
              <a:gd name="T43" fmla="*/ 471 h 578"/>
              <a:gd name="T44" fmla="*/ 12 w 710"/>
              <a:gd name="T45" fmla="*/ 507 h 578"/>
              <a:gd name="T46" fmla="*/ 37 w 710"/>
              <a:gd name="T47" fmla="*/ 549 h 578"/>
              <a:gd name="T48" fmla="*/ 46 w 710"/>
              <a:gd name="T49" fmla="*/ 554 h 578"/>
              <a:gd name="T50" fmla="*/ 54 w 710"/>
              <a:gd name="T51" fmla="*/ 545 h 578"/>
              <a:gd name="T52" fmla="*/ 120 w 710"/>
              <a:gd name="T53" fmla="*/ 505 h 578"/>
              <a:gd name="T54" fmla="*/ 177 w 710"/>
              <a:gd name="T55" fmla="*/ 461 h 578"/>
              <a:gd name="T56" fmla="*/ 155 w 710"/>
              <a:gd name="T57" fmla="*/ 474 h 578"/>
              <a:gd name="T58" fmla="*/ 202 w 710"/>
              <a:gd name="T59" fmla="*/ 443 h 578"/>
              <a:gd name="T60" fmla="*/ 211 w 710"/>
              <a:gd name="T61" fmla="*/ 411 h 578"/>
              <a:gd name="T62" fmla="*/ 225 w 710"/>
              <a:gd name="T63" fmla="*/ 404 h 578"/>
              <a:gd name="T64" fmla="*/ 264 w 710"/>
              <a:gd name="T65" fmla="*/ 410 h 578"/>
              <a:gd name="T66" fmla="*/ 376 w 710"/>
              <a:gd name="T67" fmla="*/ 267 h 578"/>
              <a:gd name="T68" fmla="*/ 399 w 710"/>
              <a:gd name="T69" fmla="*/ 295 h 578"/>
              <a:gd name="T70" fmla="*/ 414 w 710"/>
              <a:gd name="T71" fmla="*/ 303 h 578"/>
              <a:gd name="T72" fmla="*/ 448 w 710"/>
              <a:gd name="T73" fmla="*/ 318 h 578"/>
              <a:gd name="T74" fmla="*/ 451 w 710"/>
              <a:gd name="T75" fmla="*/ 356 h 578"/>
              <a:gd name="T76" fmla="*/ 498 w 710"/>
              <a:gd name="T77" fmla="*/ 358 h 578"/>
              <a:gd name="T78" fmla="*/ 556 w 710"/>
              <a:gd name="T79" fmla="*/ 310 h 578"/>
              <a:gd name="T80" fmla="*/ 551 w 710"/>
              <a:gd name="T81" fmla="*/ 354 h 578"/>
              <a:gd name="T82" fmla="*/ 657 w 710"/>
              <a:gd name="T83" fmla="*/ 247 h 578"/>
              <a:gd name="T84" fmla="*/ 601 w 710"/>
              <a:gd name="T85" fmla="*/ 319 h 578"/>
              <a:gd name="T86" fmla="*/ 643 w 710"/>
              <a:gd name="T87" fmla="*/ 287 h 578"/>
              <a:gd name="T88" fmla="*/ 645 w 710"/>
              <a:gd name="T89" fmla="*/ 169 h 578"/>
              <a:gd name="T90" fmla="*/ 620 w 710"/>
              <a:gd name="T91" fmla="*/ 124 h 578"/>
              <a:gd name="T92" fmla="*/ 643 w 710"/>
              <a:gd name="T93" fmla="*/ 107 h 578"/>
              <a:gd name="T94" fmla="*/ 633 w 710"/>
              <a:gd name="T95" fmla="*/ 94 h 578"/>
              <a:gd name="T96" fmla="*/ 610 w 710"/>
              <a:gd name="T97" fmla="*/ 76 h 578"/>
              <a:gd name="T98" fmla="*/ 593 w 710"/>
              <a:gd name="T99" fmla="*/ 56 h 578"/>
              <a:gd name="T100" fmla="*/ 550 w 710"/>
              <a:gd name="T101" fmla="*/ 33 h 578"/>
              <a:gd name="T102" fmla="*/ 516 w 710"/>
              <a:gd name="T103" fmla="*/ 24 h 578"/>
              <a:gd name="T104" fmla="*/ 465 w 710"/>
              <a:gd name="T105" fmla="*/ 22 h 578"/>
              <a:gd name="T106" fmla="*/ 433 w 710"/>
              <a:gd name="T107" fmla="*/ 56 h 578"/>
              <a:gd name="T108" fmla="*/ 418 w 710"/>
              <a:gd name="T109" fmla="*/ 58 h 578"/>
              <a:gd name="T110" fmla="*/ 445 w 710"/>
              <a:gd name="T111" fmla="*/ 22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10" h="578">
                <a:moveTo>
                  <a:pt x="442" y="8"/>
                </a:moveTo>
                <a:cubicBezTo>
                  <a:pt x="404" y="15"/>
                  <a:pt x="374" y="34"/>
                  <a:pt x="348" y="54"/>
                </a:cubicBezTo>
                <a:cubicBezTo>
                  <a:pt x="304" y="88"/>
                  <a:pt x="282" y="177"/>
                  <a:pt x="309" y="247"/>
                </a:cubicBezTo>
                <a:cubicBezTo>
                  <a:pt x="302" y="249"/>
                  <a:pt x="297" y="255"/>
                  <a:pt x="291" y="260"/>
                </a:cubicBezTo>
                <a:cubicBezTo>
                  <a:pt x="250" y="294"/>
                  <a:pt x="205" y="326"/>
                  <a:pt x="174" y="366"/>
                </a:cubicBezTo>
                <a:cubicBezTo>
                  <a:pt x="110" y="407"/>
                  <a:pt x="56" y="454"/>
                  <a:pt x="5" y="504"/>
                </a:cubicBezTo>
                <a:cubicBezTo>
                  <a:pt x="2" y="507"/>
                  <a:pt x="0" y="513"/>
                  <a:pt x="2" y="518"/>
                </a:cubicBezTo>
                <a:cubicBezTo>
                  <a:pt x="11" y="542"/>
                  <a:pt x="25" y="563"/>
                  <a:pt x="43" y="578"/>
                </a:cubicBezTo>
                <a:cubicBezTo>
                  <a:pt x="82" y="545"/>
                  <a:pt x="82" y="545"/>
                  <a:pt x="82" y="545"/>
                </a:cubicBezTo>
                <a:cubicBezTo>
                  <a:pt x="136" y="501"/>
                  <a:pt x="193" y="462"/>
                  <a:pt x="247" y="415"/>
                </a:cubicBezTo>
                <a:cubicBezTo>
                  <a:pt x="255" y="420"/>
                  <a:pt x="269" y="422"/>
                  <a:pt x="277" y="416"/>
                </a:cubicBezTo>
                <a:cubicBezTo>
                  <a:pt x="309" y="390"/>
                  <a:pt x="344" y="363"/>
                  <a:pt x="374" y="332"/>
                </a:cubicBezTo>
                <a:cubicBezTo>
                  <a:pt x="397" y="350"/>
                  <a:pt x="425" y="361"/>
                  <a:pt x="458" y="366"/>
                </a:cubicBezTo>
                <a:cubicBezTo>
                  <a:pt x="547" y="378"/>
                  <a:pt x="619" y="350"/>
                  <a:pt x="649" y="293"/>
                </a:cubicBezTo>
                <a:cubicBezTo>
                  <a:pt x="710" y="209"/>
                  <a:pt x="660" y="74"/>
                  <a:pt x="594" y="31"/>
                </a:cubicBezTo>
                <a:cubicBezTo>
                  <a:pt x="559" y="8"/>
                  <a:pt x="502" y="0"/>
                  <a:pt x="448" y="6"/>
                </a:cubicBezTo>
                <a:cubicBezTo>
                  <a:pt x="447" y="6"/>
                  <a:pt x="443" y="7"/>
                  <a:pt x="442" y="8"/>
                </a:cubicBezTo>
                <a:close/>
                <a:moveTo>
                  <a:pt x="436" y="23"/>
                </a:moveTo>
                <a:cubicBezTo>
                  <a:pt x="422" y="34"/>
                  <a:pt x="411" y="50"/>
                  <a:pt x="399" y="67"/>
                </a:cubicBezTo>
                <a:cubicBezTo>
                  <a:pt x="403" y="54"/>
                  <a:pt x="412" y="45"/>
                  <a:pt x="414" y="35"/>
                </a:cubicBezTo>
                <a:cubicBezTo>
                  <a:pt x="415" y="31"/>
                  <a:pt x="414" y="27"/>
                  <a:pt x="409" y="29"/>
                </a:cubicBezTo>
                <a:cubicBezTo>
                  <a:pt x="415" y="22"/>
                  <a:pt x="426" y="23"/>
                  <a:pt x="436" y="23"/>
                </a:cubicBezTo>
                <a:close/>
                <a:moveTo>
                  <a:pt x="408" y="38"/>
                </a:moveTo>
                <a:cubicBezTo>
                  <a:pt x="382" y="84"/>
                  <a:pt x="382" y="84"/>
                  <a:pt x="382" y="84"/>
                </a:cubicBezTo>
                <a:cubicBezTo>
                  <a:pt x="386" y="64"/>
                  <a:pt x="395" y="46"/>
                  <a:pt x="408" y="32"/>
                </a:cubicBezTo>
                <a:cubicBezTo>
                  <a:pt x="408" y="32"/>
                  <a:pt x="409" y="36"/>
                  <a:pt x="408" y="38"/>
                </a:cubicBezTo>
                <a:close/>
                <a:moveTo>
                  <a:pt x="397" y="31"/>
                </a:moveTo>
                <a:cubicBezTo>
                  <a:pt x="382" y="56"/>
                  <a:pt x="363" y="86"/>
                  <a:pt x="348" y="113"/>
                </a:cubicBezTo>
                <a:cubicBezTo>
                  <a:pt x="361" y="88"/>
                  <a:pt x="371" y="59"/>
                  <a:pt x="385" y="39"/>
                </a:cubicBezTo>
                <a:cubicBezTo>
                  <a:pt x="387" y="35"/>
                  <a:pt x="393" y="33"/>
                  <a:pt x="397" y="31"/>
                </a:cubicBezTo>
                <a:close/>
                <a:moveTo>
                  <a:pt x="376" y="43"/>
                </a:moveTo>
                <a:cubicBezTo>
                  <a:pt x="382" y="42"/>
                  <a:pt x="370" y="53"/>
                  <a:pt x="367" y="55"/>
                </a:cubicBezTo>
                <a:cubicBezTo>
                  <a:pt x="372" y="52"/>
                  <a:pt x="370" y="45"/>
                  <a:pt x="376" y="43"/>
                </a:cubicBezTo>
                <a:close/>
                <a:moveTo>
                  <a:pt x="348" y="65"/>
                </a:moveTo>
                <a:cubicBezTo>
                  <a:pt x="337" y="89"/>
                  <a:pt x="328" y="111"/>
                  <a:pt x="314" y="135"/>
                </a:cubicBezTo>
                <a:cubicBezTo>
                  <a:pt x="314" y="131"/>
                  <a:pt x="310" y="135"/>
                  <a:pt x="313" y="136"/>
                </a:cubicBezTo>
                <a:cubicBezTo>
                  <a:pt x="309" y="143"/>
                  <a:pt x="308" y="153"/>
                  <a:pt x="308" y="162"/>
                </a:cubicBezTo>
                <a:cubicBezTo>
                  <a:pt x="308" y="166"/>
                  <a:pt x="314" y="163"/>
                  <a:pt x="313" y="160"/>
                </a:cubicBezTo>
                <a:cubicBezTo>
                  <a:pt x="318" y="137"/>
                  <a:pt x="328" y="121"/>
                  <a:pt x="337" y="103"/>
                </a:cubicBezTo>
                <a:cubicBezTo>
                  <a:pt x="345" y="86"/>
                  <a:pt x="357" y="72"/>
                  <a:pt x="367" y="57"/>
                </a:cubicBezTo>
                <a:cubicBezTo>
                  <a:pt x="320" y="157"/>
                  <a:pt x="320" y="157"/>
                  <a:pt x="320" y="157"/>
                </a:cubicBezTo>
                <a:cubicBezTo>
                  <a:pt x="316" y="152"/>
                  <a:pt x="315" y="158"/>
                  <a:pt x="313" y="160"/>
                </a:cubicBezTo>
                <a:cubicBezTo>
                  <a:pt x="318" y="164"/>
                  <a:pt x="318" y="164"/>
                  <a:pt x="318" y="164"/>
                </a:cubicBezTo>
                <a:cubicBezTo>
                  <a:pt x="313" y="173"/>
                  <a:pt x="308" y="185"/>
                  <a:pt x="306" y="195"/>
                </a:cubicBezTo>
                <a:cubicBezTo>
                  <a:pt x="297" y="137"/>
                  <a:pt x="321" y="91"/>
                  <a:pt x="348" y="65"/>
                </a:cubicBezTo>
                <a:close/>
                <a:moveTo>
                  <a:pt x="306" y="200"/>
                </a:moveTo>
                <a:cubicBezTo>
                  <a:pt x="313" y="206"/>
                  <a:pt x="313" y="193"/>
                  <a:pt x="320" y="196"/>
                </a:cubicBezTo>
                <a:cubicBezTo>
                  <a:pt x="317" y="184"/>
                  <a:pt x="320" y="180"/>
                  <a:pt x="325" y="171"/>
                </a:cubicBezTo>
                <a:cubicBezTo>
                  <a:pt x="340" y="141"/>
                  <a:pt x="355" y="112"/>
                  <a:pt x="372" y="84"/>
                </a:cubicBezTo>
                <a:cubicBezTo>
                  <a:pt x="352" y="132"/>
                  <a:pt x="331" y="183"/>
                  <a:pt x="310" y="228"/>
                </a:cubicBezTo>
                <a:lnTo>
                  <a:pt x="306" y="200"/>
                </a:lnTo>
                <a:close/>
                <a:moveTo>
                  <a:pt x="365" y="167"/>
                </a:moveTo>
                <a:cubicBezTo>
                  <a:pt x="365" y="167"/>
                  <a:pt x="366" y="168"/>
                  <a:pt x="366" y="168"/>
                </a:cubicBezTo>
                <a:cubicBezTo>
                  <a:pt x="372" y="157"/>
                  <a:pt x="373" y="141"/>
                  <a:pt x="378" y="132"/>
                </a:cubicBezTo>
                <a:cubicBezTo>
                  <a:pt x="378" y="132"/>
                  <a:pt x="379" y="131"/>
                  <a:pt x="380" y="131"/>
                </a:cubicBezTo>
                <a:cubicBezTo>
                  <a:pt x="402" y="95"/>
                  <a:pt x="440" y="68"/>
                  <a:pt x="497" y="69"/>
                </a:cubicBezTo>
                <a:cubicBezTo>
                  <a:pt x="495" y="61"/>
                  <a:pt x="498" y="69"/>
                  <a:pt x="500" y="68"/>
                </a:cubicBezTo>
                <a:cubicBezTo>
                  <a:pt x="553" y="72"/>
                  <a:pt x="593" y="105"/>
                  <a:pt x="601" y="160"/>
                </a:cubicBezTo>
                <a:cubicBezTo>
                  <a:pt x="606" y="198"/>
                  <a:pt x="599" y="237"/>
                  <a:pt x="586" y="264"/>
                </a:cubicBezTo>
                <a:cubicBezTo>
                  <a:pt x="585" y="264"/>
                  <a:pt x="584" y="265"/>
                  <a:pt x="584" y="265"/>
                </a:cubicBezTo>
                <a:cubicBezTo>
                  <a:pt x="584" y="262"/>
                  <a:pt x="583" y="262"/>
                  <a:pt x="583" y="265"/>
                </a:cubicBezTo>
                <a:cubicBezTo>
                  <a:pt x="581" y="267"/>
                  <a:pt x="581" y="267"/>
                  <a:pt x="581" y="267"/>
                </a:cubicBezTo>
                <a:cubicBezTo>
                  <a:pt x="580" y="268"/>
                  <a:pt x="580" y="268"/>
                  <a:pt x="580" y="268"/>
                </a:cubicBezTo>
                <a:cubicBezTo>
                  <a:pt x="570" y="280"/>
                  <a:pt x="570" y="280"/>
                  <a:pt x="570" y="280"/>
                </a:cubicBezTo>
                <a:cubicBezTo>
                  <a:pt x="571" y="279"/>
                  <a:pt x="571" y="279"/>
                  <a:pt x="571" y="279"/>
                </a:cubicBezTo>
                <a:cubicBezTo>
                  <a:pt x="557" y="303"/>
                  <a:pt x="518" y="317"/>
                  <a:pt x="479" y="309"/>
                </a:cubicBezTo>
                <a:cubicBezTo>
                  <a:pt x="419" y="309"/>
                  <a:pt x="391" y="275"/>
                  <a:pt x="373" y="231"/>
                </a:cubicBezTo>
                <a:cubicBezTo>
                  <a:pt x="368" y="219"/>
                  <a:pt x="359" y="193"/>
                  <a:pt x="366" y="183"/>
                </a:cubicBezTo>
                <a:cubicBezTo>
                  <a:pt x="362" y="179"/>
                  <a:pt x="363" y="174"/>
                  <a:pt x="364" y="171"/>
                </a:cubicBezTo>
                <a:cubicBezTo>
                  <a:pt x="365" y="170"/>
                  <a:pt x="365" y="169"/>
                  <a:pt x="366" y="169"/>
                </a:cubicBezTo>
                <a:cubicBezTo>
                  <a:pt x="366" y="168"/>
                  <a:pt x="365" y="167"/>
                  <a:pt x="365" y="167"/>
                </a:cubicBezTo>
                <a:close/>
                <a:moveTo>
                  <a:pt x="484" y="62"/>
                </a:moveTo>
                <a:cubicBezTo>
                  <a:pt x="467" y="62"/>
                  <a:pt x="467" y="62"/>
                  <a:pt x="467" y="62"/>
                </a:cubicBezTo>
                <a:cubicBezTo>
                  <a:pt x="447" y="65"/>
                  <a:pt x="430" y="73"/>
                  <a:pt x="415" y="81"/>
                </a:cubicBezTo>
                <a:cubicBezTo>
                  <a:pt x="418" y="72"/>
                  <a:pt x="430" y="65"/>
                  <a:pt x="442" y="64"/>
                </a:cubicBezTo>
                <a:cubicBezTo>
                  <a:pt x="450" y="63"/>
                  <a:pt x="459" y="61"/>
                  <a:pt x="467" y="62"/>
                </a:cubicBezTo>
                <a:cubicBezTo>
                  <a:pt x="472" y="60"/>
                  <a:pt x="479" y="59"/>
                  <a:pt x="484" y="62"/>
                </a:cubicBezTo>
                <a:close/>
                <a:moveTo>
                  <a:pt x="469" y="48"/>
                </a:moveTo>
                <a:cubicBezTo>
                  <a:pt x="478" y="40"/>
                  <a:pt x="486" y="30"/>
                  <a:pt x="497" y="23"/>
                </a:cubicBezTo>
                <a:cubicBezTo>
                  <a:pt x="499" y="30"/>
                  <a:pt x="490" y="40"/>
                  <a:pt x="484" y="49"/>
                </a:cubicBezTo>
                <a:lnTo>
                  <a:pt x="469" y="48"/>
                </a:lnTo>
                <a:close/>
                <a:moveTo>
                  <a:pt x="579" y="42"/>
                </a:moveTo>
                <a:cubicBezTo>
                  <a:pt x="580" y="54"/>
                  <a:pt x="572" y="69"/>
                  <a:pt x="571" y="78"/>
                </a:cubicBezTo>
                <a:cubicBezTo>
                  <a:pt x="562" y="69"/>
                  <a:pt x="550" y="64"/>
                  <a:pt x="536" y="58"/>
                </a:cubicBezTo>
                <a:cubicBezTo>
                  <a:pt x="557" y="36"/>
                  <a:pt x="557" y="36"/>
                  <a:pt x="557" y="36"/>
                </a:cubicBezTo>
                <a:cubicBezTo>
                  <a:pt x="560" y="41"/>
                  <a:pt x="552" y="52"/>
                  <a:pt x="552" y="62"/>
                </a:cubicBezTo>
                <a:cubicBezTo>
                  <a:pt x="563" y="63"/>
                  <a:pt x="570" y="48"/>
                  <a:pt x="579" y="42"/>
                </a:cubicBezTo>
                <a:close/>
                <a:moveTo>
                  <a:pt x="560" y="53"/>
                </a:moveTo>
                <a:cubicBezTo>
                  <a:pt x="560" y="48"/>
                  <a:pt x="563" y="44"/>
                  <a:pt x="565" y="40"/>
                </a:cubicBezTo>
                <a:cubicBezTo>
                  <a:pt x="567" y="38"/>
                  <a:pt x="571" y="40"/>
                  <a:pt x="572" y="43"/>
                </a:cubicBezTo>
                <a:lnTo>
                  <a:pt x="560" y="53"/>
                </a:lnTo>
                <a:close/>
                <a:moveTo>
                  <a:pt x="545" y="71"/>
                </a:moveTo>
                <a:cubicBezTo>
                  <a:pt x="536" y="70"/>
                  <a:pt x="526" y="67"/>
                  <a:pt x="518" y="62"/>
                </a:cubicBezTo>
                <a:cubicBezTo>
                  <a:pt x="527" y="62"/>
                  <a:pt x="537" y="66"/>
                  <a:pt x="545" y="71"/>
                </a:cubicBezTo>
                <a:close/>
                <a:moveTo>
                  <a:pt x="526" y="55"/>
                </a:moveTo>
                <a:cubicBezTo>
                  <a:pt x="501" y="49"/>
                  <a:pt x="501" y="49"/>
                  <a:pt x="501" y="49"/>
                </a:cubicBezTo>
                <a:cubicBezTo>
                  <a:pt x="508" y="39"/>
                  <a:pt x="516" y="30"/>
                  <a:pt x="527" y="26"/>
                </a:cubicBezTo>
                <a:cubicBezTo>
                  <a:pt x="530" y="25"/>
                  <a:pt x="531" y="29"/>
                  <a:pt x="531" y="31"/>
                </a:cubicBezTo>
                <a:cubicBezTo>
                  <a:pt x="531" y="40"/>
                  <a:pt x="523" y="45"/>
                  <a:pt x="526" y="55"/>
                </a:cubicBezTo>
                <a:close/>
                <a:moveTo>
                  <a:pt x="592" y="108"/>
                </a:moveTo>
                <a:cubicBezTo>
                  <a:pt x="633" y="149"/>
                  <a:pt x="620" y="253"/>
                  <a:pt x="579" y="286"/>
                </a:cubicBezTo>
                <a:cubicBezTo>
                  <a:pt x="578" y="286"/>
                  <a:pt x="572" y="290"/>
                  <a:pt x="570" y="291"/>
                </a:cubicBezTo>
                <a:cubicBezTo>
                  <a:pt x="614" y="260"/>
                  <a:pt x="621" y="163"/>
                  <a:pt x="592" y="111"/>
                </a:cubicBezTo>
                <a:cubicBezTo>
                  <a:pt x="591" y="111"/>
                  <a:pt x="591" y="109"/>
                  <a:pt x="592" y="108"/>
                </a:cubicBezTo>
                <a:close/>
                <a:moveTo>
                  <a:pt x="480" y="320"/>
                </a:moveTo>
                <a:cubicBezTo>
                  <a:pt x="493" y="321"/>
                  <a:pt x="493" y="321"/>
                  <a:pt x="493" y="321"/>
                </a:cubicBezTo>
                <a:cubicBezTo>
                  <a:pt x="491" y="327"/>
                  <a:pt x="482" y="336"/>
                  <a:pt x="477" y="344"/>
                </a:cubicBezTo>
                <a:cubicBezTo>
                  <a:pt x="477" y="336"/>
                  <a:pt x="482" y="330"/>
                  <a:pt x="482" y="325"/>
                </a:cubicBezTo>
                <a:cubicBezTo>
                  <a:pt x="482" y="323"/>
                  <a:pt x="481" y="321"/>
                  <a:pt x="480" y="320"/>
                </a:cubicBezTo>
                <a:close/>
                <a:moveTo>
                  <a:pt x="430" y="316"/>
                </a:moveTo>
                <a:cubicBezTo>
                  <a:pt x="427" y="320"/>
                  <a:pt x="425" y="325"/>
                  <a:pt x="422" y="328"/>
                </a:cubicBezTo>
                <a:cubicBezTo>
                  <a:pt x="423" y="308"/>
                  <a:pt x="423" y="308"/>
                  <a:pt x="423" y="308"/>
                </a:cubicBezTo>
                <a:cubicBezTo>
                  <a:pt x="425" y="310"/>
                  <a:pt x="434" y="310"/>
                  <a:pt x="430" y="316"/>
                </a:cubicBezTo>
                <a:close/>
                <a:moveTo>
                  <a:pt x="387" y="286"/>
                </a:moveTo>
                <a:cubicBezTo>
                  <a:pt x="387" y="290"/>
                  <a:pt x="387" y="290"/>
                  <a:pt x="387" y="290"/>
                </a:cubicBezTo>
                <a:cubicBezTo>
                  <a:pt x="386" y="290"/>
                  <a:pt x="386" y="290"/>
                  <a:pt x="386" y="290"/>
                </a:cubicBezTo>
                <a:cubicBezTo>
                  <a:pt x="376" y="307"/>
                  <a:pt x="376" y="307"/>
                  <a:pt x="376" y="307"/>
                </a:cubicBezTo>
                <a:cubicBezTo>
                  <a:pt x="378" y="296"/>
                  <a:pt x="381" y="285"/>
                  <a:pt x="384" y="278"/>
                </a:cubicBezTo>
                <a:cubicBezTo>
                  <a:pt x="387" y="278"/>
                  <a:pt x="393" y="285"/>
                  <a:pt x="387" y="286"/>
                </a:cubicBezTo>
                <a:close/>
                <a:moveTo>
                  <a:pt x="373" y="262"/>
                </a:moveTo>
                <a:cubicBezTo>
                  <a:pt x="371" y="272"/>
                  <a:pt x="366" y="281"/>
                  <a:pt x="359" y="288"/>
                </a:cubicBezTo>
                <a:cubicBezTo>
                  <a:pt x="361" y="276"/>
                  <a:pt x="365" y="264"/>
                  <a:pt x="369" y="254"/>
                </a:cubicBezTo>
                <a:cubicBezTo>
                  <a:pt x="370" y="257"/>
                  <a:pt x="374" y="260"/>
                  <a:pt x="373" y="262"/>
                </a:cubicBezTo>
                <a:close/>
                <a:moveTo>
                  <a:pt x="356" y="276"/>
                </a:moveTo>
                <a:cubicBezTo>
                  <a:pt x="355" y="277"/>
                  <a:pt x="358" y="281"/>
                  <a:pt x="356" y="283"/>
                </a:cubicBezTo>
                <a:cubicBezTo>
                  <a:pt x="353" y="279"/>
                  <a:pt x="354" y="293"/>
                  <a:pt x="352" y="297"/>
                </a:cubicBezTo>
                <a:cubicBezTo>
                  <a:pt x="346" y="291"/>
                  <a:pt x="338" y="286"/>
                  <a:pt x="342" y="276"/>
                </a:cubicBezTo>
                <a:cubicBezTo>
                  <a:pt x="345" y="267"/>
                  <a:pt x="352" y="252"/>
                  <a:pt x="357" y="247"/>
                </a:cubicBezTo>
                <a:cubicBezTo>
                  <a:pt x="358" y="246"/>
                  <a:pt x="361" y="243"/>
                  <a:pt x="363" y="240"/>
                </a:cubicBezTo>
                <a:cubicBezTo>
                  <a:pt x="365" y="253"/>
                  <a:pt x="362" y="265"/>
                  <a:pt x="356" y="276"/>
                </a:cubicBezTo>
                <a:close/>
                <a:moveTo>
                  <a:pt x="341" y="267"/>
                </a:moveTo>
                <a:cubicBezTo>
                  <a:pt x="352" y="224"/>
                  <a:pt x="352" y="224"/>
                  <a:pt x="352" y="224"/>
                </a:cubicBezTo>
                <a:cubicBezTo>
                  <a:pt x="343" y="226"/>
                  <a:pt x="344" y="235"/>
                  <a:pt x="342" y="241"/>
                </a:cubicBezTo>
                <a:cubicBezTo>
                  <a:pt x="341" y="243"/>
                  <a:pt x="342" y="244"/>
                  <a:pt x="343" y="242"/>
                </a:cubicBezTo>
                <a:cubicBezTo>
                  <a:pt x="339" y="248"/>
                  <a:pt x="334" y="265"/>
                  <a:pt x="332" y="272"/>
                </a:cubicBezTo>
                <a:cubicBezTo>
                  <a:pt x="330" y="270"/>
                  <a:pt x="318" y="259"/>
                  <a:pt x="329" y="259"/>
                </a:cubicBezTo>
                <a:cubicBezTo>
                  <a:pt x="334" y="243"/>
                  <a:pt x="340" y="226"/>
                  <a:pt x="349" y="213"/>
                </a:cubicBezTo>
                <a:cubicBezTo>
                  <a:pt x="352" y="216"/>
                  <a:pt x="349" y="221"/>
                  <a:pt x="353" y="223"/>
                </a:cubicBezTo>
                <a:cubicBezTo>
                  <a:pt x="355" y="215"/>
                  <a:pt x="355" y="215"/>
                  <a:pt x="355" y="215"/>
                </a:cubicBezTo>
                <a:cubicBezTo>
                  <a:pt x="361" y="234"/>
                  <a:pt x="361" y="234"/>
                  <a:pt x="361" y="234"/>
                </a:cubicBezTo>
                <a:cubicBezTo>
                  <a:pt x="353" y="242"/>
                  <a:pt x="345" y="257"/>
                  <a:pt x="341" y="267"/>
                </a:cubicBezTo>
                <a:close/>
                <a:moveTo>
                  <a:pt x="340" y="222"/>
                </a:moveTo>
                <a:cubicBezTo>
                  <a:pt x="341" y="210"/>
                  <a:pt x="348" y="197"/>
                  <a:pt x="351" y="184"/>
                </a:cubicBezTo>
                <a:cubicBezTo>
                  <a:pt x="352" y="185"/>
                  <a:pt x="355" y="196"/>
                  <a:pt x="352" y="199"/>
                </a:cubicBezTo>
                <a:cubicBezTo>
                  <a:pt x="346" y="206"/>
                  <a:pt x="343" y="215"/>
                  <a:pt x="340" y="222"/>
                </a:cubicBezTo>
                <a:close/>
                <a:moveTo>
                  <a:pt x="347" y="179"/>
                </a:moveTo>
                <a:cubicBezTo>
                  <a:pt x="338" y="204"/>
                  <a:pt x="329" y="225"/>
                  <a:pt x="323" y="249"/>
                </a:cubicBezTo>
                <a:cubicBezTo>
                  <a:pt x="321" y="244"/>
                  <a:pt x="315" y="241"/>
                  <a:pt x="317" y="236"/>
                </a:cubicBezTo>
                <a:cubicBezTo>
                  <a:pt x="327" y="211"/>
                  <a:pt x="339" y="186"/>
                  <a:pt x="353" y="165"/>
                </a:cubicBezTo>
                <a:cubicBezTo>
                  <a:pt x="356" y="171"/>
                  <a:pt x="348" y="188"/>
                  <a:pt x="347" y="179"/>
                </a:cubicBezTo>
                <a:close/>
                <a:moveTo>
                  <a:pt x="198" y="350"/>
                </a:moveTo>
                <a:cubicBezTo>
                  <a:pt x="199" y="349"/>
                  <a:pt x="203" y="349"/>
                  <a:pt x="201" y="352"/>
                </a:cubicBezTo>
                <a:cubicBezTo>
                  <a:pt x="193" y="353"/>
                  <a:pt x="193" y="353"/>
                  <a:pt x="193" y="353"/>
                </a:cubicBezTo>
                <a:cubicBezTo>
                  <a:pt x="194" y="351"/>
                  <a:pt x="196" y="351"/>
                  <a:pt x="198" y="350"/>
                </a:cubicBezTo>
                <a:close/>
                <a:moveTo>
                  <a:pt x="206" y="359"/>
                </a:moveTo>
                <a:cubicBezTo>
                  <a:pt x="198" y="384"/>
                  <a:pt x="191" y="408"/>
                  <a:pt x="188" y="440"/>
                </a:cubicBezTo>
                <a:cubicBezTo>
                  <a:pt x="185" y="435"/>
                  <a:pt x="187" y="432"/>
                  <a:pt x="187" y="428"/>
                </a:cubicBezTo>
                <a:cubicBezTo>
                  <a:pt x="185" y="416"/>
                  <a:pt x="189" y="388"/>
                  <a:pt x="188" y="371"/>
                </a:cubicBezTo>
                <a:cubicBezTo>
                  <a:pt x="182" y="371"/>
                  <a:pt x="182" y="371"/>
                  <a:pt x="182" y="371"/>
                </a:cubicBezTo>
                <a:cubicBezTo>
                  <a:pt x="189" y="366"/>
                  <a:pt x="197" y="361"/>
                  <a:pt x="206" y="359"/>
                </a:cubicBezTo>
                <a:close/>
                <a:moveTo>
                  <a:pt x="160" y="393"/>
                </a:moveTo>
                <a:cubicBezTo>
                  <a:pt x="161" y="382"/>
                  <a:pt x="173" y="377"/>
                  <a:pt x="182" y="372"/>
                </a:cubicBezTo>
                <a:cubicBezTo>
                  <a:pt x="172" y="397"/>
                  <a:pt x="163" y="423"/>
                  <a:pt x="159" y="453"/>
                </a:cubicBezTo>
                <a:lnTo>
                  <a:pt x="160" y="393"/>
                </a:lnTo>
                <a:close/>
                <a:moveTo>
                  <a:pt x="151" y="392"/>
                </a:moveTo>
                <a:cubicBezTo>
                  <a:pt x="143" y="412"/>
                  <a:pt x="137" y="435"/>
                  <a:pt x="130" y="456"/>
                </a:cubicBezTo>
                <a:cubicBezTo>
                  <a:pt x="136" y="405"/>
                  <a:pt x="136" y="405"/>
                  <a:pt x="136" y="405"/>
                </a:cubicBezTo>
                <a:cubicBezTo>
                  <a:pt x="137" y="399"/>
                  <a:pt x="146" y="396"/>
                  <a:pt x="151" y="392"/>
                </a:cubicBezTo>
                <a:close/>
                <a:moveTo>
                  <a:pt x="121" y="412"/>
                </a:moveTo>
                <a:cubicBezTo>
                  <a:pt x="105" y="464"/>
                  <a:pt x="105" y="464"/>
                  <a:pt x="105" y="464"/>
                </a:cubicBezTo>
                <a:cubicBezTo>
                  <a:pt x="105" y="453"/>
                  <a:pt x="107" y="446"/>
                  <a:pt x="105" y="440"/>
                </a:cubicBezTo>
                <a:cubicBezTo>
                  <a:pt x="100" y="425"/>
                  <a:pt x="113" y="418"/>
                  <a:pt x="121" y="412"/>
                </a:cubicBezTo>
                <a:close/>
                <a:moveTo>
                  <a:pt x="50" y="471"/>
                </a:moveTo>
                <a:cubicBezTo>
                  <a:pt x="50" y="471"/>
                  <a:pt x="50" y="473"/>
                  <a:pt x="49" y="473"/>
                </a:cubicBezTo>
                <a:cubicBezTo>
                  <a:pt x="43" y="480"/>
                  <a:pt x="35" y="487"/>
                  <a:pt x="26" y="492"/>
                </a:cubicBezTo>
                <a:cubicBezTo>
                  <a:pt x="33" y="484"/>
                  <a:pt x="40" y="475"/>
                  <a:pt x="50" y="471"/>
                </a:cubicBezTo>
                <a:close/>
                <a:moveTo>
                  <a:pt x="46" y="485"/>
                </a:moveTo>
                <a:cubicBezTo>
                  <a:pt x="46" y="491"/>
                  <a:pt x="38" y="516"/>
                  <a:pt x="36" y="525"/>
                </a:cubicBezTo>
                <a:cubicBezTo>
                  <a:pt x="35" y="529"/>
                  <a:pt x="32" y="527"/>
                  <a:pt x="33" y="524"/>
                </a:cubicBezTo>
                <a:cubicBezTo>
                  <a:pt x="36" y="513"/>
                  <a:pt x="34" y="501"/>
                  <a:pt x="39" y="491"/>
                </a:cubicBezTo>
                <a:cubicBezTo>
                  <a:pt x="39" y="490"/>
                  <a:pt x="43" y="488"/>
                  <a:pt x="46" y="485"/>
                </a:cubicBezTo>
                <a:close/>
                <a:moveTo>
                  <a:pt x="24" y="494"/>
                </a:moveTo>
                <a:cubicBezTo>
                  <a:pt x="24" y="495"/>
                  <a:pt x="23" y="496"/>
                  <a:pt x="23" y="496"/>
                </a:cubicBezTo>
                <a:cubicBezTo>
                  <a:pt x="20" y="500"/>
                  <a:pt x="15" y="505"/>
                  <a:pt x="12" y="507"/>
                </a:cubicBezTo>
                <a:lnTo>
                  <a:pt x="24" y="494"/>
                </a:lnTo>
                <a:close/>
                <a:moveTo>
                  <a:pt x="37" y="549"/>
                </a:moveTo>
                <a:cubicBezTo>
                  <a:pt x="22" y="544"/>
                  <a:pt x="9" y="525"/>
                  <a:pt x="21" y="509"/>
                </a:cubicBezTo>
                <a:cubicBezTo>
                  <a:pt x="22" y="507"/>
                  <a:pt x="29" y="501"/>
                  <a:pt x="32" y="498"/>
                </a:cubicBezTo>
                <a:cubicBezTo>
                  <a:pt x="30" y="511"/>
                  <a:pt x="27" y="526"/>
                  <a:pt x="28" y="540"/>
                </a:cubicBezTo>
                <a:cubicBezTo>
                  <a:pt x="34" y="543"/>
                  <a:pt x="36" y="533"/>
                  <a:pt x="38" y="529"/>
                </a:cubicBezTo>
                <a:cubicBezTo>
                  <a:pt x="39" y="528"/>
                  <a:pt x="40" y="525"/>
                  <a:pt x="41" y="524"/>
                </a:cubicBezTo>
                <a:cubicBezTo>
                  <a:pt x="39" y="533"/>
                  <a:pt x="40" y="543"/>
                  <a:pt x="37" y="549"/>
                </a:cubicBezTo>
                <a:close/>
                <a:moveTo>
                  <a:pt x="46" y="567"/>
                </a:moveTo>
                <a:cubicBezTo>
                  <a:pt x="44" y="569"/>
                  <a:pt x="43" y="567"/>
                  <a:pt x="42" y="566"/>
                </a:cubicBezTo>
                <a:cubicBezTo>
                  <a:pt x="41" y="564"/>
                  <a:pt x="49" y="562"/>
                  <a:pt x="46" y="567"/>
                </a:cubicBezTo>
                <a:close/>
                <a:moveTo>
                  <a:pt x="54" y="545"/>
                </a:moveTo>
                <a:cubicBezTo>
                  <a:pt x="62" y="521"/>
                  <a:pt x="69" y="491"/>
                  <a:pt x="79" y="467"/>
                </a:cubicBezTo>
                <a:cubicBezTo>
                  <a:pt x="81" y="470"/>
                  <a:pt x="79" y="476"/>
                  <a:pt x="81" y="477"/>
                </a:cubicBezTo>
                <a:cubicBezTo>
                  <a:pt x="82" y="470"/>
                  <a:pt x="85" y="459"/>
                  <a:pt x="79" y="453"/>
                </a:cubicBezTo>
                <a:cubicBezTo>
                  <a:pt x="68" y="488"/>
                  <a:pt x="60" y="522"/>
                  <a:pt x="46" y="554"/>
                </a:cubicBezTo>
                <a:cubicBezTo>
                  <a:pt x="44" y="529"/>
                  <a:pt x="51" y="503"/>
                  <a:pt x="54" y="479"/>
                </a:cubicBezTo>
                <a:cubicBezTo>
                  <a:pt x="96" y="433"/>
                  <a:pt x="96" y="433"/>
                  <a:pt x="96" y="433"/>
                </a:cubicBezTo>
                <a:cubicBezTo>
                  <a:pt x="89" y="456"/>
                  <a:pt x="82" y="486"/>
                  <a:pt x="78" y="512"/>
                </a:cubicBezTo>
                <a:cubicBezTo>
                  <a:pt x="75" y="503"/>
                  <a:pt x="79" y="494"/>
                  <a:pt x="79" y="485"/>
                </a:cubicBezTo>
                <a:cubicBezTo>
                  <a:pt x="76" y="491"/>
                  <a:pt x="76" y="491"/>
                  <a:pt x="76" y="491"/>
                </a:cubicBezTo>
                <a:cubicBezTo>
                  <a:pt x="76" y="488"/>
                  <a:pt x="78" y="483"/>
                  <a:pt x="74" y="484"/>
                </a:cubicBezTo>
                <a:cubicBezTo>
                  <a:pt x="63" y="544"/>
                  <a:pt x="63" y="544"/>
                  <a:pt x="63" y="544"/>
                </a:cubicBezTo>
                <a:cubicBezTo>
                  <a:pt x="63" y="545"/>
                  <a:pt x="50" y="558"/>
                  <a:pt x="54" y="545"/>
                </a:cubicBezTo>
                <a:close/>
                <a:moveTo>
                  <a:pt x="91" y="526"/>
                </a:moveTo>
                <a:cubicBezTo>
                  <a:pt x="90" y="531"/>
                  <a:pt x="73" y="541"/>
                  <a:pt x="72" y="535"/>
                </a:cubicBezTo>
                <a:cubicBezTo>
                  <a:pt x="69" y="547"/>
                  <a:pt x="71" y="524"/>
                  <a:pt x="77" y="531"/>
                </a:cubicBezTo>
                <a:cubicBezTo>
                  <a:pt x="82" y="501"/>
                  <a:pt x="91" y="473"/>
                  <a:pt x="98" y="442"/>
                </a:cubicBezTo>
                <a:cubicBezTo>
                  <a:pt x="98" y="443"/>
                  <a:pt x="100" y="439"/>
                  <a:pt x="101" y="441"/>
                </a:cubicBezTo>
                <a:cubicBezTo>
                  <a:pt x="104" y="455"/>
                  <a:pt x="101" y="470"/>
                  <a:pt x="97" y="482"/>
                </a:cubicBezTo>
                <a:cubicBezTo>
                  <a:pt x="93" y="496"/>
                  <a:pt x="92" y="512"/>
                  <a:pt x="91" y="526"/>
                </a:cubicBezTo>
                <a:close/>
                <a:moveTo>
                  <a:pt x="120" y="505"/>
                </a:moveTo>
                <a:cubicBezTo>
                  <a:pt x="120" y="509"/>
                  <a:pt x="107" y="515"/>
                  <a:pt x="99" y="520"/>
                </a:cubicBezTo>
                <a:cubicBezTo>
                  <a:pt x="102" y="507"/>
                  <a:pt x="102" y="493"/>
                  <a:pt x="102" y="479"/>
                </a:cubicBezTo>
                <a:cubicBezTo>
                  <a:pt x="105" y="483"/>
                  <a:pt x="101" y="491"/>
                  <a:pt x="103" y="500"/>
                </a:cubicBezTo>
                <a:cubicBezTo>
                  <a:pt x="108" y="467"/>
                  <a:pt x="117" y="437"/>
                  <a:pt x="127" y="414"/>
                </a:cubicBezTo>
                <a:cubicBezTo>
                  <a:pt x="128" y="413"/>
                  <a:pt x="130" y="412"/>
                  <a:pt x="131" y="410"/>
                </a:cubicBezTo>
                <a:cubicBezTo>
                  <a:pt x="133" y="425"/>
                  <a:pt x="128" y="444"/>
                  <a:pt x="123" y="457"/>
                </a:cubicBezTo>
                <a:lnTo>
                  <a:pt x="120" y="505"/>
                </a:lnTo>
                <a:close/>
                <a:moveTo>
                  <a:pt x="177" y="461"/>
                </a:moveTo>
                <a:cubicBezTo>
                  <a:pt x="161" y="474"/>
                  <a:pt x="145" y="487"/>
                  <a:pt x="128" y="498"/>
                </a:cubicBezTo>
                <a:cubicBezTo>
                  <a:pt x="129" y="485"/>
                  <a:pt x="129" y="471"/>
                  <a:pt x="131" y="457"/>
                </a:cubicBezTo>
                <a:cubicBezTo>
                  <a:pt x="134" y="462"/>
                  <a:pt x="131" y="469"/>
                  <a:pt x="131" y="474"/>
                </a:cubicBezTo>
                <a:cubicBezTo>
                  <a:pt x="138" y="449"/>
                  <a:pt x="145" y="421"/>
                  <a:pt x="154" y="400"/>
                </a:cubicBezTo>
                <a:cubicBezTo>
                  <a:pt x="156" y="405"/>
                  <a:pt x="158" y="412"/>
                  <a:pt x="157" y="418"/>
                </a:cubicBezTo>
                <a:cubicBezTo>
                  <a:pt x="151" y="408"/>
                  <a:pt x="154" y="425"/>
                  <a:pt x="156" y="425"/>
                </a:cubicBezTo>
                <a:cubicBezTo>
                  <a:pt x="154" y="437"/>
                  <a:pt x="148" y="459"/>
                  <a:pt x="149" y="475"/>
                </a:cubicBezTo>
                <a:cubicBezTo>
                  <a:pt x="149" y="478"/>
                  <a:pt x="155" y="478"/>
                  <a:pt x="155" y="474"/>
                </a:cubicBezTo>
                <a:cubicBezTo>
                  <a:pt x="156" y="470"/>
                  <a:pt x="158" y="465"/>
                  <a:pt x="159" y="460"/>
                </a:cubicBezTo>
                <a:cubicBezTo>
                  <a:pt x="160" y="460"/>
                  <a:pt x="160" y="454"/>
                  <a:pt x="159" y="457"/>
                </a:cubicBezTo>
                <a:cubicBezTo>
                  <a:pt x="159" y="457"/>
                  <a:pt x="158" y="457"/>
                  <a:pt x="158" y="457"/>
                </a:cubicBezTo>
                <a:cubicBezTo>
                  <a:pt x="158" y="458"/>
                  <a:pt x="158" y="458"/>
                  <a:pt x="158" y="458"/>
                </a:cubicBezTo>
                <a:cubicBezTo>
                  <a:pt x="158" y="458"/>
                  <a:pt x="158" y="458"/>
                  <a:pt x="158" y="457"/>
                </a:cubicBezTo>
                <a:cubicBezTo>
                  <a:pt x="184" y="383"/>
                  <a:pt x="184" y="383"/>
                  <a:pt x="184" y="383"/>
                </a:cubicBezTo>
                <a:lnTo>
                  <a:pt x="177" y="461"/>
                </a:lnTo>
                <a:close/>
                <a:moveTo>
                  <a:pt x="202" y="443"/>
                </a:moveTo>
                <a:cubicBezTo>
                  <a:pt x="196" y="447"/>
                  <a:pt x="192" y="452"/>
                  <a:pt x="185" y="453"/>
                </a:cubicBezTo>
                <a:cubicBezTo>
                  <a:pt x="191" y="427"/>
                  <a:pt x="198" y="403"/>
                  <a:pt x="205" y="378"/>
                </a:cubicBezTo>
                <a:cubicBezTo>
                  <a:pt x="205" y="377"/>
                  <a:pt x="207" y="374"/>
                  <a:pt x="208" y="373"/>
                </a:cubicBezTo>
                <a:cubicBezTo>
                  <a:pt x="204" y="393"/>
                  <a:pt x="200" y="422"/>
                  <a:pt x="202" y="443"/>
                </a:cubicBezTo>
                <a:close/>
                <a:moveTo>
                  <a:pt x="218" y="428"/>
                </a:moveTo>
                <a:cubicBezTo>
                  <a:pt x="218" y="432"/>
                  <a:pt x="213" y="435"/>
                  <a:pt x="209" y="438"/>
                </a:cubicBezTo>
                <a:cubicBezTo>
                  <a:pt x="209" y="425"/>
                  <a:pt x="209" y="412"/>
                  <a:pt x="210" y="398"/>
                </a:cubicBezTo>
                <a:cubicBezTo>
                  <a:pt x="214" y="401"/>
                  <a:pt x="210" y="408"/>
                  <a:pt x="211" y="411"/>
                </a:cubicBezTo>
                <a:cubicBezTo>
                  <a:pt x="214" y="406"/>
                  <a:pt x="217" y="400"/>
                  <a:pt x="217" y="394"/>
                </a:cubicBezTo>
                <a:cubicBezTo>
                  <a:pt x="216" y="384"/>
                  <a:pt x="222" y="394"/>
                  <a:pt x="222" y="395"/>
                </a:cubicBezTo>
                <a:cubicBezTo>
                  <a:pt x="219" y="407"/>
                  <a:pt x="220" y="418"/>
                  <a:pt x="218" y="428"/>
                </a:cubicBezTo>
                <a:close/>
                <a:moveTo>
                  <a:pt x="211" y="393"/>
                </a:moveTo>
                <a:cubicBezTo>
                  <a:pt x="211" y="380"/>
                  <a:pt x="211" y="380"/>
                  <a:pt x="211" y="380"/>
                </a:cubicBezTo>
                <a:cubicBezTo>
                  <a:pt x="218" y="382"/>
                  <a:pt x="213" y="390"/>
                  <a:pt x="211" y="393"/>
                </a:cubicBezTo>
                <a:close/>
                <a:moveTo>
                  <a:pt x="225" y="423"/>
                </a:moveTo>
                <a:cubicBezTo>
                  <a:pt x="225" y="419"/>
                  <a:pt x="224" y="407"/>
                  <a:pt x="225" y="404"/>
                </a:cubicBezTo>
                <a:cubicBezTo>
                  <a:pt x="225" y="403"/>
                  <a:pt x="226" y="400"/>
                  <a:pt x="227" y="399"/>
                </a:cubicBezTo>
                <a:cubicBezTo>
                  <a:pt x="239" y="410"/>
                  <a:pt x="239" y="410"/>
                  <a:pt x="239" y="410"/>
                </a:cubicBezTo>
                <a:cubicBezTo>
                  <a:pt x="232" y="417"/>
                  <a:pt x="228" y="412"/>
                  <a:pt x="225" y="423"/>
                </a:cubicBezTo>
                <a:close/>
                <a:moveTo>
                  <a:pt x="282" y="404"/>
                </a:moveTo>
                <a:cubicBezTo>
                  <a:pt x="286" y="401"/>
                  <a:pt x="289" y="396"/>
                  <a:pt x="293" y="395"/>
                </a:cubicBezTo>
                <a:cubicBezTo>
                  <a:pt x="290" y="399"/>
                  <a:pt x="287" y="403"/>
                  <a:pt x="282" y="404"/>
                </a:cubicBezTo>
                <a:close/>
                <a:moveTo>
                  <a:pt x="289" y="389"/>
                </a:moveTo>
                <a:cubicBezTo>
                  <a:pt x="281" y="395"/>
                  <a:pt x="273" y="402"/>
                  <a:pt x="264" y="410"/>
                </a:cubicBezTo>
                <a:cubicBezTo>
                  <a:pt x="239" y="399"/>
                  <a:pt x="214" y="378"/>
                  <a:pt x="212" y="343"/>
                </a:cubicBezTo>
                <a:cubicBezTo>
                  <a:pt x="212" y="349"/>
                  <a:pt x="206" y="341"/>
                  <a:pt x="210" y="338"/>
                </a:cubicBezTo>
                <a:cubicBezTo>
                  <a:pt x="243" y="306"/>
                  <a:pt x="278" y="284"/>
                  <a:pt x="311" y="255"/>
                </a:cubicBezTo>
                <a:cubicBezTo>
                  <a:pt x="324" y="282"/>
                  <a:pt x="344" y="307"/>
                  <a:pt x="368" y="327"/>
                </a:cubicBezTo>
                <a:cubicBezTo>
                  <a:pt x="345" y="350"/>
                  <a:pt x="316" y="369"/>
                  <a:pt x="289" y="389"/>
                </a:cubicBezTo>
                <a:close/>
                <a:moveTo>
                  <a:pt x="371" y="316"/>
                </a:moveTo>
                <a:cubicBezTo>
                  <a:pt x="367" y="311"/>
                  <a:pt x="356" y="310"/>
                  <a:pt x="358" y="305"/>
                </a:cubicBezTo>
                <a:cubicBezTo>
                  <a:pt x="362" y="292"/>
                  <a:pt x="370" y="281"/>
                  <a:pt x="376" y="267"/>
                </a:cubicBezTo>
                <a:cubicBezTo>
                  <a:pt x="376" y="269"/>
                  <a:pt x="383" y="274"/>
                  <a:pt x="379" y="279"/>
                </a:cubicBezTo>
                <a:cubicBezTo>
                  <a:pt x="373" y="288"/>
                  <a:pt x="371" y="302"/>
                  <a:pt x="371" y="316"/>
                </a:cubicBezTo>
                <a:close/>
                <a:moveTo>
                  <a:pt x="376" y="321"/>
                </a:moveTo>
                <a:cubicBezTo>
                  <a:pt x="380" y="310"/>
                  <a:pt x="386" y="299"/>
                  <a:pt x="391" y="290"/>
                </a:cubicBezTo>
                <a:cubicBezTo>
                  <a:pt x="394" y="284"/>
                  <a:pt x="397" y="290"/>
                  <a:pt x="396" y="292"/>
                </a:cubicBezTo>
                <a:cubicBezTo>
                  <a:pt x="393" y="305"/>
                  <a:pt x="389" y="317"/>
                  <a:pt x="389" y="331"/>
                </a:cubicBezTo>
                <a:cubicBezTo>
                  <a:pt x="383" y="330"/>
                  <a:pt x="380" y="325"/>
                  <a:pt x="376" y="321"/>
                </a:cubicBezTo>
                <a:close/>
                <a:moveTo>
                  <a:pt x="399" y="295"/>
                </a:moveTo>
                <a:cubicBezTo>
                  <a:pt x="400" y="290"/>
                  <a:pt x="403" y="295"/>
                  <a:pt x="407" y="296"/>
                </a:cubicBezTo>
                <a:cubicBezTo>
                  <a:pt x="409" y="297"/>
                  <a:pt x="413" y="300"/>
                  <a:pt x="409" y="304"/>
                </a:cubicBezTo>
                <a:cubicBezTo>
                  <a:pt x="407" y="308"/>
                  <a:pt x="400" y="320"/>
                  <a:pt x="395" y="327"/>
                </a:cubicBezTo>
                <a:cubicBezTo>
                  <a:pt x="395" y="317"/>
                  <a:pt x="398" y="306"/>
                  <a:pt x="399" y="295"/>
                </a:cubicBezTo>
                <a:close/>
                <a:moveTo>
                  <a:pt x="440" y="347"/>
                </a:moveTo>
                <a:cubicBezTo>
                  <a:pt x="439" y="356"/>
                  <a:pt x="434" y="352"/>
                  <a:pt x="432" y="352"/>
                </a:cubicBezTo>
                <a:cubicBezTo>
                  <a:pt x="420" y="347"/>
                  <a:pt x="406" y="344"/>
                  <a:pt x="397" y="336"/>
                </a:cubicBezTo>
                <a:cubicBezTo>
                  <a:pt x="414" y="303"/>
                  <a:pt x="414" y="303"/>
                  <a:pt x="414" y="303"/>
                </a:cubicBezTo>
                <a:cubicBezTo>
                  <a:pt x="420" y="309"/>
                  <a:pt x="414" y="327"/>
                  <a:pt x="415" y="336"/>
                </a:cubicBezTo>
                <a:cubicBezTo>
                  <a:pt x="416" y="342"/>
                  <a:pt x="422" y="339"/>
                  <a:pt x="423" y="337"/>
                </a:cubicBezTo>
                <a:cubicBezTo>
                  <a:pt x="428" y="328"/>
                  <a:pt x="432" y="319"/>
                  <a:pt x="438" y="311"/>
                </a:cubicBezTo>
                <a:cubicBezTo>
                  <a:pt x="446" y="322"/>
                  <a:pt x="442" y="340"/>
                  <a:pt x="440" y="347"/>
                </a:cubicBezTo>
                <a:close/>
                <a:moveTo>
                  <a:pt x="448" y="318"/>
                </a:moveTo>
                <a:cubicBezTo>
                  <a:pt x="449" y="317"/>
                  <a:pt x="457" y="317"/>
                  <a:pt x="455" y="322"/>
                </a:cubicBezTo>
                <a:cubicBezTo>
                  <a:pt x="452" y="331"/>
                  <a:pt x="450" y="341"/>
                  <a:pt x="445" y="351"/>
                </a:cubicBezTo>
                <a:cubicBezTo>
                  <a:pt x="447" y="339"/>
                  <a:pt x="445" y="328"/>
                  <a:pt x="448" y="318"/>
                </a:cubicBezTo>
                <a:close/>
                <a:moveTo>
                  <a:pt x="468" y="351"/>
                </a:moveTo>
                <a:cubicBezTo>
                  <a:pt x="470" y="361"/>
                  <a:pt x="461" y="356"/>
                  <a:pt x="457" y="356"/>
                </a:cubicBezTo>
                <a:cubicBezTo>
                  <a:pt x="473" y="332"/>
                  <a:pt x="473" y="332"/>
                  <a:pt x="473" y="332"/>
                </a:cubicBezTo>
                <a:cubicBezTo>
                  <a:pt x="473" y="335"/>
                  <a:pt x="476" y="346"/>
                  <a:pt x="468" y="351"/>
                </a:cubicBezTo>
                <a:close/>
                <a:moveTo>
                  <a:pt x="451" y="356"/>
                </a:moveTo>
                <a:cubicBezTo>
                  <a:pt x="461" y="320"/>
                  <a:pt x="461" y="320"/>
                  <a:pt x="461" y="320"/>
                </a:cubicBezTo>
                <a:cubicBezTo>
                  <a:pt x="462" y="317"/>
                  <a:pt x="474" y="320"/>
                  <a:pt x="477" y="321"/>
                </a:cubicBezTo>
                <a:cubicBezTo>
                  <a:pt x="467" y="329"/>
                  <a:pt x="462" y="343"/>
                  <a:pt x="451" y="356"/>
                </a:cubicBezTo>
                <a:close/>
                <a:moveTo>
                  <a:pt x="491" y="360"/>
                </a:moveTo>
                <a:cubicBezTo>
                  <a:pt x="489" y="361"/>
                  <a:pt x="478" y="360"/>
                  <a:pt x="474" y="360"/>
                </a:cubicBezTo>
                <a:cubicBezTo>
                  <a:pt x="480" y="345"/>
                  <a:pt x="490" y="332"/>
                  <a:pt x="501" y="322"/>
                </a:cubicBezTo>
                <a:cubicBezTo>
                  <a:pt x="503" y="330"/>
                  <a:pt x="499" y="335"/>
                  <a:pt x="495" y="346"/>
                </a:cubicBezTo>
                <a:cubicBezTo>
                  <a:pt x="493" y="351"/>
                  <a:pt x="494" y="357"/>
                  <a:pt x="491" y="360"/>
                </a:cubicBezTo>
                <a:close/>
                <a:moveTo>
                  <a:pt x="510" y="321"/>
                </a:moveTo>
                <a:cubicBezTo>
                  <a:pt x="515" y="321"/>
                  <a:pt x="521" y="319"/>
                  <a:pt x="526" y="320"/>
                </a:cubicBezTo>
                <a:cubicBezTo>
                  <a:pt x="516" y="330"/>
                  <a:pt x="508" y="344"/>
                  <a:pt x="498" y="358"/>
                </a:cubicBezTo>
                <a:cubicBezTo>
                  <a:pt x="501" y="343"/>
                  <a:pt x="506" y="332"/>
                  <a:pt x="510" y="321"/>
                </a:cubicBezTo>
                <a:close/>
                <a:moveTo>
                  <a:pt x="502" y="360"/>
                </a:moveTo>
                <a:cubicBezTo>
                  <a:pt x="511" y="346"/>
                  <a:pt x="521" y="333"/>
                  <a:pt x="532" y="322"/>
                </a:cubicBezTo>
                <a:cubicBezTo>
                  <a:pt x="527" y="332"/>
                  <a:pt x="522" y="347"/>
                  <a:pt x="519" y="361"/>
                </a:cubicBezTo>
                <a:lnTo>
                  <a:pt x="502" y="360"/>
                </a:lnTo>
                <a:close/>
                <a:moveTo>
                  <a:pt x="527" y="343"/>
                </a:moveTo>
                <a:cubicBezTo>
                  <a:pt x="526" y="342"/>
                  <a:pt x="531" y="329"/>
                  <a:pt x="531" y="338"/>
                </a:cubicBezTo>
                <a:cubicBezTo>
                  <a:pt x="532" y="326"/>
                  <a:pt x="541" y="310"/>
                  <a:pt x="556" y="310"/>
                </a:cubicBezTo>
                <a:cubicBezTo>
                  <a:pt x="527" y="356"/>
                  <a:pt x="527" y="356"/>
                  <a:pt x="527" y="356"/>
                </a:cubicBezTo>
                <a:cubicBezTo>
                  <a:pt x="531" y="338"/>
                  <a:pt x="531" y="338"/>
                  <a:pt x="531" y="338"/>
                </a:cubicBezTo>
                <a:lnTo>
                  <a:pt x="527" y="343"/>
                </a:lnTo>
                <a:close/>
                <a:moveTo>
                  <a:pt x="531" y="359"/>
                </a:moveTo>
                <a:cubicBezTo>
                  <a:pt x="541" y="342"/>
                  <a:pt x="550" y="325"/>
                  <a:pt x="564" y="309"/>
                </a:cubicBezTo>
                <a:cubicBezTo>
                  <a:pt x="562" y="315"/>
                  <a:pt x="562" y="320"/>
                  <a:pt x="562" y="324"/>
                </a:cubicBezTo>
                <a:cubicBezTo>
                  <a:pt x="567" y="313"/>
                  <a:pt x="569" y="301"/>
                  <a:pt x="580" y="294"/>
                </a:cubicBezTo>
                <a:cubicBezTo>
                  <a:pt x="572" y="316"/>
                  <a:pt x="561" y="336"/>
                  <a:pt x="551" y="354"/>
                </a:cubicBezTo>
                <a:cubicBezTo>
                  <a:pt x="549" y="358"/>
                  <a:pt x="538" y="357"/>
                  <a:pt x="531" y="359"/>
                </a:cubicBezTo>
                <a:close/>
                <a:moveTo>
                  <a:pt x="559" y="351"/>
                </a:moveTo>
                <a:cubicBezTo>
                  <a:pt x="573" y="321"/>
                  <a:pt x="585" y="288"/>
                  <a:pt x="606" y="266"/>
                </a:cubicBezTo>
                <a:cubicBezTo>
                  <a:pt x="606" y="267"/>
                  <a:pt x="605" y="271"/>
                  <a:pt x="604" y="272"/>
                </a:cubicBezTo>
                <a:cubicBezTo>
                  <a:pt x="594" y="294"/>
                  <a:pt x="584" y="318"/>
                  <a:pt x="573" y="339"/>
                </a:cubicBezTo>
                <a:cubicBezTo>
                  <a:pt x="570" y="345"/>
                  <a:pt x="567" y="352"/>
                  <a:pt x="559" y="351"/>
                </a:cubicBezTo>
                <a:close/>
                <a:moveTo>
                  <a:pt x="643" y="287"/>
                </a:moveTo>
                <a:cubicBezTo>
                  <a:pt x="648" y="273"/>
                  <a:pt x="652" y="260"/>
                  <a:pt x="657" y="247"/>
                </a:cubicBezTo>
                <a:cubicBezTo>
                  <a:pt x="650" y="247"/>
                  <a:pt x="649" y="254"/>
                  <a:pt x="647" y="260"/>
                </a:cubicBezTo>
                <a:cubicBezTo>
                  <a:pt x="650" y="258"/>
                  <a:pt x="650" y="258"/>
                  <a:pt x="650" y="258"/>
                </a:cubicBezTo>
                <a:cubicBezTo>
                  <a:pt x="651" y="261"/>
                  <a:pt x="650" y="266"/>
                  <a:pt x="646" y="267"/>
                </a:cubicBezTo>
                <a:cubicBezTo>
                  <a:pt x="647" y="260"/>
                  <a:pt x="647" y="260"/>
                  <a:pt x="647" y="260"/>
                </a:cubicBezTo>
                <a:cubicBezTo>
                  <a:pt x="646" y="262"/>
                  <a:pt x="644" y="264"/>
                  <a:pt x="643" y="266"/>
                </a:cubicBezTo>
                <a:cubicBezTo>
                  <a:pt x="635" y="305"/>
                  <a:pt x="611" y="334"/>
                  <a:pt x="575" y="347"/>
                </a:cubicBezTo>
                <a:cubicBezTo>
                  <a:pt x="647" y="224"/>
                  <a:pt x="647" y="224"/>
                  <a:pt x="647" y="224"/>
                </a:cubicBezTo>
                <a:cubicBezTo>
                  <a:pt x="633" y="257"/>
                  <a:pt x="618" y="288"/>
                  <a:pt x="601" y="319"/>
                </a:cubicBezTo>
                <a:cubicBezTo>
                  <a:pt x="600" y="321"/>
                  <a:pt x="601" y="333"/>
                  <a:pt x="604" y="327"/>
                </a:cubicBezTo>
                <a:cubicBezTo>
                  <a:pt x="620" y="294"/>
                  <a:pt x="637" y="264"/>
                  <a:pt x="657" y="234"/>
                </a:cubicBezTo>
                <a:cubicBezTo>
                  <a:pt x="657" y="246"/>
                  <a:pt x="657" y="246"/>
                  <a:pt x="657" y="246"/>
                </a:cubicBezTo>
                <a:cubicBezTo>
                  <a:pt x="659" y="241"/>
                  <a:pt x="661" y="236"/>
                  <a:pt x="663" y="232"/>
                </a:cubicBezTo>
                <a:cubicBezTo>
                  <a:pt x="665" y="230"/>
                  <a:pt x="665" y="223"/>
                  <a:pt x="660" y="224"/>
                </a:cubicBezTo>
                <a:cubicBezTo>
                  <a:pt x="656" y="226"/>
                  <a:pt x="655" y="232"/>
                  <a:pt x="651" y="234"/>
                </a:cubicBezTo>
                <a:cubicBezTo>
                  <a:pt x="654" y="221"/>
                  <a:pt x="661" y="210"/>
                  <a:pt x="667" y="199"/>
                </a:cubicBezTo>
                <a:cubicBezTo>
                  <a:pt x="670" y="227"/>
                  <a:pt x="658" y="267"/>
                  <a:pt x="643" y="287"/>
                </a:cubicBezTo>
                <a:close/>
                <a:moveTo>
                  <a:pt x="656" y="137"/>
                </a:moveTo>
                <a:cubicBezTo>
                  <a:pt x="675" y="161"/>
                  <a:pt x="662" y="196"/>
                  <a:pt x="648" y="215"/>
                </a:cubicBezTo>
                <a:cubicBezTo>
                  <a:pt x="632" y="237"/>
                  <a:pt x="619" y="263"/>
                  <a:pt x="605" y="286"/>
                </a:cubicBezTo>
                <a:cubicBezTo>
                  <a:pt x="648" y="171"/>
                  <a:pt x="648" y="171"/>
                  <a:pt x="648" y="171"/>
                </a:cubicBezTo>
                <a:cubicBezTo>
                  <a:pt x="647" y="171"/>
                  <a:pt x="647" y="170"/>
                  <a:pt x="645" y="169"/>
                </a:cubicBezTo>
                <a:cubicBezTo>
                  <a:pt x="636" y="190"/>
                  <a:pt x="627" y="212"/>
                  <a:pt x="619" y="235"/>
                </a:cubicBezTo>
                <a:cubicBezTo>
                  <a:pt x="619" y="233"/>
                  <a:pt x="621" y="226"/>
                  <a:pt x="621" y="224"/>
                </a:cubicBezTo>
                <a:cubicBezTo>
                  <a:pt x="621" y="198"/>
                  <a:pt x="635" y="185"/>
                  <a:pt x="645" y="169"/>
                </a:cubicBezTo>
                <a:cubicBezTo>
                  <a:pt x="646" y="165"/>
                  <a:pt x="649" y="161"/>
                  <a:pt x="651" y="160"/>
                </a:cubicBezTo>
                <a:cubicBezTo>
                  <a:pt x="651" y="160"/>
                  <a:pt x="651" y="161"/>
                  <a:pt x="651" y="163"/>
                </a:cubicBezTo>
                <a:cubicBezTo>
                  <a:pt x="657" y="145"/>
                  <a:pt x="657" y="145"/>
                  <a:pt x="657" y="145"/>
                </a:cubicBezTo>
                <a:cubicBezTo>
                  <a:pt x="648" y="155"/>
                  <a:pt x="642" y="168"/>
                  <a:pt x="634" y="178"/>
                </a:cubicBezTo>
                <a:cubicBezTo>
                  <a:pt x="638" y="160"/>
                  <a:pt x="645" y="145"/>
                  <a:pt x="650" y="128"/>
                </a:cubicBezTo>
                <a:cubicBezTo>
                  <a:pt x="653" y="120"/>
                  <a:pt x="654" y="134"/>
                  <a:pt x="656" y="137"/>
                </a:cubicBezTo>
                <a:close/>
                <a:moveTo>
                  <a:pt x="619" y="136"/>
                </a:moveTo>
                <a:cubicBezTo>
                  <a:pt x="618" y="133"/>
                  <a:pt x="615" y="128"/>
                  <a:pt x="620" y="124"/>
                </a:cubicBezTo>
                <a:cubicBezTo>
                  <a:pt x="624" y="120"/>
                  <a:pt x="627" y="114"/>
                  <a:pt x="631" y="109"/>
                </a:cubicBezTo>
                <a:cubicBezTo>
                  <a:pt x="634" y="111"/>
                  <a:pt x="623" y="131"/>
                  <a:pt x="619" y="136"/>
                </a:cubicBezTo>
                <a:close/>
                <a:moveTo>
                  <a:pt x="623" y="151"/>
                </a:moveTo>
                <a:cubicBezTo>
                  <a:pt x="643" y="122"/>
                  <a:pt x="643" y="122"/>
                  <a:pt x="643" y="122"/>
                </a:cubicBezTo>
                <a:cubicBezTo>
                  <a:pt x="649" y="128"/>
                  <a:pt x="640" y="144"/>
                  <a:pt x="637" y="150"/>
                </a:cubicBezTo>
                <a:cubicBezTo>
                  <a:pt x="631" y="159"/>
                  <a:pt x="630" y="171"/>
                  <a:pt x="626" y="180"/>
                </a:cubicBezTo>
                <a:cubicBezTo>
                  <a:pt x="626" y="169"/>
                  <a:pt x="619" y="157"/>
                  <a:pt x="623" y="151"/>
                </a:cubicBezTo>
                <a:close/>
                <a:moveTo>
                  <a:pt x="643" y="107"/>
                </a:moveTo>
                <a:cubicBezTo>
                  <a:pt x="646" y="110"/>
                  <a:pt x="649" y="115"/>
                  <a:pt x="645" y="117"/>
                </a:cubicBezTo>
                <a:cubicBezTo>
                  <a:pt x="636" y="122"/>
                  <a:pt x="631" y="132"/>
                  <a:pt x="626" y="140"/>
                </a:cubicBezTo>
                <a:cubicBezTo>
                  <a:pt x="638" y="104"/>
                  <a:pt x="638" y="104"/>
                  <a:pt x="638" y="104"/>
                </a:cubicBezTo>
                <a:cubicBezTo>
                  <a:pt x="641" y="95"/>
                  <a:pt x="644" y="106"/>
                  <a:pt x="643" y="107"/>
                </a:cubicBezTo>
                <a:close/>
                <a:moveTo>
                  <a:pt x="633" y="94"/>
                </a:moveTo>
                <a:cubicBezTo>
                  <a:pt x="632" y="98"/>
                  <a:pt x="630" y="106"/>
                  <a:pt x="625" y="111"/>
                </a:cubicBezTo>
                <a:cubicBezTo>
                  <a:pt x="624" y="105"/>
                  <a:pt x="629" y="99"/>
                  <a:pt x="629" y="92"/>
                </a:cubicBezTo>
                <a:cubicBezTo>
                  <a:pt x="628" y="87"/>
                  <a:pt x="635" y="90"/>
                  <a:pt x="633" y="94"/>
                </a:cubicBezTo>
                <a:close/>
                <a:moveTo>
                  <a:pt x="610" y="76"/>
                </a:moveTo>
                <a:cubicBezTo>
                  <a:pt x="610" y="76"/>
                  <a:pt x="612" y="73"/>
                  <a:pt x="612" y="72"/>
                </a:cubicBezTo>
                <a:cubicBezTo>
                  <a:pt x="610" y="67"/>
                  <a:pt x="614" y="68"/>
                  <a:pt x="616" y="70"/>
                </a:cubicBezTo>
                <a:cubicBezTo>
                  <a:pt x="621" y="75"/>
                  <a:pt x="628" y="81"/>
                  <a:pt x="625" y="90"/>
                </a:cubicBezTo>
                <a:cubicBezTo>
                  <a:pt x="622" y="101"/>
                  <a:pt x="619" y="114"/>
                  <a:pt x="613" y="121"/>
                </a:cubicBezTo>
                <a:cubicBezTo>
                  <a:pt x="607" y="112"/>
                  <a:pt x="592" y="103"/>
                  <a:pt x="600" y="89"/>
                </a:cubicBezTo>
                <a:cubicBezTo>
                  <a:pt x="604" y="89"/>
                  <a:pt x="601" y="99"/>
                  <a:pt x="606" y="99"/>
                </a:cubicBezTo>
                <a:cubicBezTo>
                  <a:pt x="605" y="91"/>
                  <a:pt x="608" y="83"/>
                  <a:pt x="610" y="76"/>
                </a:cubicBezTo>
                <a:close/>
                <a:moveTo>
                  <a:pt x="598" y="58"/>
                </a:moveTo>
                <a:cubicBezTo>
                  <a:pt x="600" y="55"/>
                  <a:pt x="605" y="61"/>
                  <a:pt x="605" y="64"/>
                </a:cubicBezTo>
                <a:cubicBezTo>
                  <a:pt x="605" y="68"/>
                  <a:pt x="599" y="81"/>
                  <a:pt x="597" y="86"/>
                </a:cubicBezTo>
                <a:cubicBezTo>
                  <a:pt x="595" y="81"/>
                  <a:pt x="599" y="74"/>
                  <a:pt x="600" y="67"/>
                </a:cubicBezTo>
                <a:cubicBezTo>
                  <a:pt x="595" y="73"/>
                  <a:pt x="590" y="85"/>
                  <a:pt x="590" y="94"/>
                </a:cubicBezTo>
                <a:cubicBezTo>
                  <a:pt x="585" y="89"/>
                  <a:pt x="579" y="86"/>
                  <a:pt x="576" y="81"/>
                </a:cubicBezTo>
                <a:cubicBezTo>
                  <a:pt x="583" y="74"/>
                  <a:pt x="589" y="65"/>
                  <a:pt x="598" y="58"/>
                </a:cubicBezTo>
                <a:close/>
                <a:moveTo>
                  <a:pt x="593" y="56"/>
                </a:moveTo>
                <a:cubicBezTo>
                  <a:pt x="589" y="62"/>
                  <a:pt x="583" y="66"/>
                  <a:pt x="579" y="71"/>
                </a:cubicBezTo>
                <a:cubicBezTo>
                  <a:pt x="579" y="62"/>
                  <a:pt x="584" y="56"/>
                  <a:pt x="585" y="48"/>
                </a:cubicBezTo>
                <a:cubicBezTo>
                  <a:pt x="588" y="49"/>
                  <a:pt x="595" y="52"/>
                  <a:pt x="593" y="56"/>
                </a:cubicBezTo>
                <a:close/>
                <a:moveTo>
                  <a:pt x="583" y="37"/>
                </a:moveTo>
                <a:cubicBezTo>
                  <a:pt x="571" y="32"/>
                  <a:pt x="557" y="24"/>
                  <a:pt x="541" y="22"/>
                </a:cubicBezTo>
                <a:cubicBezTo>
                  <a:pt x="540" y="22"/>
                  <a:pt x="538" y="19"/>
                  <a:pt x="537" y="18"/>
                </a:cubicBezTo>
                <a:cubicBezTo>
                  <a:pt x="556" y="20"/>
                  <a:pt x="570" y="28"/>
                  <a:pt x="583" y="37"/>
                </a:cubicBezTo>
                <a:close/>
                <a:moveTo>
                  <a:pt x="550" y="33"/>
                </a:moveTo>
                <a:cubicBezTo>
                  <a:pt x="550" y="40"/>
                  <a:pt x="539" y="46"/>
                  <a:pt x="532" y="53"/>
                </a:cubicBezTo>
                <a:cubicBezTo>
                  <a:pt x="532" y="47"/>
                  <a:pt x="535" y="41"/>
                  <a:pt x="535" y="36"/>
                </a:cubicBezTo>
                <a:cubicBezTo>
                  <a:pt x="533" y="23"/>
                  <a:pt x="546" y="31"/>
                  <a:pt x="550" y="33"/>
                </a:cubicBezTo>
                <a:close/>
                <a:moveTo>
                  <a:pt x="506" y="14"/>
                </a:moveTo>
                <a:cubicBezTo>
                  <a:pt x="536" y="16"/>
                  <a:pt x="536" y="16"/>
                  <a:pt x="536" y="16"/>
                </a:cubicBezTo>
                <a:cubicBezTo>
                  <a:pt x="527" y="20"/>
                  <a:pt x="516" y="17"/>
                  <a:pt x="506" y="15"/>
                </a:cubicBezTo>
                <a:lnTo>
                  <a:pt x="506" y="14"/>
                </a:lnTo>
                <a:close/>
                <a:moveTo>
                  <a:pt x="516" y="24"/>
                </a:moveTo>
                <a:cubicBezTo>
                  <a:pt x="511" y="33"/>
                  <a:pt x="502" y="41"/>
                  <a:pt x="494" y="47"/>
                </a:cubicBezTo>
                <a:cubicBezTo>
                  <a:pt x="494" y="34"/>
                  <a:pt x="500" y="37"/>
                  <a:pt x="506" y="24"/>
                </a:cubicBezTo>
                <a:lnTo>
                  <a:pt x="516" y="24"/>
                </a:lnTo>
                <a:close/>
                <a:moveTo>
                  <a:pt x="501" y="14"/>
                </a:moveTo>
                <a:cubicBezTo>
                  <a:pt x="495" y="15"/>
                  <a:pt x="488" y="15"/>
                  <a:pt x="483" y="13"/>
                </a:cubicBezTo>
                <a:cubicBezTo>
                  <a:pt x="482" y="12"/>
                  <a:pt x="482" y="11"/>
                  <a:pt x="481" y="11"/>
                </a:cubicBezTo>
                <a:lnTo>
                  <a:pt x="501" y="14"/>
                </a:lnTo>
                <a:close/>
                <a:moveTo>
                  <a:pt x="465" y="22"/>
                </a:moveTo>
                <a:cubicBezTo>
                  <a:pt x="471" y="17"/>
                  <a:pt x="471" y="25"/>
                  <a:pt x="470" y="26"/>
                </a:cubicBezTo>
                <a:cubicBezTo>
                  <a:pt x="468" y="33"/>
                  <a:pt x="474" y="32"/>
                  <a:pt x="475" y="28"/>
                </a:cubicBezTo>
                <a:cubicBezTo>
                  <a:pt x="477" y="25"/>
                  <a:pt x="477" y="19"/>
                  <a:pt x="486" y="21"/>
                </a:cubicBezTo>
                <a:cubicBezTo>
                  <a:pt x="492" y="22"/>
                  <a:pt x="475" y="35"/>
                  <a:pt x="470" y="41"/>
                </a:cubicBezTo>
                <a:cubicBezTo>
                  <a:pt x="465" y="47"/>
                  <a:pt x="466" y="36"/>
                  <a:pt x="470" y="38"/>
                </a:cubicBezTo>
                <a:cubicBezTo>
                  <a:pt x="469" y="26"/>
                  <a:pt x="464" y="37"/>
                  <a:pt x="463" y="39"/>
                </a:cubicBezTo>
                <a:cubicBezTo>
                  <a:pt x="458" y="48"/>
                  <a:pt x="465" y="47"/>
                  <a:pt x="461" y="49"/>
                </a:cubicBezTo>
                <a:cubicBezTo>
                  <a:pt x="453" y="54"/>
                  <a:pt x="443" y="54"/>
                  <a:pt x="433" y="56"/>
                </a:cubicBezTo>
                <a:cubicBezTo>
                  <a:pt x="441" y="44"/>
                  <a:pt x="450" y="34"/>
                  <a:pt x="460" y="26"/>
                </a:cubicBezTo>
                <a:cubicBezTo>
                  <a:pt x="461" y="25"/>
                  <a:pt x="464" y="23"/>
                  <a:pt x="465" y="22"/>
                </a:cubicBezTo>
                <a:close/>
                <a:moveTo>
                  <a:pt x="457" y="22"/>
                </a:moveTo>
                <a:cubicBezTo>
                  <a:pt x="445" y="32"/>
                  <a:pt x="434" y="44"/>
                  <a:pt x="427" y="58"/>
                </a:cubicBezTo>
                <a:cubicBezTo>
                  <a:pt x="426" y="59"/>
                  <a:pt x="425" y="59"/>
                  <a:pt x="424" y="59"/>
                </a:cubicBezTo>
                <a:cubicBezTo>
                  <a:pt x="429" y="55"/>
                  <a:pt x="421" y="54"/>
                  <a:pt x="421" y="57"/>
                </a:cubicBezTo>
                <a:cubicBezTo>
                  <a:pt x="419" y="58"/>
                  <a:pt x="419" y="58"/>
                  <a:pt x="419" y="58"/>
                </a:cubicBezTo>
                <a:cubicBezTo>
                  <a:pt x="419" y="55"/>
                  <a:pt x="418" y="55"/>
                  <a:pt x="418" y="58"/>
                </a:cubicBezTo>
                <a:cubicBezTo>
                  <a:pt x="418" y="62"/>
                  <a:pt x="418" y="62"/>
                  <a:pt x="418" y="62"/>
                </a:cubicBezTo>
                <a:cubicBezTo>
                  <a:pt x="387" y="95"/>
                  <a:pt x="357" y="135"/>
                  <a:pt x="338" y="180"/>
                </a:cubicBezTo>
                <a:cubicBezTo>
                  <a:pt x="352" y="149"/>
                  <a:pt x="366" y="117"/>
                  <a:pt x="379" y="83"/>
                </a:cubicBezTo>
                <a:cubicBezTo>
                  <a:pt x="384" y="89"/>
                  <a:pt x="379" y="94"/>
                  <a:pt x="380" y="99"/>
                </a:cubicBezTo>
                <a:cubicBezTo>
                  <a:pt x="392" y="89"/>
                  <a:pt x="402" y="69"/>
                  <a:pt x="412" y="56"/>
                </a:cubicBezTo>
                <a:cubicBezTo>
                  <a:pt x="418" y="49"/>
                  <a:pt x="424" y="42"/>
                  <a:pt x="431" y="34"/>
                </a:cubicBezTo>
                <a:cubicBezTo>
                  <a:pt x="431" y="45"/>
                  <a:pt x="431" y="45"/>
                  <a:pt x="431" y="45"/>
                </a:cubicBezTo>
                <a:cubicBezTo>
                  <a:pt x="434" y="37"/>
                  <a:pt x="440" y="28"/>
                  <a:pt x="445" y="22"/>
                </a:cubicBezTo>
                <a:cubicBezTo>
                  <a:pt x="446" y="21"/>
                  <a:pt x="453" y="22"/>
                  <a:pt x="457" y="22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2ACE4E1-2248-6B9A-66E8-BF11F7387B54}"/>
              </a:ext>
            </a:extLst>
          </p:cNvPr>
          <p:cNvSpPr txBox="1"/>
          <p:nvPr/>
        </p:nvSpPr>
        <p:spPr>
          <a:xfrm>
            <a:off x="4917282" y="5086365"/>
            <a:ext cx="3219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(4)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加强宣传教育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95161097-E187-DDE9-5E9F-A2BFBFCDD32B}"/>
              </a:ext>
            </a:extLst>
          </p:cNvPr>
          <p:cNvSpPr/>
          <p:nvPr/>
        </p:nvSpPr>
        <p:spPr>
          <a:xfrm>
            <a:off x="4926355" y="5635646"/>
            <a:ext cx="6174036" cy="330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相关部门注重宣传教育以增强人们的环境保护意识和安全防范意识</a:t>
            </a:r>
          </a:p>
        </p:txBody>
      </p:sp>
    </p:spTree>
    <p:extLst>
      <p:ext uri="{BB962C8B-B14F-4D97-AF65-F5344CB8AC3E}">
        <p14:creationId xmlns:p14="http://schemas.microsoft.com/office/powerpoint/2010/main" val="2592968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23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3203861" y="648942"/>
            <a:ext cx="7545460" cy="2544318"/>
          </a:xfrm>
          <a:custGeom>
            <a:avLst/>
            <a:gdLst>
              <a:gd name="connsiteX0" fmla="*/ 6111936 w 6416813"/>
              <a:gd name="connsiteY0" fmla="*/ 519638 h 3001581"/>
              <a:gd name="connsiteX1" fmla="*/ 3290358 w 6416813"/>
              <a:gd name="connsiteY1" fmla="*/ 23250 h 3001581"/>
              <a:gd name="connsiteX2" fmla="*/ 103021 w 6416813"/>
              <a:gd name="connsiteY2" fmla="*/ 1029090 h 3001581"/>
              <a:gd name="connsiteX3" fmla="*/ 769227 w 6416813"/>
              <a:gd name="connsiteY3" fmla="*/ 2531318 h 3001581"/>
              <a:gd name="connsiteX4" fmla="*/ 272838 w 6416813"/>
              <a:gd name="connsiteY4" fmla="*/ 3001581 h 3001581"/>
              <a:gd name="connsiteX5" fmla="*/ 1539936 w 6416813"/>
              <a:gd name="connsiteY5" fmla="*/ 2688072 h 3001581"/>
              <a:gd name="connsiteX6" fmla="*/ 5824553 w 6416813"/>
              <a:gd name="connsiteY6" fmla="*/ 2648884 h 3001581"/>
              <a:gd name="connsiteX7" fmla="*/ 6111936 w 6416813"/>
              <a:gd name="connsiteY7" fmla="*/ 519638 h 3001581"/>
              <a:gd name="connsiteX0-1" fmla="*/ 6111936 w 6416813"/>
              <a:gd name="connsiteY0-2" fmla="*/ 519638 h 3001581"/>
              <a:gd name="connsiteX1-3" fmla="*/ 3290358 w 6416813"/>
              <a:gd name="connsiteY1-4" fmla="*/ 23250 h 3001581"/>
              <a:gd name="connsiteX2-5" fmla="*/ 103021 w 6416813"/>
              <a:gd name="connsiteY2-6" fmla="*/ 1029090 h 3001581"/>
              <a:gd name="connsiteX3-7" fmla="*/ 769227 w 6416813"/>
              <a:gd name="connsiteY3-8" fmla="*/ 2531318 h 3001581"/>
              <a:gd name="connsiteX4-9" fmla="*/ 272838 w 6416813"/>
              <a:gd name="connsiteY4-10" fmla="*/ 3001581 h 3001581"/>
              <a:gd name="connsiteX5-11" fmla="*/ 1539936 w 6416813"/>
              <a:gd name="connsiteY5-12" fmla="*/ 2688072 h 3001581"/>
              <a:gd name="connsiteX6-13" fmla="*/ 5824553 w 6416813"/>
              <a:gd name="connsiteY6-14" fmla="*/ 2648884 h 3001581"/>
              <a:gd name="connsiteX7-15" fmla="*/ 6111936 w 6416813"/>
              <a:gd name="connsiteY7-16" fmla="*/ 519638 h 3001581"/>
              <a:gd name="connsiteX0-17" fmla="*/ 6111936 w 6416813"/>
              <a:gd name="connsiteY0-18" fmla="*/ 519638 h 3001581"/>
              <a:gd name="connsiteX1-19" fmla="*/ 3290358 w 6416813"/>
              <a:gd name="connsiteY1-20" fmla="*/ 23250 h 3001581"/>
              <a:gd name="connsiteX2-21" fmla="*/ 103021 w 6416813"/>
              <a:gd name="connsiteY2-22" fmla="*/ 1029090 h 3001581"/>
              <a:gd name="connsiteX3-23" fmla="*/ 769227 w 6416813"/>
              <a:gd name="connsiteY3-24" fmla="*/ 2531318 h 3001581"/>
              <a:gd name="connsiteX4-25" fmla="*/ 272838 w 6416813"/>
              <a:gd name="connsiteY4-26" fmla="*/ 3001581 h 3001581"/>
              <a:gd name="connsiteX5-27" fmla="*/ 1539936 w 6416813"/>
              <a:gd name="connsiteY5-28" fmla="*/ 2688072 h 3001581"/>
              <a:gd name="connsiteX6-29" fmla="*/ 5824553 w 6416813"/>
              <a:gd name="connsiteY6-30" fmla="*/ 2648884 h 3001581"/>
              <a:gd name="connsiteX7-31" fmla="*/ 6111936 w 6416813"/>
              <a:gd name="connsiteY7-32" fmla="*/ 519638 h 3001581"/>
              <a:gd name="connsiteX0-33" fmla="*/ 6072123 w 6377000"/>
              <a:gd name="connsiteY0-34" fmla="*/ 519638 h 3001581"/>
              <a:gd name="connsiteX1-35" fmla="*/ 3250545 w 6377000"/>
              <a:gd name="connsiteY1-36" fmla="*/ 23250 h 3001581"/>
              <a:gd name="connsiteX2-37" fmla="*/ 63208 w 6377000"/>
              <a:gd name="connsiteY2-38" fmla="*/ 1029090 h 3001581"/>
              <a:gd name="connsiteX3-39" fmla="*/ 729414 w 6377000"/>
              <a:gd name="connsiteY3-40" fmla="*/ 2531318 h 3001581"/>
              <a:gd name="connsiteX4-41" fmla="*/ 233025 w 6377000"/>
              <a:gd name="connsiteY4-42" fmla="*/ 3001581 h 3001581"/>
              <a:gd name="connsiteX5-43" fmla="*/ 1500123 w 6377000"/>
              <a:gd name="connsiteY5-44" fmla="*/ 2688072 h 3001581"/>
              <a:gd name="connsiteX6-45" fmla="*/ 5784740 w 6377000"/>
              <a:gd name="connsiteY6-46" fmla="*/ 2648884 h 3001581"/>
              <a:gd name="connsiteX7-47" fmla="*/ 6072123 w 6377000"/>
              <a:gd name="connsiteY7-48" fmla="*/ 519638 h 3001581"/>
              <a:gd name="connsiteX0-49" fmla="*/ 6202752 w 6463800"/>
              <a:gd name="connsiteY0-50" fmla="*/ 673348 h 2985474"/>
              <a:gd name="connsiteX1-51" fmla="*/ 3250545 w 6463800"/>
              <a:gd name="connsiteY1-52" fmla="*/ 7143 h 2985474"/>
              <a:gd name="connsiteX2-53" fmla="*/ 63208 w 6463800"/>
              <a:gd name="connsiteY2-54" fmla="*/ 1012983 h 2985474"/>
              <a:gd name="connsiteX3-55" fmla="*/ 729414 w 6463800"/>
              <a:gd name="connsiteY3-56" fmla="*/ 2515211 h 2985474"/>
              <a:gd name="connsiteX4-57" fmla="*/ 233025 w 6463800"/>
              <a:gd name="connsiteY4-58" fmla="*/ 2985474 h 2985474"/>
              <a:gd name="connsiteX5-59" fmla="*/ 1500123 w 6463800"/>
              <a:gd name="connsiteY5-60" fmla="*/ 2671965 h 2985474"/>
              <a:gd name="connsiteX6-61" fmla="*/ 5784740 w 6463800"/>
              <a:gd name="connsiteY6-62" fmla="*/ 2632777 h 2985474"/>
              <a:gd name="connsiteX7-63" fmla="*/ 6202752 w 6463800"/>
              <a:gd name="connsiteY7-64" fmla="*/ 673348 h 2985474"/>
              <a:gd name="connsiteX0-65" fmla="*/ 6202752 w 6463800"/>
              <a:gd name="connsiteY0-66" fmla="*/ 673348 h 3037725"/>
              <a:gd name="connsiteX1-67" fmla="*/ 3250545 w 6463800"/>
              <a:gd name="connsiteY1-68" fmla="*/ 7143 h 3037725"/>
              <a:gd name="connsiteX2-69" fmla="*/ 63208 w 6463800"/>
              <a:gd name="connsiteY2-70" fmla="*/ 1012983 h 3037725"/>
              <a:gd name="connsiteX3-71" fmla="*/ 729414 w 6463800"/>
              <a:gd name="connsiteY3-72" fmla="*/ 2515211 h 3037725"/>
              <a:gd name="connsiteX4-73" fmla="*/ 533471 w 6463800"/>
              <a:gd name="connsiteY4-74" fmla="*/ 3037725 h 3037725"/>
              <a:gd name="connsiteX5-75" fmla="*/ 1500123 w 6463800"/>
              <a:gd name="connsiteY5-76" fmla="*/ 2671965 h 3037725"/>
              <a:gd name="connsiteX6-77" fmla="*/ 5784740 w 6463800"/>
              <a:gd name="connsiteY6-78" fmla="*/ 2632777 h 3037725"/>
              <a:gd name="connsiteX7-79" fmla="*/ 6202752 w 6463800"/>
              <a:gd name="connsiteY7-80" fmla="*/ 673348 h 3037725"/>
              <a:gd name="connsiteX0-81" fmla="*/ 6202752 w 6399662"/>
              <a:gd name="connsiteY0-82" fmla="*/ 673568 h 3037945"/>
              <a:gd name="connsiteX1-83" fmla="*/ 3250545 w 6399662"/>
              <a:gd name="connsiteY1-84" fmla="*/ 7363 h 3037945"/>
              <a:gd name="connsiteX2-85" fmla="*/ 63208 w 6399662"/>
              <a:gd name="connsiteY2-86" fmla="*/ 1013203 h 3037945"/>
              <a:gd name="connsiteX3-87" fmla="*/ 729414 w 6399662"/>
              <a:gd name="connsiteY3-88" fmla="*/ 2515431 h 3037945"/>
              <a:gd name="connsiteX4-89" fmla="*/ 533471 w 6399662"/>
              <a:gd name="connsiteY4-90" fmla="*/ 3037945 h 3037945"/>
              <a:gd name="connsiteX5-91" fmla="*/ 1500123 w 6399662"/>
              <a:gd name="connsiteY5-92" fmla="*/ 2672185 h 3037945"/>
              <a:gd name="connsiteX6-93" fmla="*/ 5614923 w 6399662"/>
              <a:gd name="connsiteY6-94" fmla="*/ 2698311 h 3037945"/>
              <a:gd name="connsiteX7-95" fmla="*/ 6202752 w 6399662"/>
              <a:gd name="connsiteY7-96" fmla="*/ 673568 h 3037945"/>
              <a:gd name="connsiteX0-97" fmla="*/ 6202752 w 6427727"/>
              <a:gd name="connsiteY0-98" fmla="*/ 673568 h 3037945"/>
              <a:gd name="connsiteX1-99" fmla="*/ 3250545 w 6427727"/>
              <a:gd name="connsiteY1-100" fmla="*/ 7363 h 3037945"/>
              <a:gd name="connsiteX2-101" fmla="*/ 63208 w 6427727"/>
              <a:gd name="connsiteY2-102" fmla="*/ 1013203 h 3037945"/>
              <a:gd name="connsiteX3-103" fmla="*/ 729414 w 6427727"/>
              <a:gd name="connsiteY3-104" fmla="*/ 2515431 h 3037945"/>
              <a:gd name="connsiteX4-105" fmla="*/ 533471 w 6427727"/>
              <a:gd name="connsiteY4-106" fmla="*/ 3037945 h 3037945"/>
              <a:gd name="connsiteX5-107" fmla="*/ 1500123 w 6427727"/>
              <a:gd name="connsiteY5-108" fmla="*/ 2672185 h 3037945"/>
              <a:gd name="connsiteX6-109" fmla="*/ 5614923 w 6427727"/>
              <a:gd name="connsiteY6-110" fmla="*/ 2698311 h 3037945"/>
              <a:gd name="connsiteX7-111" fmla="*/ 6202752 w 6427727"/>
              <a:gd name="connsiteY7-112" fmla="*/ 673568 h 3037945"/>
              <a:gd name="connsiteX0-113" fmla="*/ 6202752 w 6427727"/>
              <a:gd name="connsiteY0-114" fmla="*/ 666268 h 3030645"/>
              <a:gd name="connsiteX1-115" fmla="*/ 3250545 w 6427727"/>
              <a:gd name="connsiteY1-116" fmla="*/ 63 h 3030645"/>
              <a:gd name="connsiteX2-117" fmla="*/ 63208 w 6427727"/>
              <a:gd name="connsiteY2-118" fmla="*/ 1005903 h 3030645"/>
              <a:gd name="connsiteX3-119" fmla="*/ 729414 w 6427727"/>
              <a:gd name="connsiteY3-120" fmla="*/ 2508131 h 3030645"/>
              <a:gd name="connsiteX4-121" fmla="*/ 533471 w 6427727"/>
              <a:gd name="connsiteY4-122" fmla="*/ 3030645 h 3030645"/>
              <a:gd name="connsiteX5-123" fmla="*/ 1500123 w 6427727"/>
              <a:gd name="connsiteY5-124" fmla="*/ 2664885 h 3030645"/>
              <a:gd name="connsiteX6-125" fmla="*/ 5614923 w 6427727"/>
              <a:gd name="connsiteY6-126" fmla="*/ 2691011 h 3030645"/>
              <a:gd name="connsiteX7-127" fmla="*/ 6202752 w 6427727"/>
              <a:gd name="connsiteY7-128" fmla="*/ 666268 h 3030645"/>
              <a:gd name="connsiteX0-129" fmla="*/ 6202752 w 6445028"/>
              <a:gd name="connsiteY0-130" fmla="*/ 666309 h 3030686"/>
              <a:gd name="connsiteX1-131" fmla="*/ 3250545 w 6445028"/>
              <a:gd name="connsiteY1-132" fmla="*/ 104 h 3030686"/>
              <a:gd name="connsiteX2-133" fmla="*/ 63208 w 6445028"/>
              <a:gd name="connsiteY2-134" fmla="*/ 1005944 h 3030686"/>
              <a:gd name="connsiteX3-135" fmla="*/ 729414 w 6445028"/>
              <a:gd name="connsiteY3-136" fmla="*/ 2508172 h 3030686"/>
              <a:gd name="connsiteX4-137" fmla="*/ 533471 w 6445028"/>
              <a:gd name="connsiteY4-138" fmla="*/ 3030686 h 3030686"/>
              <a:gd name="connsiteX5-139" fmla="*/ 1500123 w 6445028"/>
              <a:gd name="connsiteY5-140" fmla="*/ 2664926 h 3030686"/>
              <a:gd name="connsiteX6-141" fmla="*/ 5614923 w 6445028"/>
              <a:gd name="connsiteY6-142" fmla="*/ 2691052 h 3030686"/>
              <a:gd name="connsiteX7-143" fmla="*/ 6202752 w 6445028"/>
              <a:gd name="connsiteY7-144" fmla="*/ 666309 h 3030686"/>
            </a:gdLst>
            <a:ahLst/>
            <a:cxnLst>
              <a:cxn ang="0">
                <a:pos x="connsiteX0-129" y="connsiteY0-130"/>
              </a:cxn>
              <a:cxn ang="0">
                <a:pos x="connsiteX1-131" y="connsiteY1-132"/>
              </a:cxn>
              <a:cxn ang="0">
                <a:pos x="connsiteX2-133" y="connsiteY2-134"/>
              </a:cxn>
              <a:cxn ang="0">
                <a:pos x="connsiteX3-135" y="connsiteY3-136"/>
              </a:cxn>
              <a:cxn ang="0">
                <a:pos x="connsiteX4-137" y="connsiteY4-138"/>
              </a:cxn>
              <a:cxn ang="0">
                <a:pos x="connsiteX5-139" y="connsiteY5-140"/>
              </a:cxn>
              <a:cxn ang="0">
                <a:pos x="connsiteX6-141" y="connsiteY6-142"/>
              </a:cxn>
              <a:cxn ang="0">
                <a:pos x="connsiteX7-143" y="connsiteY7-144"/>
              </a:cxn>
            </a:cxnLst>
            <a:rect l="l" t="t" r="r" b="b"/>
            <a:pathLst>
              <a:path w="6445028" h="3030686">
                <a:moveTo>
                  <a:pt x="6202752" y="666309"/>
                </a:moveTo>
                <a:cubicBezTo>
                  <a:pt x="5769501" y="126378"/>
                  <a:pt x="4286865" y="-4250"/>
                  <a:pt x="3250545" y="104"/>
                </a:cubicBezTo>
                <a:cubicBezTo>
                  <a:pt x="2214225" y="4458"/>
                  <a:pt x="365830" y="169922"/>
                  <a:pt x="63208" y="1005944"/>
                </a:cubicBezTo>
                <a:cubicBezTo>
                  <a:pt x="-239414" y="1841966"/>
                  <a:pt x="637974" y="2244738"/>
                  <a:pt x="729414" y="2508172"/>
                </a:cubicBezTo>
                <a:lnTo>
                  <a:pt x="533471" y="3030686"/>
                </a:lnTo>
                <a:lnTo>
                  <a:pt x="1500123" y="2664926"/>
                </a:lnTo>
                <a:cubicBezTo>
                  <a:pt x="2242529" y="2749835"/>
                  <a:pt x="4713586" y="2919652"/>
                  <a:pt x="5614923" y="2691052"/>
                </a:cubicBezTo>
                <a:cubicBezTo>
                  <a:pt x="6516260" y="2462452"/>
                  <a:pt x="6636003" y="1206240"/>
                  <a:pt x="6202752" y="666309"/>
                </a:cubicBez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794847" y="1863221"/>
            <a:ext cx="1481171" cy="1464084"/>
            <a:chOff x="4427538" y="929668"/>
            <a:chExt cx="3333750" cy="3753458"/>
          </a:xfrm>
        </p:grpSpPr>
        <p:sp>
          <p:nvSpPr>
            <p:cNvPr id="5" name="Freeform 5"/>
            <p:cNvSpPr/>
            <p:nvPr/>
          </p:nvSpPr>
          <p:spPr bwMode="auto">
            <a:xfrm>
              <a:off x="5026027" y="1547812"/>
              <a:ext cx="2144713" cy="2363789"/>
            </a:xfrm>
            <a:custGeom>
              <a:avLst/>
              <a:gdLst>
                <a:gd name="T0" fmla="*/ 518 w 570"/>
                <a:gd name="T1" fmla="*/ 231 h 629"/>
                <a:gd name="T2" fmla="*/ 454 w 570"/>
                <a:gd name="T3" fmla="*/ 271 h 629"/>
                <a:gd name="T4" fmla="*/ 496 w 570"/>
                <a:gd name="T5" fmla="*/ 135 h 629"/>
                <a:gd name="T6" fmla="*/ 393 w 570"/>
                <a:gd name="T7" fmla="*/ 205 h 629"/>
                <a:gd name="T8" fmla="*/ 326 w 570"/>
                <a:gd name="T9" fmla="*/ 264 h 629"/>
                <a:gd name="T10" fmla="*/ 474 w 570"/>
                <a:gd name="T11" fmla="*/ 89 h 629"/>
                <a:gd name="T12" fmla="*/ 385 w 570"/>
                <a:gd name="T13" fmla="*/ 100 h 629"/>
                <a:gd name="T14" fmla="*/ 322 w 570"/>
                <a:gd name="T15" fmla="*/ 156 h 629"/>
                <a:gd name="T16" fmla="*/ 401 w 570"/>
                <a:gd name="T17" fmla="*/ 66 h 629"/>
                <a:gd name="T18" fmla="*/ 279 w 570"/>
                <a:gd name="T19" fmla="*/ 80 h 629"/>
                <a:gd name="T20" fmla="*/ 223 w 570"/>
                <a:gd name="T21" fmla="*/ 103 h 629"/>
                <a:gd name="T22" fmla="*/ 280 w 570"/>
                <a:gd name="T23" fmla="*/ 61 h 629"/>
                <a:gd name="T24" fmla="*/ 212 w 570"/>
                <a:gd name="T25" fmla="*/ 33 h 629"/>
                <a:gd name="T26" fmla="*/ 78 w 570"/>
                <a:gd name="T27" fmla="*/ 109 h 629"/>
                <a:gd name="T28" fmla="*/ 29 w 570"/>
                <a:gd name="T29" fmla="*/ 198 h 629"/>
                <a:gd name="T30" fmla="*/ 35 w 570"/>
                <a:gd name="T31" fmla="*/ 232 h 629"/>
                <a:gd name="T32" fmla="*/ 42 w 570"/>
                <a:gd name="T33" fmla="*/ 311 h 629"/>
                <a:gd name="T34" fmla="*/ 20 w 570"/>
                <a:gd name="T35" fmla="*/ 366 h 629"/>
                <a:gd name="T36" fmla="*/ 73 w 570"/>
                <a:gd name="T37" fmla="*/ 388 h 629"/>
                <a:gd name="T38" fmla="*/ 178 w 570"/>
                <a:gd name="T39" fmla="*/ 311 h 629"/>
                <a:gd name="T40" fmla="*/ 102 w 570"/>
                <a:gd name="T41" fmla="*/ 390 h 629"/>
                <a:gd name="T42" fmla="*/ 92 w 570"/>
                <a:gd name="T43" fmla="*/ 469 h 629"/>
                <a:gd name="T44" fmla="*/ 196 w 570"/>
                <a:gd name="T45" fmla="*/ 407 h 629"/>
                <a:gd name="T46" fmla="*/ 265 w 570"/>
                <a:gd name="T47" fmla="*/ 373 h 629"/>
                <a:gd name="T48" fmla="*/ 196 w 570"/>
                <a:gd name="T49" fmla="*/ 450 h 629"/>
                <a:gd name="T50" fmla="*/ 179 w 570"/>
                <a:gd name="T51" fmla="*/ 542 h 629"/>
                <a:gd name="T52" fmla="*/ 261 w 570"/>
                <a:gd name="T53" fmla="*/ 489 h 629"/>
                <a:gd name="T54" fmla="*/ 270 w 570"/>
                <a:gd name="T55" fmla="*/ 506 h 629"/>
                <a:gd name="T56" fmla="*/ 208 w 570"/>
                <a:gd name="T57" fmla="*/ 588 h 629"/>
                <a:gd name="T58" fmla="*/ 303 w 570"/>
                <a:gd name="T59" fmla="*/ 597 h 629"/>
                <a:gd name="T60" fmla="*/ 332 w 570"/>
                <a:gd name="T61" fmla="*/ 603 h 629"/>
                <a:gd name="T62" fmla="*/ 406 w 570"/>
                <a:gd name="T63" fmla="*/ 554 h 629"/>
                <a:gd name="T64" fmla="*/ 430 w 570"/>
                <a:gd name="T65" fmla="*/ 535 h 629"/>
                <a:gd name="T66" fmla="*/ 504 w 570"/>
                <a:gd name="T67" fmla="*/ 444 h 629"/>
                <a:gd name="T68" fmla="*/ 549 w 570"/>
                <a:gd name="T69" fmla="*/ 342 h 629"/>
                <a:gd name="T70" fmla="*/ 563 w 570"/>
                <a:gd name="T71" fmla="*/ 266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0" h="629">
                  <a:moveTo>
                    <a:pt x="558" y="231"/>
                  </a:moveTo>
                  <a:cubicBezTo>
                    <a:pt x="547" y="219"/>
                    <a:pt x="530" y="221"/>
                    <a:pt x="518" y="231"/>
                  </a:cubicBezTo>
                  <a:cubicBezTo>
                    <a:pt x="477" y="265"/>
                    <a:pt x="437" y="300"/>
                    <a:pt x="395" y="332"/>
                  </a:cubicBezTo>
                  <a:cubicBezTo>
                    <a:pt x="415" y="313"/>
                    <a:pt x="434" y="292"/>
                    <a:pt x="454" y="271"/>
                  </a:cubicBezTo>
                  <a:cubicBezTo>
                    <a:pt x="482" y="243"/>
                    <a:pt x="510" y="213"/>
                    <a:pt x="528" y="177"/>
                  </a:cubicBezTo>
                  <a:cubicBezTo>
                    <a:pt x="539" y="156"/>
                    <a:pt x="521" y="127"/>
                    <a:pt x="496" y="135"/>
                  </a:cubicBezTo>
                  <a:cubicBezTo>
                    <a:pt x="475" y="142"/>
                    <a:pt x="458" y="154"/>
                    <a:pt x="441" y="168"/>
                  </a:cubicBezTo>
                  <a:cubicBezTo>
                    <a:pt x="425" y="180"/>
                    <a:pt x="408" y="191"/>
                    <a:pt x="393" y="205"/>
                  </a:cubicBezTo>
                  <a:cubicBezTo>
                    <a:pt x="377" y="218"/>
                    <a:pt x="364" y="234"/>
                    <a:pt x="349" y="247"/>
                  </a:cubicBezTo>
                  <a:cubicBezTo>
                    <a:pt x="342" y="253"/>
                    <a:pt x="334" y="259"/>
                    <a:pt x="326" y="264"/>
                  </a:cubicBezTo>
                  <a:cubicBezTo>
                    <a:pt x="353" y="239"/>
                    <a:pt x="378" y="210"/>
                    <a:pt x="407" y="186"/>
                  </a:cubicBezTo>
                  <a:cubicBezTo>
                    <a:pt x="437" y="160"/>
                    <a:pt x="471" y="131"/>
                    <a:pt x="474" y="89"/>
                  </a:cubicBezTo>
                  <a:cubicBezTo>
                    <a:pt x="475" y="66"/>
                    <a:pt x="448" y="54"/>
                    <a:pt x="430" y="64"/>
                  </a:cubicBezTo>
                  <a:cubicBezTo>
                    <a:pt x="413" y="73"/>
                    <a:pt x="399" y="87"/>
                    <a:pt x="385" y="100"/>
                  </a:cubicBezTo>
                  <a:cubicBezTo>
                    <a:pt x="369" y="115"/>
                    <a:pt x="353" y="130"/>
                    <a:pt x="336" y="144"/>
                  </a:cubicBezTo>
                  <a:cubicBezTo>
                    <a:pt x="331" y="148"/>
                    <a:pt x="326" y="152"/>
                    <a:pt x="322" y="156"/>
                  </a:cubicBezTo>
                  <a:cubicBezTo>
                    <a:pt x="323" y="155"/>
                    <a:pt x="323" y="154"/>
                    <a:pt x="324" y="153"/>
                  </a:cubicBezTo>
                  <a:cubicBezTo>
                    <a:pt x="351" y="125"/>
                    <a:pt x="374" y="93"/>
                    <a:pt x="401" y="66"/>
                  </a:cubicBezTo>
                  <a:cubicBezTo>
                    <a:pt x="423" y="43"/>
                    <a:pt x="393" y="1"/>
                    <a:pt x="366" y="21"/>
                  </a:cubicBezTo>
                  <a:cubicBezTo>
                    <a:pt x="337" y="41"/>
                    <a:pt x="309" y="62"/>
                    <a:pt x="279" y="80"/>
                  </a:cubicBezTo>
                  <a:cubicBezTo>
                    <a:pt x="256" y="95"/>
                    <a:pt x="232" y="107"/>
                    <a:pt x="208" y="119"/>
                  </a:cubicBezTo>
                  <a:cubicBezTo>
                    <a:pt x="213" y="113"/>
                    <a:pt x="218" y="108"/>
                    <a:pt x="223" y="103"/>
                  </a:cubicBezTo>
                  <a:cubicBezTo>
                    <a:pt x="229" y="96"/>
                    <a:pt x="236" y="88"/>
                    <a:pt x="244" y="81"/>
                  </a:cubicBezTo>
                  <a:cubicBezTo>
                    <a:pt x="256" y="75"/>
                    <a:pt x="268" y="69"/>
                    <a:pt x="280" y="61"/>
                  </a:cubicBezTo>
                  <a:cubicBezTo>
                    <a:pt x="306" y="42"/>
                    <a:pt x="291" y="0"/>
                    <a:pt x="257" y="8"/>
                  </a:cubicBezTo>
                  <a:cubicBezTo>
                    <a:pt x="240" y="12"/>
                    <a:pt x="225" y="22"/>
                    <a:pt x="212" y="33"/>
                  </a:cubicBezTo>
                  <a:cubicBezTo>
                    <a:pt x="187" y="45"/>
                    <a:pt x="161" y="54"/>
                    <a:pt x="138" y="68"/>
                  </a:cubicBezTo>
                  <a:cubicBezTo>
                    <a:pt x="116" y="79"/>
                    <a:pt x="97" y="94"/>
                    <a:pt x="78" y="109"/>
                  </a:cubicBezTo>
                  <a:cubicBezTo>
                    <a:pt x="59" y="123"/>
                    <a:pt x="47" y="142"/>
                    <a:pt x="29" y="157"/>
                  </a:cubicBezTo>
                  <a:cubicBezTo>
                    <a:pt x="17" y="167"/>
                    <a:pt x="19" y="187"/>
                    <a:pt x="29" y="198"/>
                  </a:cubicBezTo>
                  <a:cubicBezTo>
                    <a:pt x="36" y="205"/>
                    <a:pt x="45" y="207"/>
                    <a:pt x="54" y="205"/>
                  </a:cubicBezTo>
                  <a:cubicBezTo>
                    <a:pt x="48" y="215"/>
                    <a:pt x="42" y="224"/>
                    <a:pt x="35" y="232"/>
                  </a:cubicBezTo>
                  <a:cubicBezTo>
                    <a:pt x="23" y="245"/>
                    <a:pt x="11" y="258"/>
                    <a:pt x="7" y="275"/>
                  </a:cubicBezTo>
                  <a:cubicBezTo>
                    <a:pt x="0" y="298"/>
                    <a:pt x="21" y="314"/>
                    <a:pt x="42" y="311"/>
                  </a:cubicBezTo>
                  <a:cubicBezTo>
                    <a:pt x="46" y="310"/>
                    <a:pt x="49" y="309"/>
                    <a:pt x="52" y="308"/>
                  </a:cubicBezTo>
                  <a:cubicBezTo>
                    <a:pt x="39" y="326"/>
                    <a:pt x="28" y="345"/>
                    <a:pt x="20" y="366"/>
                  </a:cubicBezTo>
                  <a:cubicBezTo>
                    <a:pt x="15" y="378"/>
                    <a:pt x="23" y="392"/>
                    <a:pt x="33" y="398"/>
                  </a:cubicBezTo>
                  <a:cubicBezTo>
                    <a:pt x="47" y="407"/>
                    <a:pt x="64" y="401"/>
                    <a:pt x="73" y="388"/>
                  </a:cubicBezTo>
                  <a:cubicBezTo>
                    <a:pt x="93" y="358"/>
                    <a:pt x="122" y="337"/>
                    <a:pt x="155" y="321"/>
                  </a:cubicBezTo>
                  <a:cubicBezTo>
                    <a:pt x="162" y="317"/>
                    <a:pt x="170" y="314"/>
                    <a:pt x="178" y="311"/>
                  </a:cubicBezTo>
                  <a:cubicBezTo>
                    <a:pt x="167" y="323"/>
                    <a:pt x="157" y="337"/>
                    <a:pt x="146" y="349"/>
                  </a:cubicBezTo>
                  <a:cubicBezTo>
                    <a:pt x="134" y="364"/>
                    <a:pt x="118" y="379"/>
                    <a:pt x="102" y="390"/>
                  </a:cubicBezTo>
                  <a:cubicBezTo>
                    <a:pt x="87" y="400"/>
                    <a:pt x="68" y="410"/>
                    <a:pt x="59" y="427"/>
                  </a:cubicBezTo>
                  <a:cubicBezTo>
                    <a:pt x="48" y="450"/>
                    <a:pt x="67" y="476"/>
                    <a:pt x="92" y="469"/>
                  </a:cubicBezTo>
                  <a:cubicBezTo>
                    <a:pt x="112" y="465"/>
                    <a:pt x="127" y="451"/>
                    <a:pt x="142" y="438"/>
                  </a:cubicBezTo>
                  <a:cubicBezTo>
                    <a:pt x="158" y="426"/>
                    <a:pt x="178" y="417"/>
                    <a:pt x="196" y="407"/>
                  </a:cubicBezTo>
                  <a:cubicBezTo>
                    <a:pt x="216" y="397"/>
                    <a:pt x="237" y="388"/>
                    <a:pt x="258" y="377"/>
                  </a:cubicBezTo>
                  <a:cubicBezTo>
                    <a:pt x="260" y="376"/>
                    <a:pt x="263" y="375"/>
                    <a:pt x="265" y="373"/>
                  </a:cubicBezTo>
                  <a:cubicBezTo>
                    <a:pt x="255" y="384"/>
                    <a:pt x="245" y="394"/>
                    <a:pt x="236" y="405"/>
                  </a:cubicBezTo>
                  <a:cubicBezTo>
                    <a:pt x="223" y="421"/>
                    <a:pt x="210" y="436"/>
                    <a:pt x="196" y="450"/>
                  </a:cubicBezTo>
                  <a:cubicBezTo>
                    <a:pt x="180" y="465"/>
                    <a:pt x="164" y="477"/>
                    <a:pt x="150" y="493"/>
                  </a:cubicBezTo>
                  <a:cubicBezTo>
                    <a:pt x="131" y="516"/>
                    <a:pt x="150" y="546"/>
                    <a:pt x="179" y="542"/>
                  </a:cubicBezTo>
                  <a:cubicBezTo>
                    <a:pt x="193" y="539"/>
                    <a:pt x="204" y="525"/>
                    <a:pt x="211" y="519"/>
                  </a:cubicBezTo>
                  <a:cubicBezTo>
                    <a:pt x="227" y="508"/>
                    <a:pt x="244" y="498"/>
                    <a:pt x="261" y="489"/>
                  </a:cubicBezTo>
                  <a:cubicBezTo>
                    <a:pt x="279" y="479"/>
                    <a:pt x="298" y="468"/>
                    <a:pt x="316" y="457"/>
                  </a:cubicBezTo>
                  <a:cubicBezTo>
                    <a:pt x="300" y="473"/>
                    <a:pt x="286" y="490"/>
                    <a:pt x="270" y="506"/>
                  </a:cubicBezTo>
                  <a:cubicBezTo>
                    <a:pt x="258" y="517"/>
                    <a:pt x="247" y="531"/>
                    <a:pt x="236" y="543"/>
                  </a:cubicBezTo>
                  <a:cubicBezTo>
                    <a:pt x="225" y="557"/>
                    <a:pt x="214" y="571"/>
                    <a:pt x="208" y="588"/>
                  </a:cubicBezTo>
                  <a:cubicBezTo>
                    <a:pt x="204" y="602"/>
                    <a:pt x="214" y="620"/>
                    <a:pt x="229" y="623"/>
                  </a:cubicBezTo>
                  <a:cubicBezTo>
                    <a:pt x="256" y="629"/>
                    <a:pt x="281" y="611"/>
                    <a:pt x="303" y="597"/>
                  </a:cubicBezTo>
                  <a:cubicBezTo>
                    <a:pt x="310" y="592"/>
                    <a:pt x="317" y="588"/>
                    <a:pt x="324" y="583"/>
                  </a:cubicBezTo>
                  <a:cubicBezTo>
                    <a:pt x="324" y="590"/>
                    <a:pt x="326" y="597"/>
                    <a:pt x="332" y="603"/>
                  </a:cubicBezTo>
                  <a:cubicBezTo>
                    <a:pt x="343" y="614"/>
                    <a:pt x="363" y="615"/>
                    <a:pt x="373" y="603"/>
                  </a:cubicBezTo>
                  <a:cubicBezTo>
                    <a:pt x="386" y="588"/>
                    <a:pt x="401" y="574"/>
                    <a:pt x="406" y="554"/>
                  </a:cubicBezTo>
                  <a:cubicBezTo>
                    <a:pt x="407" y="550"/>
                    <a:pt x="407" y="547"/>
                    <a:pt x="407" y="543"/>
                  </a:cubicBezTo>
                  <a:cubicBezTo>
                    <a:pt x="415" y="544"/>
                    <a:pt x="423" y="541"/>
                    <a:pt x="430" y="535"/>
                  </a:cubicBezTo>
                  <a:cubicBezTo>
                    <a:pt x="444" y="523"/>
                    <a:pt x="457" y="511"/>
                    <a:pt x="469" y="497"/>
                  </a:cubicBezTo>
                  <a:cubicBezTo>
                    <a:pt x="483" y="481"/>
                    <a:pt x="494" y="462"/>
                    <a:pt x="504" y="444"/>
                  </a:cubicBezTo>
                  <a:cubicBezTo>
                    <a:pt x="514" y="427"/>
                    <a:pt x="523" y="413"/>
                    <a:pt x="536" y="400"/>
                  </a:cubicBezTo>
                  <a:cubicBezTo>
                    <a:pt x="553" y="383"/>
                    <a:pt x="558" y="364"/>
                    <a:pt x="549" y="342"/>
                  </a:cubicBezTo>
                  <a:cubicBezTo>
                    <a:pt x="544" y="332"/>
                    <a:pt x="527" y="325"/>
                    <a:pt x="516" y="329"/>
                  </a:cubicBezTo>
                  <a:cubicBezTo>
                    <a:pt x="533" y="309"/>
                    <a:pt x="549" y="288"/>
                    <a:pt x="563" y="266"/>
                  </a:cubicBezTo>
                  <a:cubicBezTo>
                    <a:pt x="570" y="255"/>
                    <a:pt x="567" y="240"/>
                    <a:pt x="558" y="231"/>
                  </a:cubicBezTo>
                  <a:close/>
                </a:path>
              </a:pathLst>
            </a:custGeom>
            <a:solidFill>
              <a:srgbClr val="FFD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5462587" y="2581277"/>
              <a:ext cx="1274763" cy="1308100"/>
            </a:xfrm>
            <a:custGeom>
              <a:avLst/>
              <a:gdLst>
                <a:gd name="T0" fmla="*/ 275 w 339"/>
                <a:gd name="T1" fmla="*/ 103 h 348"/>
                <a:gd name="T2" fmla="*/ 261 w 339"/>
                <a:gd name="T3" fmla="*/ 119 h 348"/>
                <a:gd name="T4" fmla="*/ 256 w 339"/>
                <a:gd name="T5" fmla="*/ 55 h 348"/>
                <a:gd name="T6" fmla="*/ 214 w 339"/>
                <a:gd name="T7" fmla="*/ 32 h 348"/>
                <a:gd name="T8" fmla="*/ 151 w 339"/>
                <a:gd name="T9" fmla="*/ 73 h 348"/>
                <a:gd name="T10" fmla="*/ 161 w 339"/>
                <a:gd name="T11" fmla="*/ 56 h 348"/>
                <a:gd name="T12" fmla="*/ 111 w 339"/>
                <a:gd name="T13" fmla="*/ 46 h 348"/>
                <a:gd name="T14" fmla="*/ 86 w 339"/>
                <a:gd name="T15" fmla="*/ 100 h 348"/>
                <a:gd name="T16" fmla="*/ 74 w 339"/>
                <a:gd name="T17" fmla="*/ 103 h 348"/>
                <a:gd name="T18" fmla="*/ 49 w 339"/>
                <a:gd name="T19" fmla="*/ 132 h 348"/>
                <a:gd name="T20" fmla="*/ 67 w 339"/>
                <a:gd name="T21" fmla="*/ 154 h 348"/>
                <a:gd name="T22" fmla="*/ 102 w 339"/>
                <a:gd name="T23" fmla="*/ 239 h 348"/>
                <a:gd name="T24" fmla="*/ 131 w 339"/>
                <a:gd name="T25" fmla="*/ 333 h 348"/>
                <a:gd name="T26" fmla="*/ 117 w 339"/>
                <a:gd name="T27" fmla="*/ 205 h 348"/>
                <a:gd name="T28" fmla="*/ 83 w 339"/>
                <a:gd name="T29" fmla="*/ 129 h 348"/>
                <a:gd name="T30" fmla="*/ 132 w 339"/>
                <a:gd name="T31" fmla="*/ 89 h 348"/>
                <a:gd name="T32" fmla="*/ 217 w 339"/>
                <a:gd name="T33" fmla="*/ 87 h 348"/>
                <a:gd name="T34" fmla="*/ 257 w 339"/>
                <a:gd name="T35" fmla="*/ 143 h 348"/>
                <a:gd name="T36" fmla="*/ 208 w 339"/>
                <a:gd name="T37" fmla="*/ 272 h 348"/>
                <a:gd name="T38" fmla="*/ 186 w 339"/>
                <a:gd name="T39" fmla="*/ 333 h 348"/>
                <a:gd name="T40" fmla="*/ 228 w 339"/>
                <a:gd name="T41" fmla="*/ 283 h 348"/>
                <a:gd name="T42" fmla="*/ 280 w 339"/>
                <a:gd name="T43" fmla="*/ 147 h 348"/>
                <a:gd name="T44" fmla="*/ 323 w 339"/>
                <a:gd name="T45" fmla="*/ 92 h 348"/>
                <a:gd name="T46" fmla="*/ 40 w 339"/>
                <a:gd name="T47" fmla="*/ 99 h 348"/>
                <a:gd name="T48" fmla="*/ 43 w 339"/>
                <a:gd name="T49" fmla="*/ 103 h 348"/>
                <a:gd name="T50" fmla="*/ 142 w 339"/>
                <a:gd name="T51" fmla="*/ 37 h 348"/>
                <a:gd name="T52" fmla="*/ 141 w 339"/>
                <a:gd name="T53" fmla="*/ 44 h 348"/>
                <a:gd name="T54" fmla="*/ 142 w 339"/>
                <a:gd name="T55" fmla="*/ 37 h 348"/>
                <a:gd name="T56" fmla="*/ 235 w 339"/>
                <a:gd name="T57" fmla="*/ 43 h 348"/>
                <a:gd name="T58" fmla="*/ 234 w 339"/>
                <a:gd name="T59" fmla="*/ 46 h 348"/>
                <a:gd name="T60" fmla="*/ 300 w 339"/>
                <a:gd name="T61" fmla="*/ 115 h 348"/>
                <a:gd name="T62" fmla="*/ 296 w 339"/>
                <a:gd name="T63" fmla="*/ 112 h 348"/>
                <a:gd name="T64" fmla="*/ 304 w 339"/>
                <a:gd name="T65" fmla="*/ 10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9" h="348">
                  <a:moveTo>
                    <a:pt x="323" y="92"/>
                  </a:moveTo>
                  <a:cubicBezTo>
                    <a:pt x="308" y="65"/>
                    <a:pt x="286" y="83"/>
                    <a:pt x="275" y="103"/>
                  </a:cubicBezTo>
                  <a:cubicBezTo>
                    <a:pt x="272" y="109"/>
                    <a:pt x="269" y="115"/>
                    <a:pt x="266" y="121"/>
                  </a:cubicBezTo>
                  <a:cubicBezTo>
                    <a:pt x="264" y="121"/>
                    <a:pt x="263" y="120"/>
                    <a:pt x="261" y="119"/>
                  </a:cubicBezTo>
                  <a:cubicBezTo>
                    <a:pt x="249" y="111"/>
                    <a:pt x="242" y="94"/>
                    <a:pt x="238" y="76"/>
                  </a:cubicBezTo>
                  <a:cubicBezTo>
                    <a:pt x="246" y="71"/>
                    <a:pt x="253" y="65"/>
                    <a:pt x="256" y="55"/>
                  </a:cubicBezTo>
                  <a:cubicBezTo>
                    <a:pt x="259" y="45"/>
                    <a:pt x="260" y="25"/>
                    <a:pt x="248" y="20"/>
                  </a:cubicBezTo>
                  <a:cubicBezTo>
                    <a:pt x="236" y="15"/>
                    <a:pt x="220" y="19"/>
                    <a:pt x="214" y="32"/>
                  </a:cubicBezTo>
                  <a:cubicBezTo>
                    <a:pt x="210" y="41"/>
                    <a:pt x="210" y="52"/>
                    <a:pt x="211" y="64"/>
                  </a:cubicBezTo>
                  <a:cubicBezTo>
                    <a:pt x="193" y="73"/>
                    <a:pt x="171" y="78"/>
                    <a:pt x="151" y="73"/>
                  </a:cubicBezTo>
                  <a:cubicBezTo>
                    <a:pt x="151" y="73"/>
                    <a:pt x="150" y="73"/>
                    <a:pt x="149" y="72"/>
                  </a:cubicBezTo>
                  <a:cubicBezTo>
                    <a:pt x="154" y="67"/>
                    <a:pt x="158" y="62"/>
                    <a:pt x="161" y="56"/>
                  </a:cubicBezTo>
                  <a:cubicBezTo>
                    <a:pt x="167" y="46"/>
                    <a:pt x="169" y="27"/>
                    <a:pt x="160" y="18"/>
                  </a:cubicBezTo>
                  <a:cubicBezTo>
                    <a:pt x="141" y="0"/>
                    <a:pt x="114" y="25"/>
                    <a:pt x="111" y="46"/>
                  </a:cubicBezTo>
                  <a:cubicBezTo>
                    <a:pt x="110" y="55"/>
                    <a:pt x="113" y="64"/>
                    <a:pt x="117" y="72"/>
                  </a:cubicBezTo>
                  <a:cubicBezTo>
                    <a:pt x="107" y="82"/>
                    <a:pt x="97" y="92"/>
                    <a:pt x="86" y="100"/>
                  </a:cubicBezTo>
                  <a:cubicBezTo>
                    <a:pt x="82" y="103"/>
                    <a:pt x="79" y="105"/>
                    <a:pt x="75" y="106"/>
                  </a:cubicBezTo>
                  <a:cubicBezTo>
                    <a:pt x="75" y="105"/>
                    <a:pt x="75" y="104"/>
                    <a:pt x="74" y="103"/>
                  </a:cubicBezTo>
                  <a:cubicBezTo>
                    <a:pt x="64" y="84"/>
                    <a:pt x="32" y="62"/>
                    <a:pt x="14" y="86"/>
                  </a:cubicBezTo>
                  <a:cubicBezTo>
                    <a:pt x="0" y="105"/>
                    <a:pt x="36" y="127"/>
                    <a:pt x="49" y="132"/>
                  </a:cubicBezTo>
                  <a:cubicBezTo>
                    <a:pt x="53" y="133"/>
                    <a:pt x="57" y="134"/>
                    <a:pt x="61" y="134"/>
                  </a:cubicBezTo>
                  <a:cubicBezTo>
                    <a:pt x="63" y="141"/>
                    <a:pt x="65" y="148"/>
                    <a:pt x="67" y="154"/>
                  </a:cubicBezTo>
                  <a:cubicBezTo>
                    <a:pt x="71" y="168"/>
                    <a:pt x="79" y="180"/>
                    <a:pt x="86" y="193"/>
                  </a:cubicBezTo>
                  <a:cubicBezTo>
                    <a:pt x="94" y="207"/>
                    <a:pt x="98" y="223"/>
                    <a:pt x="102" y="239"/>
                  </a:cubicBezTo>
                  <a:cubicBezTo>
                    <a:pt x="106" y="253"/>
                    <a:pt x="112" y="267"/>
                    <a:pt x="117" y="281"/>
                  </a:cubicBezTo>
                  <a:cubicBezTo>
                    <a:pt x="123" y="298"/>
                    <a:pt x="126" y="316"/>
                    <a:pt x="131" y="333"/>
                  </a:cubicBezTo>
                  <a:cubicBezTo>
                    <a:pt x="135" y="347"/>
                    <a:pt x="157" y="341"/>
                    <a:pt x="153" y="326"/>
                  </a:cubicBezTo>
                  <a:cubicBezTo>
                    <a:pt x="141" y="286"/>
                    <a:pt x="129" y="246"/>
                    <a:pt x="117" y="205"/>
                  </a:cubicBezTo>
                  <a:cubicBezTo>
                    <a:pt x="110" y="186"/>
                    <a:pt x="98" y="171"/>
                    <a:pt x="91" y="153"/>
                  </a:cubicBezTo>
                  <a:cubicBezTo>
                    <a:pt x="88" y="145"/>
                    <a:pt x="86" y="137"/>
                    <a:pt x="83" y="129"/>
                  </a:cubicBezTo>
                  <a:cubicBezTo>
                    <a:pt x="101" y="120"/>
                    <a:pt x="118" y="103"/>
                    <a:pt x="130" y="91"/>
                  </a:cubicBezTo>
                  <a:cubicBezTo>
                    <a:pt x="131" y="90"/>
                    <a:pt x="132" y="90"/>
                    <a:pt x="132" y="89"/>
                  </a:cubicBezTo>
                  <a:cubicBezTo>
                    <a:pt x="145" y="97"/>
                    <a:pt x="160" y="98"/>
                    <a:pt x="175" y="97"/>
                  </a:cubicBezTo>
                  <a:cubicBezTo>
                    <a:pt x="190" y="97"/>
                    <a:pt x="204" y="92"/>
                    <a:pt x="217" y="87"/>
                  </a:cubicBezTo>
                  <a:cubicBezTo>
                    <a:pt x="220" y="95"/>
                    <a:pt x="223" y="102"/>
                    <a:pt x="225" y="108"/>
                  </a:cubicBezTo>
                  <a:cubicBezTo>
                    <a:pt x="232" y="123"/>
                    <a:pt x="243" y="136"/>
                    <a:pt x="257" y="143"/>
                  </a:cubicBezTo>
                  <a:cubicBezTo>
                    <a:pt x="248" y="165"/>
                    <a:pt x="241" y="187"/>
                    <a:pt x="232" y="209"/>
                  </a:cubicBezTo>
                  <a:cubicBezTo>
                    <a:pt x="225" y="230"/>
                    <a:pt x="216" y="251"/>
                    <a:pt x="208" y="272"/>
                  </a:cubicBezTo>
                  <a:cubicBezTo>
                    <a:pt x="200" y="289"/>
                    <a:pt x="191" y="305"/>
                    <a:pt x="187" y="323"/>
                  </a:cubicBezTo>
                  <a:cubicBezTo>
                    <a:pt x="186" y="326"/>
                    <a:pt x="186" y="330"/>
                    <a:pt x="186" y="333"/>
                  </a:cubicBezTo>
                  <a:cubicBezTo>
                    <a:pt x="185" y="348"/>
                    <a:pt x="208" y="348"/>
                    <a:pt x="209" y="333"/>
                  </a:cubicBezTo>
                  <a:cubicBezTo>
                    <a:pt x="210" y="316"/>
                    <a:pt x="220" y="299"/>
                    <a:pt x="228" y="283"/>
                  </a:cubicBezTo>
                  <a:cubicBezTo>
                    <a:pt x="237" y="263"/>
                    <a:pt x="245" y="242"/>
                    <a:pt x="253" y="221"/>
                  </a:cubicBezTo>
                  <a:cubicBezTo>
                    <a:pt x="262" y="196"/>
                    <a:pt x="270" y="171"/>
                    <a:pt x="280" y="147"/>
                  </a:cubicBezTo>
                  <a:cubicBezTo>
                    <a:pt x="282" y="147"/>
                    <a:pt x="283" y="146"/>
                    <a:pt x="285" y="146"/>
                  </a:cubicBezTo>
                  <a:cubicBezTo>
                    <a:pt x="309" y="141"/>
                    <a:pt x="339" y="120"/>
                    <a:pt x="323" y="92"/>
                  </a:cubicBezTo>
                  <a:close/>
                  <a:moveTo>
                    <a:pt x="39" y="99"/>
                  </a:moveTo>
                  <a:cubicBezTo>
                    <a:pt x="39" y="99"/>
                    <a:pt x="39" y="99"/>
                    <a:pt x="40" y="99"/>
                  </a:cubicBezTo>
                  <a:cubicBezTo>
                    <a:pt x="43" y="100"/>
                    <a:pt x="46" y="103"/>
                    <a:pt x="48" y="106"/>
                  </a:cubicBezTo>
                  <a:cubicBezTo>
                    <a:pt x="46" y="105"/>
                    <a:pt x="45" y="104"/>
                    <a:pt x="43" y="103"/>
                  </a:cubicBezTo>
                  <a:cubicBezTo>
                    <a:pt x="42" y="102"/>
                    <a:pt x="40" y="101"/>
                    <a:pt x="39" y="99"/>
                  </a:cubicBezTo>
                  <a:close/>
                  <a:moveTo>
                    <a:pt x="142" y="37"/>
                  </a:moveTo>
                  <a:cubicBezTo>
                    <a:pt x="142" y="36"/>
                    <a:pt x="143" y="36"/>
                    <a:pt x="143" y="36"/>
                  </a:cubicBezTo>
                  <a:cubicBezTo>
                    <a:pt x="143" y="39"/>
                    <a:pt x="142" y="42"/>
                    <a:pt x="141" y="44"/>
                  </a:cubicBezTo>
                  <a:cubicBezTo>
                    <a:pt x="139" y="48"/>
                    <a:pt x="137" y="51"/>
                    <a:pt x="135" y="54"/>
                  </a:cubicBezTo>
                  <a:cubicBezTo>
                    <a:pt x="134" y="48"/>
                    <a:pt x="136" y="41"/>
                    <a:pt x="142" y="37"/>
                  </a:cubicBezTo>
                  <a:close/>
                  <a:moveTo>
                    <a:pt x="234" y="43"/>
                  </a:moveTo>
                  <a:cubicBezTo>
                    <a:pt x="235" y="43"/>
                    <a:pt x="235" y="43"/>
                    <a:pt x="235" y="43"/>
                  </a:cubicBezTo>
                  <a:cubicBezTo>
                    <a:pt x="235" y="45"/>
                    <a:pt x="234" y="46"/>
                    <a:pt x="234" y="48"/>
                  </a:cubicBezTo>
                  <a:cubicBezTo>
                    <a:pt x="234" y="47"/>
                    <a:pt x="234" y="47"/>
                    <a:pt x="234" y="46"/>
                  </a:cubicBezTo>
                  <a:cubicBezTo>
                    <a:pt x="234" y="45"/>
                    <a:pt x="234" y="44"/>
                    <a:pt x="234" y="43"/>
                  </a:cubicBezTo>
                  <a:close/>
                  <a:moveTo>
                    <a:pt x="300" y="115"/>
                  </a:moveTo>
                  <a:cubicBezTo>
                    <a:pt x="298" y="117"/>
                    <a:pt x="295" y="119"/>
                    <a:pt x="292" y="120"/>
                  </a:cubicBezTo>
                  <a:cubicBezTo>
                    <a:pt x="294" y="118"/>
                    <a:pt x="295" y="115"/>
                    <a:pt x="296" y="112"/>
                  </a:cubicBezTo>
                  <a:cubicBezTo>
                    <a:pt x="298" y="109"/>
                    <a:pt x="300" y="105"/>
                    <a:pt x="303" y="103"/>
                  </a:cubicBezTo>
                  <a:cubicBezTo>
                    <a:pt x="304" y="104"/>
                    <a:pt x="304" y="106"/>
                    <a:pt x="304" y="108"/>
                  </a:cubicBezTo>
                  <a:cubicBezTo>
                    <a:pt x="305" y="111"/>
                    <a:pt x="302" y="114"/>
                    <a:pt x="300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5011669" y="1248814"/>
              <a:ext cx="285751" cy="315913"/>
            </a:xfrm>
            <a:custGeom>
              <a:avLst/>
              <a:gdLst>
                <a:gd name="T0" fmla="*/ 72 w 76"/>
                <a:gd name="T1" fmla="*/ 66 h 84"/>
                <a:gd name="T2" fmla="*/ 54 w 76"/>
                <a:gd name="T3" fmla="*/ 15 h 84"/>
                <a:gd name="T4" fmla="*/ 32 w 76"/>
                <a:gd name="T5" fmla="*/ 21 h 84"/>
                <a:gd name="T6" fmla="*/ 34 w 76"/>
                <a:gd name="T7" fmla="*/ 27 h 84"/>
                <a:gd name="T8" fmla="*/ 27 w 76"/>
                <a:gd name="T9" fmla="*/ 14 h 84"/>
                <a:gd name="T10" fmla="*/ 5 w 76"/>
                <a:gd name="T11" fmla="*/ 20 h 84"/>
                <a:gd name="T12" fmla="*/ 63 w 76"/>
                <a:gd name="T13" fmla="*/ 83 h 84"/>
                <a:gd name="T14" fmla="*/ 72 w 76"/>
                <a:gd name="T15" fmla="*/ 6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4">
                  <a:moveTo>
                    <a:pt x="72" y="66"/>
                  </a:moveTo>
                  <a:cubicBezTo>
                    <a:pt x="65" y="50"/>
                    <a:pt x="59" y="33"/>
                    <a:pt x="54" y="15"/>
                  </a:cubicBezTo>
                  <a:cubicBezTo>
                    <a:pt x="51" y="1"/>
                    <a:pt x="28" y="7"/>
                    <a:pt x="32" y="21"/>
                  </a:cubicBezTo>
                  <a:cubicBezTo>
                    <a:pt x="33" y="23"/>
                    <a:pt x="33" y="25"/>
                    <a:pt x="34" y="27"/>
                  </a:cubicBezTo>
                  <a:cubicBezTo>
                    <a:pt x="31" y="23"/>
                    <a:pt x="29" y="18"/>
                    <a:pt x="27" y="14"/>
                  </a:cubicBezTo>
                  <a:cubicBezTo>
                    <a:pt x="22" y="0"/>
                    <a:pt x="0" y="6"/>
                    <a:pt x="5" y="20"/>
                  </a:cubicBezTo>
                  <a:cubicBezTo>
                    <a:pt x="15" y="44"/>
                    <a:pt x="33" y="82"/>
                    <a:pt x="63" y="83"/>
                  </a:cubicBezTo>
                  <a:cubicBezTo>
                    <a:pt x="72" y="84"/>
                    <a:pt x="76" y="73"/>
                    <a:pt x="72" y="66"/>
                  </a:cubicBezTo>
                  <a:close/>
                </a:path>
              </a:pathLst>
            </a:custGeom>
            <a:solidFill>
              <a:srgbClr val="FFD8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5988050" y="968821"/>
              <a:ext cx="188912" cy="354012"/>
            </a:xfrm>
            <a:custGeom>
              <a:avLst/>
              <a:gdLst>
                <a:gd name="T0" fmla="*/ 49 w 50"/>
                <a:gd name="T1" fmla="*/ 26 h 94"/>
                <a:gd name="T2" fmla="*/ 47 w 50"/>
                <a:gd name="T3" fmla="*/ 19 h 94"/>
                <a:gd name="T4" fmla="*/ 46 w 50"/>
                <a:gd name="T5" fmla="*/ 10 h 94"/>
                <a:gd name="T6" fmla="*/ 32 w 50"/>
                <a:gd name="T7" fmla="*/ 2 h 94"/>
                <a:gd name="T8" fmla="*/ 15 w 50"/>
                <a:gd name="T9" fmla="*/ 5 h 94"/>
                <a:gd name="T10" fmla="*/ 15 w 50"/>
                <a:gd name="T11" fmla="*/ 28 h 94"/>
                <a:gd name="T12" fmla="*/ 22 w 50"/>
                <a:gd name="T13" fmla="*/ 28 h 94"/>
                <a:gd name="T14" fmla="*/ 15 w 50"/>
                <a:gd name="T15" fmla="*/ 46 h 94"/>
                <a:gd name="T16" fmla="*/ 13 w 50"/>
                <a:gd name="T17" fmla="*/ 82 h 94"/>
                <a:gd name="T18" fmla="*/ 33 w 50"/>
                <a:gd name="T19" fmla="*/ 87 h 94"/>
                <a:gd name="T20" fmla="*/ 49 w 50"/>
                <a:gd name="T21" fmla="*/ 2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94">
                  <a:moveTo>
                    <a:pt x="49" y="26"/>
                  </a:moveTo>
                  <a:cubicBezTo>
                    <a:pt x="49" y="23"/>
                    <a:pt x="48" y="21"/>
                    <a:pt x="47" y="19"/>
                  </a:cubicBezTo>
                  <a:cubicBezTo>
                    <a:pt x="47" y="16"/>
                    <a:pt x="47" y="13"/>
                    <a:pt x="46" y="10"/>
                  </a:cubicBezTo>
                  <a:cubicBezTo>
                    <a:pt x="45" y="4"/>
                    <a:pt x="38" y="0"/>
                    <a:pt x="32" y="2"/>
                  </a:cubicBezTo>
                  <a:cubicBezTo>
                    <a:pt x="26" y="3"/>
                    <a:pt x="21" y="5"/>
                    <a:pt x="15" y="5"/>
                  </a:cubicBezTo>
                  <a:cubicBezTo>
                    <a:pt x="0" y="6"/>
                    <a:pt x="0" y="29"/>
                    <a:pt x="15" y="28"/>
                  </a:cubicBezTo>
                  <a:cubicBezTo>
                    <a:pt x="17" y="28"/>
                    <a:pt x="20" y="28"/>
                    <a:pt x="22" y="28"/>
                  </a:cubicBezTo>
                  <a:cubicBezTo>
                    <a:pt x="19" y="34"/>
                    <a:pt x="16" y="41"/>
                    <a:pt x="15" y="46"/>
                  </a:cubicBezTo>
                  <a:cubicBezTo>
                    <a:pt x="12" y="58"/>
                    <a:pt x="10" y="70"/>
                    <a:pt x="13" y="82"/>
                  </a:cubicBezTo>
                  <a:cubicBezTo>
                    <a:pt x="15" y="90"/>
                    <a:pt x="27" y="94"/>
                    <a:pt x="33" y="87"/>
                  </a:cubicBezTo>
                  <a:cubicBezTo>
                    <a:pt x="45" y="71"/>
                    <a:pt x="50" y="46"/>
                    <a:pt x="49" y="26"/>
                  </a:cubicBezTo>
                  <a:close/>
                </a:path>
              </a:pathLst>
            </a:custGeom>
            <a:solidFill>
              <a:srgbClr val="FFD8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6869112" y="1319213"/>
              <a:ext cx="320676" cy="352425"/>
            </a:xfrm>
            <a:custGeom>
              <a:avLst/>
              <a:gdLst>
                <a:gd name="T0" fmla="*/ 61 w 85"/>
                <a:gd name="T1" fmla="*/ 15 h 94"/>
                <a:gd name="T2" fmla="*/ 60 w 85"/>
                <a:gd name="T3" fmla="*/ 10 h 94"/>
                <a:gd name="T4" fmla="*/ 46 w 85"/>
                <a:gd name="T5" fmla="*/ 2 h 94"/>
                <a:gd name="T6" fmla="*/ 20 w 85"/>
                <a:gd name="T7" fmla="*/ 27 h 94"/>
                <a:gd name="T8" fmla="*/ 8 w 85"/>
                <a:gd name="T9" fmla="*/ 59 h 94"/>
                <a:gd name="T10" fmla="*/ 15 w 85"/>
                <a:gd name="T11" fmla="*/ 78 h 94"/>
                <a:gd name="T12" fmla="*/ 15 w 85"/>
                <a:gd name="T13" fmla="*/ 79 h 94"/>
                <a:gd name="T14" fmla="*/ 29 w 85"/>
                <a:gd name="T15" fmla="*/ 93 h 94"/>
                <a:gd name="T16" fmla="*/ 60 w 85"/>
                <a:gd name="T17" fmla="*/ 66 h 94"/>
                <a:gd name="T18" fmla="*/ 80 w 85"/>
                <a:gd name="T19" fmla="*/ 26 h 94"/>
                <a:gd name="T20" fmla="*/ 61 w 85"/>
                <a:gd name="T21" fmla="*/ 1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94">
                  <a:moveTo>
                    <a:pt x="61" y="15"/>
                  </a:moveTo>
                  <a:cubicBezTo>
                    <a:pt x="61" y="14"/>
                    <a:pt x="61" y="12"/>
                    <a:pt x="60" y="10"/>
                  </a:cubicBezTo>
                  <a:cubicBezTo>
                    <a:pt x="58" y="5"/>
                    <a:pt x="52" y="0"/>
                    <a:pt x="46" y="2"/>
                  </a:cubicBezTo>
                  <a:cubicBezTo>
                    <a:pt x="33" y="7"/>
                    <a:pt x="26" y="15"/>
                    <a:pt x="20" y="27"/>
                  </a:cubicBezTo>
                  <a:cubicBezTo>
                    <a:pt x="16" y="38"/>
                    <a:pt x="17" y="51"/>
                    <a:pt x="8" y="59"/>
                  </a:cubicBezTo>
                  <a:cubicBezTo>
                    <a:pt x="0" y="66"/>
                    <a:pt x="6" y="77"/>
                    <a:pt x="15" y="78"/>
                  </a:cubicBezTo>
                  <a:cubicBezTo>
                    <a:pt x="15" y="78"/>
                    <a:pt x="15" y="78"/>
                    <a:pt x="15" y="79"/>
                  </a:cubicBezTo>
                  <a:cubicBezTo>
                    <a:pt x="13" y="88"/>
                    <a:pt x="20" y="94"/>
                    <a:pt x="29" y="93"/>
                  </a:cubicBezTo>
                  <a:cubicBezTo>
                    <a:pt x="43" y="91"/>
                    <a:pt x="52" y="77"/>
                    <a:pt x="60" y="66"/>
                  </a:cubicBezTo>
                  <a:cubicBezTo>
                    <a:pt x="68" y="54"/>
                    <a:pt x="75" y="40"/>
                    <a:pt x="80" y="26"/>
                  </a:cubicBezTo>
                  <a:cubicBezTo>
                    <a:pt x="85" y="14"/>
                    <a:pt x="69" y="8"/>
                    <a:pt x="61" y="15"/>
                  </a:cubicBezTo>
                  <a:close/>
                </a:path>
              </a:pathLst>
            </a:custGeom>
            <a:solidFill>
              <a:srgbClr val="FFD8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7351714" y="2228851"/>
              <a:ext cx="349249" cy="179389"/>
            </a:xfrm>
            <a:custGeom>
              <a:avLst/>
              <a:gdLst>
                <a:gd name="T0" fmla="*/ 90 w 93"/>
                <a:gd name="T1" fmla="*/ 33 h 48"/>
                <a:gd name="T2" fmla="*/ 84 w 93"/>
                <a:gd name="T3" fmla="*/ 11 h 48"/>
                <a:gd name="T4" fmla="*/ 70 w 93"/>
                <a:gd name="T5" fmla="*/ 2 h 48"/>
                <a:gd name="T6" fmla="*/ 31 w 93"/>
                <a:gd name="T7" fmla="*/ 19 h 48"/>
                <a:gd name="T8" fmla="*/ 30 w 93"/>
                <a:gd name="T9" fmla="*/ 19 h 48"/>
                <a:gd name="T10" fmla="*/ 29 w 93"/>
                <a:gd name="T11" fmla="*/ 18 h 48"/>
                <a:gd name="T12" fmla="*/ 8 w 93"/>
                <a:gd name="T13" fmla="*/ 23 h 48"/>
                <a:gd name="T14" fmla="*/ 14 w 93"/>
                <a:gd name="T15" fmla="*/ 44 h 48"/>
                <a:gd name="T16" fmla="*/ 28 w 93"/>
                <a:gd name="T17" fmla="*/ 43 h 48"/>
                <a:gd name="T18" fmla="*/ 76 w 93"/>
                <a:gd name="T19" fmla="*/ 47 h 48"/>
                <a:gd name="T20" fmla="*/ 90 w 93"/>
                <a:gd name="T21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48">
                  <a:moveTo>
                    <a:pt x="90" y="33"/>
                  </a:moveTo>
                  <a:cubicBezTo>
                    <a:pt x="87" y="25"/>
                    <a:pt x="86" y="18"/>
                    <a:pt x="84" y="11"/>
                  </a:cubicBezTo>
                  <a:cubicBezTo>
                    <a:pt x="83" y="5"/>
                    <a:pt x="76" y="0"/>
                    <a:pt x="70" y="2"/>
                  </a:cubicBezTo>
                  <a:cubicBezTo>
                    <a:pt x="57" y="8"/>
                    <a:pt x="44" y="15"/>
                    <a:pt x="31" y="19"/>
                  </a:cubicBezTo>
                  <a:cubicBezTo>
                    <a:pt x="31" y="19"/>
                    <a:pt x="31" y="19"/>
                    <a:pt x="30" y="19"/>
                  </a:cubicBezTo>
                  <a:cubicBezTo>
                    <a:pt x="30" y="18"/>
                    <a:pt x="29" y="18"/>
                    <a:pt x="29" y="18"/>
                  </a:cubicBezTo>
                  <a:cubicBezTo>
                    <a:pt x="24" y="9"/>
                    <a:pt x="8" y="13"/>
                    <a:pt x="8" y="23"/>
                  </a:cubicBezTo>
                  <a:cubicBezTo>
                    <a:pt x="0" y="29"/>
                    <a:pt x="2" y="44"/>
                    <a:pt x="14" y="44"/>
                  </a:cubicBezTo>
                  <a:cubicBezTo>
                    <a:pt x="19" y="44"/>
                    <a:pt x="24" y="44"/>
                    <a:pt x="28" y="43"/>
                  </a:cubicBezTo>
                  <a:cubicBezTo>
                    <a:pt x="44" y="47"/>
                    <a:pt x="65" y="45"/>
                    <a:pt x="76" y="47"/>
                  </a:cubicBezTo>
                  <a:cubicBezTo>
                    <a:pt x="83" y="48"/>
                    <a:pt x="93" y="42"/>
                    <a:pt x="90" y="33"/>
                  </a:cubicBezTo>
                  <a:close/>
                </a:path>
              </a:pathLst>
            </a:custGeom>
            <a:solidFill>
              <a:srgbClr val="FFD8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7234238" y="3190876"/>
              <a:ext cx="368300" cy="247650"/>
            </a:xfrm>
            <a:custGeom>
              <a:avLst/>
              <a:gdLst>
                <a:gd name="T0" fmla="*/ 97 w 98"/>
                <a:gd name="T1" fmla="*/ 50 h 66"/>
                <a:gd name="T2" fmla="*/ 80 w 98"/>
                <a:gd name="T3" fmla="*/ 27 h 66"/>
                <a:gd name="T4" fmla="*/ 68 w 98"/>
                <a:gd name="T5" fmla="*/ 28 h 66"/>
                <a:gd name="T6" fmla="*/ 45 w 98"/>
                <a:gd name="T7" fmla="*/ 3 h 66"/>
                <a:gd name="T8" fmla="*/ 32 w 98"/>
                <a:gd name="T9" fmla="*/ 4 h 66"/>
                <a:gd name="T10" fmla="*/ 15 w 98"/>
                <a:gd name="T11" fmla="*/ 6 h 66"/>
                <a:gd name="T12" fmla="*/ 15 w 98"/>
                <a:gd name="T13" fmla="*/ 29 h 66"/>
                <a:gd name="T14" fmla="*/ 28 w 98"/>
                <a:gd name="T15" fmla="*/ 28 h 66"/>
                <a:gd name="T16" fmla="*/ 30 w 98"/>
                <a:gd name="T17" fmla="*/ 28 h 66"/>
                <a:gd name="T18" fmla="*/ 29 w 98"/>
                <a:gd name="T19" fmla="*/ 36 h 66"/>
                <a:gd name="T20" fmla="*/ 42 w 98"/>
                <a:gd name="T21" fmla="*/ 57 h 66"/>
                <a:gd name="T22" fmla="*/ 64 w 98"/>
                <a:gd name="T23" fmla="*/ 55 h 66"/>
                <a:gd name="T24" fmla="*/ 65 w 98"/>
                <a:gd name="T25" fmla="*/ 55 h 66"/>
                <a:gd name="T26" fmla="*/ 83 w 98"/>
                <a:gd name="T27" fmla="*/ 64 h 66"/>
                <a:gd name="T28" fmla="*/ 97 w 98"/>
                <a:gd name="T29" fmla="*/ 5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8" h="66">
                  <a:moveTo>
                    <a:pt x="97" y="50"/>
                  </a:moveTo>
                  <a:cubicBezTo>
                    <a:pt x="95" y="39"/>
                    <a:pt x="91" y="29"/>
                    <a:pt x="80" y="27"/>
                  </a:cubicBezTo>
                  <a:cubicBezTo>
                    <a:pt x="76" y="26"/>
                    <a:pt x="72" y="26"/>
                    <a:pt x="68" y="28"/>
                  </a:cubicBezTo>
                  <a:cubicBezTo>
                    <a:pt x="61" y="19"/>
                    <a:pt x="54" y="9"/>
                    <a:pt x="45" y="3"/>
                  </a:cubicBezTo>
                  <a:cubicBezTo>
                    <a:pt x="40" y="0"/>
                    <a:pt x="35" y="1"/>
                    <a:pt x="32" y="4"/>
                  </a:cubicBezTo>
                  <a:cubicBezTo>
                    <a:pt x="26" y="4"/>
                    <a:pt x="20" y="5"/>
                    <a:pt x="15" y="6"/>
                  </a:cubicBezTo>
                  <a:cubicBezTo>
                    <a:pt x="0" y="6"/>
                    <a:pt x="0" y="29"/>
                    <a:pt x="15" y="29"/>
                  </a:cubicBezTo>
                  <a:cubicBezTo>
                    <a:pt x="19" y="28"/>
                    <a:pt x="24" y="28"/>
                    <a:pt x="28" y="28"/>
                  </a:cubicBezTo>
                  <a:cubicBezTo>
                    <a:pt x="29" y="28"/>
                    <a:pt x="30" y="28"/>
                    <a:pt x="30" y="28"/>
                  </a:cubicBezTo>
                  <a:cubicBezTo>
                    <a:pt x="30" y="31"/>
                    <a:pt x="29" y="33"/>
                    <a:pt x="29" y="36"/>
                  </a:cubicBezTo>
                  <a:cubicBezTo>
                    <a:pt x="28" y="45"/>
                    <a:pt x="34" y="54"/>
                    <a:pt x="42" y="57"/>
                  </a:cubicBezTo>
                  <a:cubicBezTo>
                    <a:pt x="50" y="60"/>
                    <a:pt x="57" y="58"/>
                    <a:pt x="64" y="55"/>
                  </a:cubicBezTo>
                  <a:cubicBezTo>
                    <a:pt x="64" y="55"/>
                    <a:pt x="64" y="55"/>
                    <a:pt x="65" y="55"/>
                  </a:cubicBezTo>
                  <a:cubicBezTo>
                    <a:pt x="70" y="59"/>
                    <a:pt x="75" y="62"/>
                    <a:pt x="83" y="64"/>
                  </a:cubicBezTo>
                  <a:cubicBezTo>
                    <a:pt x="92" y="66"/>
                    <a:pt x="98" y="58"/>
                    <a:pt x="97" y="50"/>
                  </a:cubicBezTo>
                  <a:close/>
                </a:path>
              </a:pathLst>
            </a:custGeom>
            <a:solidFill>
              <a:srgbClr val="FFD8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4600576" y="3221038"/>
              <a:ext cx="349249" cy="209551"/>
            </a:xfrm>
            <a:custGeom>
              <a:avLst/>
              <a:gdLst>
                <a:gd name="T0" fmla="*/ 87 w 93"/>
                <a:gd name="T1" fmla="*/ 6 h 56"/>
                <a:gd name="T2" fmla="*/ 67 w 93"/>
                <a:gd name="T3" fmla="*/ 2 h 56"/>
                <a:gd name="T4" fmla="*/ 51 w 93"/>
                <a:gd name="T5" fmla="*/ 8 h 56"/>
                <a:gd name="T6" fmla="*/ 46 w 93"/>
                <a:gd name="T7" fmla="*/ 5 h 56"/>
                <a:gd name="T8" fmla="*/ 34 w 93"/>
                <a:gd name="T9" fmla="*/ 5 h 56"/>
                <a:gd name="T10" fmla="*/ 24 w 93"/>
                <a:gd name="T11" fmla="*/ 4 h 56"/>
                <a:gd name="T12" fmla="*/ 2 w 93"/>
                <a:gd name="T13" fmla="*/ 41 h 56"/>
                <a:gd name="T14" fmla="*/ 25 w 93"/>
                <a:gd name="T15" fmla="*/ 41 h 56"/>
                <a:gd name="T16" fmla="*/ 25 w 93"/>
                <a:gd name="T17" fmla="*/ 39 h 56"/>
                <a:gd name="T18" fmla="*/ 42 w 93"/>
                <a:gd name="T19" fmla="*/ 47 h 56"/>
                <a:gd name="T20" fmla="*/ 50 w 93"/>
                <a:gd name="T21" fmla="*/ 33 h 56"/>
                <a:gd name="T22" fmla="*/ 52 w 93"/>
                <a:gd name="T23" fmla="*/ 33 h 56"/>
                <a:gd name="T24" fmla="*/ 85 w 93"/>
                <a:gd name="T25" fmla="*/ 27 h 56"/>
                <a:gd name="T26" fmla="*/ 87 w 93"/>
                <a:gd name="T27" fmla="*/ 6 h 56"/>
                <a:gd name="T28" fmla="*/ 25 w 93"/>
                <a:gd name="T29" fmla="*/ 36 h 56"/>
                <a:gd name="T30" fmla="*/ 25 w 93"/>
                <a:gd name="T31" fmla="*/ 30 h 56"/>
                <a:gd name="T32" fmla="*/ 25 w 93"/>
                <a:gd name="T33" fmla="*/ 28 h 56"/>
                <a:gd name="T34" fmla="*/ 25 w 93"/>
                <a:gd name="T35" fmla="*/ 27 h 56"/>
                <a:gd name="T36" fmla="*/ 27 w 93"/>
                <a:gd name="T37" fmla="*/ 27 h 56"/>
                <a:gd name="T38" fmla="*/ 30 w 93"/>
                <a:gd name="T39" fmla="*/ 27 h 56"/>
                <a:gd name="T40" fmla="*/ 30 w 93"/>
                <a:gd name="T41" fmla="*/ 27 h 56"/>
                <a:gd name="T42" fmla="*/ 25 w 93"/>
                <a:gd name="T43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" h="56">
                  <a:moveTo>
                    <a:pt x="87" y="6"/>
                  </a:moveTo>
                  <a:cubicBezTo>
                    <a:pt x="81" y="0"/>
                    <a:pt x="74" y="1"/>
                    <a:pt x="67" y="2"/>
                  </a:cubicBezTo>
                  <a:cubicBezTo>
                    <a:pt x="62" y="3"/>
                    <a:pt x="56" y="5"/>
                    <a:pt x="51" y="8"/>
                  </a:cubicBezTo>
                  <a:cubicBezTo>
                    <a:pt x="49" y="7"/>
                    <a:pt x="47" y="6"/>
                    <a:pt x="46" y="5"/>
                  </a:cubicBezTo>
                  <a:cubicBezTo>
                    <a:pt x="41" y="2"/>
                    <a:pt x="37" y="3"/>
                    <a:pt x="34" y="5"/>
                  </a:cubicBezTo>
                  <a:cubicBezTo>
                    <a:pt x="31" y="4"/>
                    <a:pt x="28" y="4"/>
                    <a:pt x="24" y="4"/>
                  </a:cubicBezTo>
                  <a:cubicBezTo>
                    <a:pt x="4" y="6"/>
                    <a:pt x="0" y="24"/>
                    <a:pt x="2" y="41"/>
                  </a:cubicBezTo>
                  <a:cubicBezTo>
                    <a:pt x="4" y="55"/>
                    <a:pt x="27" y="56"/>
                    <a:pt x="25" y="41"/>
                  </a:cubicBezTo>
                  <a:cubicBezTo>
                    <a:pt x="25" y="40"/>
                    <a:pt x="25" y="40"/>
                    <a:pt x="25" y="39"/>
                  </a:cubicBezTo>
                  <a:cubicBezTo>
                    <a:pt x="27" y="47"/>
                    <a:pt x="34" y="52"/>
                    <a:pt x="42" y="47"/>
                  </a:cubicBezTo>
                  <a:cubicBezTo>
                    <a:pt x="47" y="43"/>
                    <a:pt x="49" y="39"/>
                    <a:pt x="50" y="33"/>
                  </a:cubicBezTo>
                  <a:cubicBezTo>
                    <a:pt x="50" y="33"/>
                    <a:pt x="51" y="33"/>
                    <a:pt x="52" y="33"/>
                  </a:cubicBezTo>
                  <a:cubicBezTo>
                    <a:pt x="63" y="36"/>
                    <a:pt x="76" y="36"/>
                    <a:pt x="85" y="27"/>
                  </a:cubicBezTo>
                  <a:cubicBezTo>
                    <a:pt x="90" y="21"/>
                    <a:pt x="93" y="12"/>
                    <a:pt x="87" y="6"/>
                  </a:cubicBezTo>
                  <a:close/>
                  <a:moveTo>
                    <a:pt x="25" y="36"/>
                  </a:moveTo>
                  <a:cubicBezTo>
                    <a:pt x="25" y="34"/>
                    <a:pt x="25" y="32"/>
                    <a:pt x="25" y="30"/>
                  </a:cubicBezTo>
                  <a:cubicBezTo>
                    <a:pt x="25" y="29"/>
                    <a:pt x="25" y="28"/>
                    <a:pt x="25" y="28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6" y="27"/>
                    <a:pt x="26" y="27"/>
                    <a:pt x="27" y="27"/>
                  </a:cubicBezTo>
                  <a:cubicBezTo>
                    <a:pt x="27" y="29"/>
                    <a:pt x="27" y="29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6" y="30"/>
                    <a:pt x="25" y="33"/>
                    <a:pt x="25" y="36"/>
                  </a:cubicBezTo>
                  <a:close/>
                </a:path>
              </a:pathLst>
            </a:custGeom>
            <a:solidFill>
              <a:srgbClr val="FFD8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4441826" y="2228851"/>
              <a:ext cx="381001" cy="195263"/>
            </a:xfrm>
            <a:custGeom>
              <a:avLst/>
              <a:gdLst>
                <a:gd name="T0" fmla="*/ 77 w 101"/>
                <a:gd name="T1" fmla="*/ 14 h 52"/>
                <a:gd name="T2" fmla="*/ 31 w 101"/>
                <a:gd name="T3" fmla="*/ 0 h 52"/>
                <a:gd name="T4" fmla="*/ 20 w 101"/>
                <a:gd name="T5" fmla="*/ 14 h 52"/>
                <a:gd name="T6" fmla="*/ 15 w 101"/>
                <a:gd name="T7" fmla="*/ 14 h 52"/>
                <a:gd name="T8" fmla="*/ 15 w 101"/>
                <a:gd name="T9" fmla="*/ 37 h 52"/>
                <a:gd name="T10" fmla="*/ 67 w 101"/>
                <a:gd name="T11" fmla="*/ 48 h 52"/>
                <a:gd name="T12" fmla="*/ 98 w 101"/>
                <a:gd name="T13" fmla="*/ 38 h 52"/>
                <a:gd name="T14" fmla="*/ 77 w 101"/>
                <a:gd name="T15" fmla="*/ 1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52">
                  <a:moveTo>
                    <a:pt x="77" y="14"/>
                  </a:moveTo>
                  <a:cubicBezTo>
                    <a:pt x="62" y="7"/>
                    <a:pt x="48" y="0"/>
                    <a:pt x="31" y="0"/>
                  </a:cubicBezTo>
                  <a:cubicBezTo>
                    <a:pt x="23" y="0"/>
                    <a:pt x="19" y="7"/>
                    <a:pt x="20" y="14"/>
                  </a:cubicBezTo>
                  <a:cubicBezTo>
                    <a:pt x="18" y="14"/>
                    <a:pt x="17" y="14"/>
                    <a:pt x="15" y="14"/>
                  </a:cubicBezTo>
                  <a:cubicBezTo>
                    <a:pt x="0" y="13"/>
                    <a:pt x="0" y="36"/>
                    <a:pt x="15" y="37"/>
                  </a:cubicBezTo>
                  <a:cubicBezTo>
                    <a:pt x="34" y="37"/>
                    <a:pt x="50" y="40"/>
                    <a:pt x="67" y="48"/>
                  </a:cubicBezTo>
                  <a:cubicBezTo>
                    <a:pt x="77" y="52"/>
                    <a:pt x="94" y="51"/>
                    <a:pt x="98" y="38"/>
                  </a:cubicBezTo>
                  <a:cubicBezTo>
                    <a:pt x="101" y="26"/>
                    <a:pt x="86" y="18"/>
                    <a:pt x="77" y="14"/>
                  </a:cubicBezTo>
                  <a:close/>
                </a:path>
              </a:pathLst>
            </a:custGeom>
            <a:solidFill>
              <a:srgbClr val="FFD8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5619751" y="3903664"/>
              <a:ext cx="971551" cy="142874"/>
            </a:xfrm>
            <a:custGeom>
              <a:avLst/>
              <a:gdLst>
                <a:gd name="T0" fmla="*/ 243 w 258"/>
                <a:gd name="T1" fmla="*/ 1 h 38"/>
                <a:gd name="T2" fmla="*/ 129 w 258"/>
                <a:gd name="T3" fmla="*/ 1 h 38"/>
                <a:gd name="T4" fmla="*/ 15 w 258"/>
                <a:gd name="T5" fmla="*/ 9 h 38"/>
                <a:gd name="T6" fmla="*/ 15 w 258"/>
                <a:gd name="T7" fmla="*/ 32 h 38"/>
                <a:gd name="T8" fmla="*/ 93 w 258"/>
                <a:gd name="T9" fmla="*/ 26 h 38"/>
                <a:gd name="T10" fmla="*/ 107 w 258"/>
                <a:gd name="T11" fmla="*/ 35 h 38"/>
                <a:gd name="T12" fmla="*/ 169 w 258"/>
                <a:gd name="T13" fmla="*/ 32 h 38"/>
                <a:gd name="T14" fmla="*/ 204 w 258"/>
                <a:gd name="T15" fmla="*/ 32 h 38"/>
                <a:gd name="T16" fmla="*/ 243 w 258"/>
                <a:gd name="T17" fmla="*/ 24 h 38"/>
                <a:gd name="T18" fmla="*/ 243 w 258"/>
                <a:gd name="T19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38">
                  <a:moveTo>
                    <a:pt x="243" y="1"/>
                  </a:moveTo>
                  <a:cubicBezTo>
                    <a:pt x="205" y="1"/>
                    <a:pt x="167" y="0"/>
                    <a:pt x="129" y="1"/>
                  </a:cubicBezTo>
                  <a:cubicBezTo>
                    <a:pt x="90" y="2"/>
                    <a:pt x="53" y="6"/>
                    <a:pt x="15" y="9"/>
                  </a:cubicBezTo>
                  <a:cubicBezTo>
                    <a:pt x="0" y="10"/>
                    <a:pt x="0" y="34"/>
                    <a:pt x="15" y="32"/>
                  </a:cubicBezTo>
                  <a:cubicBezTo>
                    <a:pt x="41" y="30"/>
                    <a:pt x="67" y="28"/>
                    <a:pt x="93" y="26"/>
                  </a:cubicBezTo>
                  <a:cubicBezTo>
                    <a:pt x="94" y="32"/>
                    <a:pt x="99" y="38"/>
                    <a:pt x="107" y="35"/>
                  </a:cubicBezTo>
                  <a:cubicBezTo>
                    <a:pt x="126" y="27"/>
                    <a:pt x="149" y="32"/>
                    <a:pt x="169" y="32"/>
                  </a:cubicBezTo>
                  <a:cubicBezTo>
                    <a:pt x="181" y="32"/>
                    <a:pt x="192" y="33"/>
                    <a:pt x="204" y="32"/>
                  </a:cubicBezTo>
                  <a:cubicBezTo>
                    <a:pt x="217" y="30"/>
                    <a:pt x="230" y="25"/>
                    <a:pt x="243" y="24"/>
                  </a:cubicBezTo>
                  <a:cubicBezTo>
                    <a:pt x="258" y="22"/>
                    <a:pt x="258" y="1"/>
                    <a:pt x="243" y="1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5605463" y="4081464"/>
              <a:ext cx="974725" cy="153988"/>
            </a:xfrm>
            <a:custGeom>
              <a:avLst/>
              <a:gdLst>
                <a:gd name="T0" fmla="*/ 248 w 259"/>
                <a:gd name="T1" fmla="*/ 5 h 41"/>
                <a:gd name="T2" fmla="*/ 186 w 259"/>
                <a:gd name="T3" fmla="*/ 2 h 41"/>
                <a:gd name="T4" fmla="*/ 117 w 259"/>
                <a:gd name="T5" fmla="*/ 3 h 41"/>
                <a:gd name="T6" fmla="*/ 60 w 259"/>
                <a:gd name="T7" fmla="*/ 1 h 41"/>
                <a:gd name="T8" fmla="*/ 12 w 259"/>
                <a:gd name="T9" fmla="*/ 11 h 41"/>
                <a:gd name="T10" fmla="*/ 24 w 259"/>
                <a:gd name="T11" fmla="*/ 31 h 41"/>
                <a:gd name="T12" fmla="*/ 64 w 259"/>
                <a:gd name="T13" fmla="*/ 25 h 41"/>
                <a:gd name="T14" fmla="*/ 100 w 259"/>
                <a:gd name="T15" fmla="*/ 26 h 41"/>
                <a:gd name="T16" fmla="*/ 110 w 259"/>
                <a:gd name="T17" fmla="*/ 40 h 41"/>
                <a:gd name="T18" fmla="*/ 191 w 259"/>
                <a:gd name="T19" fmla="*/ 40 h 41"/>
                <a:gd name="T20" fmla="*/ 250 w 259"/>
                <a:gd name="T21" fmla="*/ 26 h 41"/>
                <a:gd name="T22" fmla="*/ 248 w 259"/>
                <a:gd name="T23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9" h="41">
                  <a:moveTo>
                    <a:pt x="248" y="5"/>
                  </a:moveTo>
                  <a:cubicBezTo>
                    <a:pt x="227" y="1"/>
                    <a:pt x="206" y="2"/>
                    <a:pt x="186" y="2"/>
                  </a:cubicBezTo>
                  <a:cubicBezTo>
                    <a:pt x="163" y="3"/>
                    <a:pt x="140" y="3"/>
                    <a:pt x="117" y="3"/>
                  </a:cubicBezTo>
                  <a:cubicBezTo>
                    <a:pt x="98" y="3"/>
                    <a:pt x="79" y="2"/>
                    <a:pt x="60" y="1"/>
                  </a:cubicBezTo>
                  <a:cubicBezTo>
                    <a:pt x="44" y="0"/>
                    <a:pt x="26" y="1"/>
                    <a:pt x="12" y="11"/>
                  </a:cubicBezTo>
                  <a:cubicBezTo>
                    <a:pt x="0" y="19"/>
                    <a:pt x="12" y="39"/>
                    <a:pt x="24" y="31"/>
                  </a:cubicBezTo>
                  <a:cubicBezTo>
                    <a:pt x="35" y="22"/>
                    <a:pt x="50" y="24"/>
                    <a:pt x="64" y="25"/>
                  </a:cubicBezTo>
                  <a:cubicBezTo>
                    <a:pt x="76" y="25"/>
                    <a:pt x="88" y="26"/>
                    <a:pt x="100" y="26"/>
                  </a:cubicBezTo>
                  <a:cubicBezTo>
                    <a:pt x="98" y="32"/>
                    <a:pt x="102" y="40"/>
                    <a:pt x="110" y="40"/>
                  </a:cubicBezTo>
                  <a:cubicBezTo>
                    <a:pt x="137" y="40"/>
                    <a:pt x="164" y="41"/>
                    <a:pt x="191" y="40"/>
                  </a:cubicBezTo>
                  <a:cubicBezTo>
                    <a:pt x="210" y="40"/>
                    <a:pt x="235" y="38"/>
                    <a:pt x="250" y="26"/>
                  </a:cubicBezTo>
                  <a:cubicBezTo>
                    <a:pt x="257" y="21"/>
                    <a:pt x="259" y="7"/>
                    <a:pt x="248" y="5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5619751" y="4230688"/>
              <a:ext cx="925514" cy="403225"/>
            </a:xfrm>
            <a:custGeom>
              <a:avLst/>
              <a:gdLst>
                <a:gd name="T0" fmla="*/ 239 w 246"/>
                <a:gd name="T1" fmla="*/ 18 h 107"/>
                <a:gd name="T2" fmla="*/ 159 w 246"/>
                <a:gd name="T3" fmla="*/ 9 h 107"/>
                <a:gd name="T4" fmla="*/ 15 w 246"/>
                <a:gd name="T5" fmla="*/ 23 h 107"/>
                <a:gd name="T6" fmla="*/ 21 w 246"/>
                <a:gd name="T7" fmla="*/ 45 h 107"/>
                <a:gd name="T8" fmla="*/ 45 w 246"/>
                <a:gd name="T9" fmla="*/ 40 h 107"/>
                <a:gd name="T10" fmla="*/ 46 w 246"/>
                <a:gd name="T11" fmla="*/ 54 h 107"/>
                <a:gd name="T12" fmla="*/ 64 w 246"/>
                <a:gd name="T13" fmla="*/ 63 h 107"/>
                <a:gd name="T14" fmla="*/ 61 w 246"/>
                <a:gd name="T15" fmla="*/ 73 h 107"/>
                <a:gd name="T16" fmla="*/ 63 w 246"/>
                <a:gd name="T17" fmla="*/ 78 h 107"/>
                <a:gd name="T18" fmla="*/ 63 w 246"/>
                <a:gd name="T19" fmla="*/ 95 h 107"/>
                <a:gd name="T20" fmla="*/ 80 w 246"/>
                <a:gd name="T21" fmla="*/ 102 h 107"/>
                <a:gd name="T22" fmla="*/ 84 w 246"/>
                <a:gd name="T23" fmla="*/ 100 h 107"/>
                <a:gd name="T24" fmla="*/ 112 w 246"/>
                <a:gd name="T25" fmla="*/ 106 h 107"/>
                <a:gd name="T26" fmla="*/ 150 w 246"/>
                <a:gd name="T27" fmla="*/ 106 h 107"/>
                <a:gd name="T28" fmla="*/ 189 w 246"/>
                <a:gd name="T29" fmla="*/ 78 h 107"/>
                <a:gd name="T30" fmla="*/ 193 w 246"/>
                <a:gd name="T31" fmla="*/ 70 h 107"/>
                <a:gd name="T32" fmla="*/ 200 w 246"/>
                <a:gd name="T33" fmla="*/ 56 h 107"/>
                <a:gd name="T34" fmla="*/ 197 w 246"/>
                <a:gd name="T35" fmla="*/ 45 h 107"/>
                <a:gd name="T36" fmla="*/ 234 w 246"/>
                <a:gd name="T37" fmla="*/ 37 h 107"/>
                <a:gd name="T38" fmla="*/ 239 w 246"/>
                <a:gd name="T39" fmla="*/ 18 h 107"/>
                <a:gd name="T40" fmla="*/ 97 w 246"/>
                <a:gd name="T41" fmla="*/ 62 h 107"/>
                <a:gd name="T42" fmla="*/ 104 w 246"/>
                <a:gd name="T43" fmla="*/ 62 h 107"/>
                <a:gd name="T44" fmla="*/ 166 w 246"/>
                <a:gd name="T45" fmla="*/ 62 h 107"/>
                <a:gd name="T46" fmla="*/ 97 w 246"/>
                <a:gd name="T47" fmla="*/ 6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107">
                  <a:moveTo>
                    <a:pt x="239" y="18"/>
                  </a:moveTo>
                  <a:cubicBezTo>
                    <a:pt x="221" y="0"/>
                    <a:pt x="182" y="9"/>
                    <a:pt x="159" y="9"/>
                  </a:cubicBezTo>
                  <a:cubicBezTo>
                    <a:pt x="110" y="9"/>
                    <a:pt x="62" y="10"/>
                    <a:pt x="15" y="23"/>
                  </a:cubicBezTo>
                  <a:cubicBezTo>
                    <a:pt x="0" y="27"/>
                    <a:pt x="6" y="49"/>
                    <a:pt x="21" y="45"/>
                  </a:cubicBezTo>
                  <a:cubicBezTo>
                    <a:pt x="29" y="43"/>
                    <a:pt x="37" y="41"/>
                    <a:pt x="45" y="40"/>
                  </a:cubicBezTo>
                  <a:cubicBezTo>
                    <a:pt x="42" y="44"/>
                    <a:pt x="43" y="51"/>
                    <a:pt x="46" y="54"/>
                  </a:cubicBezTo>
                  <a:cubicBezTo>
                    <a:pt x="51" y="59"/>
                    <a:pt x="57" y="62"/>
                    <a:pt x="64" y="63"/>
                  </a:cubicBezTo>
                  <a:cubicBezTo>
                    <a:pt x="62" y="65"/>
                    <a:pt x="60" y="69"/>
                    <a:pt x="61" y="73"/>
                  </a:cubicBezTo>
                  <a:cubicBezTo>
                    <a:pt x="62" y="75"/>
                    <a:pt x="62" y="76"/>
                    <a:pt x="63" y="78"/>
                  </a:cubicBezTo>
                  <a:cubicBezTo>
                    <a:pt x="61" y="83"/>
                    <a:pt x="61" y="88"/>
                    <a:pt x="63" y="95"/>
                  </a:cubicBezTo>
                  <a:cubicBezTo>
                    <a:pt x="66" y="102"/>
                    <a:pt x="73" y="105"/>
                    <a:pt x="80" y="102"/>
                  </a:cubicBezTo>
                  <a:cubicBezTo>
                    <a:pt x="82" y="101"/>
                    <a:pt x="83" y="101"/>
                    <a:pt x="84" y="100"/>
                  </a:cubicBezTo>
                  <a:cubicBezTo>
                    <a:pt x="92" y="104"/>
                    <a:pt x="102" y="105"/>
                    <a:pt x="112" y="106"/>
                  </a:cubicBezTo>
                  <a:cubicBezTo>
                    <a:pt x="124" y="107"/>
                    <a:pt x="138" y="107"/>
                    <a:pt x="150" y="106"/>
                  </a:cubicBezTo>
                  <a:cubicBezTo>
                    <a:pt x="169" y="104"/>
                    <a:pt x="178" y="91"/>
                    <a:pt x="189" y="78"/>
                  </a:cubicBezTo>
                  <a:cubicBezTo>
                    <a:pt x="192" y="76"/>
                    <a:pt x="193" y="73"/>
                    <a:pt x="193" y="70"/>
                  </a:cubicBezTo>
                  <a:cubicBezTo>
                    <a:pt x="196" y="66"/>
                    <a:pt x="199" y="62"/>
                    <a:pt x="200" y="56"/>
                  </a:cubicBezTo>
                  <a:cubicBezTo>
                    <a:pt x="201" y="52"/>
                    <a:pt x="200" y="47"/>
                    <a:pt x="197" y="45"/>
                  </a:cubicBezTo>
                  <a:cubicBezTo>
                    <a:pt x="210" y="43"/>
                    <a:pt x="223" y="41"/>
                    <a:pt x="234" y="37"/>
                  </a:cubicBezTo>
                  <a:cubicBezTo>
                    <a:pt x="242" y="34"/>
                    <a:pt x="246" y="24"/>
                    <a:pt x="239" y="18"/>
                  </a:cubicBezTo>
                  <a:close/>
                  <a:moveTo>
                    <a:pt x="97" y="62"/>
                  </a:moveTo>
                  <a:cubicBezTo>
                    <a:pt x="100" y="62"/>
                    <a:pt x="102" y="62"/>
                    <a:pt x="104" y="62"/>
                  </a:cubicBezTo>
                  <a:cubicBezTo>
                    <a:pt x="124" y="62"/>
                    <a:pt x="145" y="60"/>
                    <a:pt x="166" y="62"/>
                  </a:cubicBezTo>
                  <a:cubicBezTo>
                    <a:pt x="143" y="65"/>
                    <a:pt x="120" y="63"/>
                    <a:pt x="97" y="62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7475537" y="3452814"/>
              <a:ext cx="11112" cy="7937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0 h 2"/>
                <a:gd name="T4" fmla="*/ 1 w 3"/>
                <a:gd name="T5" fmla="*/ 1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2" y="1"/>
                    <a:pt x="1" y="1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2" y="1"/>
                    <a:pt x="3" y="1"/>
                    <a:pt x="3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7489827" y="3460751"/>
              <a:ext cx="11112" cy="3174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7486651" y="3460751"/>
              <a:ext cx="3176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7475537" y="345281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7212012" y="3141664"/>
              <a:ext cx="420688" cy="322264"/>
            </a:xfrm>
            <a:custGeom>
              <a:avLst/>
              <a:gdLst>
                <a:gd name="T0" fmla="*/ 107 w 112"/>
                <a:gd name="T1" fmla="*/ 42 h 86"/>
                <a:gd name="T2" fmla="*/ 110 w 112"/>
                <a:gd name="T3" fmla="*/ 58 h 86"/>
                <a:gd name="T4" fmla="*/ 106 w 112"/>
                <a:gd name="T5" fmla="*/ 70 h 86"/>
                <a:gd name="T6" fmla="*/ 105 w 112"/>
                <a:gd name="T7" fmla="*/ 72 h 86"/>
                <a:gd name="T8" fmla="*/ 72 w 112"/>
                <a:gd name="T9" fmla="*/ 81 h 86"/>
                <a:gd name="T10" fmla="*/ 65 w 112"/>
                <a:gd name="T11" fmla="*/ 78 h 86"/>
                <a:gd name="T12" fmla="*/ 73 w 112"/>
                <a:gd name="T13" fmla="*/ 82 h 86"/>
                <a:gd name="T14" fmla="*/ 103 w 112"/>
                <a:gd name="T15" fmla="*/ 73 h 86"/>
                <a:gd name="T16" fmla="*/ 109 w 112"/>
                <a:gd name="T17" fmla="*/ 60 h 86"/>
                <a:gd name="T18" fmla="*/ 106 w 112"/>
                <a:gd name="T19" fmla="*/ 42 h 86"/>
                <a:gd name="T20" fmla="*/ 94 w 112"/>
                <a:gd name="T21" fmla="*/ 35 h 86"/>
                <a:gd name="T22" fmla="*/ 100 w 112"/>
                <a:gd name="T23" fmla="*/ 44 h 86"/>
                <a:gd name="T24" fmla="*/ 101 w 112"/>
                <a:gd name="T25" fmla="*/ 52 h 86"/>
                <a:gd name="T26" fmla="*/ 99 w 112"/>
                <a:gd name="T27" fmla="*/ 66 h 86"/>
                <a:gd name="T28" fmla="*/ 92 w 112"/>
                <a:gd name="T29" fmla="*/ 73 h 86"/>
                <a:gd name="T30" fmla="*/ 75 w 112"/>
                <a:gd name="T31" fmla="*/ 74 h 86"/>
                <a:gd name="T32" fmla="*/ 60 w 112"/>
                <a:gd name="T33" fmla="*/ 66 h 86"/>
                <a:gd name="T34" fmla="*/ 72 w 112"/>
                <a:gd name="T35" fmla="*/ 73 h 86"/>
                <a:gd name="T36" fmla="*/ 75 w 112"/>
                <a:gd name="T37" fmla="*/ 74 h 86"/>
                <a:gd name="T38" fmla="*/ 92 w 112"/>
                <a:gd name="T39" fmla="*/ 73 h 86"/>
                <a:gd name="T40" fmla="*/ 98 w 112"/>
                <a:gd name="T41" fmla="*/ 67 h 86"/>
                <a:gd name="T42" fmla="*/ 101 w 112"/>
                <a:gd name="T43" fmla="*/ 54 h 86"/>
                <a:gd name="T44" fmla="*/ 98 w 112"/>
                <a:gd name="T45" fmla="*/ 50 h 86"/>
                <a:gd name="T46" fmla="*/ 97 w 112"/>
                <a:gd name="T47" fmla="*/ 63 h 86"/>
                <a:gd name="T48" fmla="*/ 96 w 112"/>
                <a:gd name="T49" fmla="*/ 66 h 86"/>
                <a:gd name="T50" fmla="*/ 78 w 112"/>
                <a:gd name="T51" fmla="*/ 72 h 86"/>
                <a:gd name="T52" fmla="*/ 73 w 112"/>
                <a:gd name="T53" fmla="*/ 70 h 86"/>
                <a:gd name="T54" fmla="*/ 28 w 112"/>
                <a:gd name="T55" fmla="*/ 46 h 86"/>
                <a:gd name="T56" fmla="*/ 20 w 112"/>
                <a:gd name="T57" fmla="*/ 42 h 86"/>
                <a:gd name="T58" fmla="*/ 14 w 112"/>
                <a:gd name="T59" fmla="*/ 33 h 86"/>
                <a:gd name="T60" fmla="*/ 21 w 112"/>
                <a:gd name="T61" fmla="*/ 17 h 86"/>
                <a:gd name="T62" fmla="*/ 36 w 112"/>
                <a:gd name="T63" fmla="*/ 17 h 86"/>
                <a:gd name="T64" fmla="*/ 50 w 112"/>
                <a:gd name="T65" fmla="*/ 23 h 86"/>
                <a:gd name="T66" fmla="*/ 79 w 112"/>
                <a:gd name="T67" fmla="*/ 28 h 86"/>
                <a:gd name="T68" fmla="*/ 59 w 112"/>
                <a:gd name="T69" fmla="*/ 12 h 86"/>
                <a:gd name="T70" fmla="*/ 43 w 112"/>
                <a:gd name="T71" fmla="*/ 4 h 86"/>
                <a:gd name="T72" fmla="*/ 6 w 112"/>
                <a:gd name="T73" fmla="*/ 12 h 86"/>
                <a:gd name="T74" fmla="*/ 5 w 112"/>
                <a:gd name="T75" fmla="*/ 47 h 86"/>
                <a:gd name="T76" fmla="*/ 23 w 112"/>
                <a:gd name="T77" fmla="*/ 60 h 86"/>
                <a:gd name="T78" fmla="*/ 66 w 112"/>
                <a:gd name="T79" fmla="*/ 81 h 86"/>
                <a:gd name="T80" fmla="*/ 70 w 112"/>
                <a:gd name="T81" fmla="*/ 83 h 86"/>
                <a:gd name="T82" fmla="*/ 31 w 112"/>
                <a:gd name="T83" fmla="*/ 63 h 86"/>
                <a:gd name="T84" fmla="*/ 14 w 112"/>
                <a:gd name="T85" fmla="*/ 55 h 86"/>
                <a:gd name="T86" fmla="*/ 8 w 112"/>
                <a:gd name="T87" fmla="*/ 50 h 86"/>
                <a:gd name="T88" fmla="*/ 2 w 112"/>
                <a:gd name="T89" fmla="*/ 21 h 86"/>
                <a:gd name="T90" fmla="*/ 12 w 112"/>
                <a:gd name="T91" fmla="*/ 52 h 86"/>
                <a:gd name="T92" fmla="*/ 21 w 112"/>
                <a:gd name="T93" fmla="*/ 57 h 86"/>
                <a:gd name="T94" fmla="*/ 65 w 112"/>
                <a:gd name="T95" fmla="*/ 80 h 86"/>
                <a:gd name="T96" fmla="*/ 72 w 112"/>
                <a:gd name="T97" fmla="*/ 83 h 86"/>
                <a:gd name="T98" fmla="*/ 91 w 112"/>
                <a:gd name="T99" fmla="*/ 85 h 86"/>
                <a:gd name="T100" fmla="*/ 107 w 112"/>
                <a:gd name="T101" fmla="*/ 72 h 86"/>
                <a:gd name="T102" fmla="*/ 112 w 112"/>
                <a:gd name="T103" fmla="*/ 5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2" h="86">
                  <a:moveTo>
                    <a:pt x="111" y="53"/>
                  </a:moveTo>
                  <a:cubicBezTo>
                    <a:pt x="111" y="51"/>
                    <a:pt x="111" y="50"/>
                    <a:pt x="110" y="49"/>
                  </a:cubicBezTo>
                  <a:cubicBezTo>
                    <a:pt x="110" y="46"/>
                    <a:pt x="108" y="44"/>
                    <a:pt x="107" y="42"/>
                  </a:cubicBezTo>
                  <a:cubicBezTo>
                    <a:pt x="108" y="44"/>
                    <a:pt x="109" y="47"/>
                    <a:pt x="109" y="50"/>
                  </a:cubicBezTo>
                  <a:cubicBezTo>
                    <a:pt x="110" y="51"/>
                    <a:pt x="110" y="53"/>
                    <a:pt x="110" y="54"/>
                  </a:cubicBezTo>
                  <a:cubicBezTo>
                    <a:pt x="110" y="55"/>
                    <a:pt x="110" y="57"/>
                    <a:pt x="110" y="58"/>
                  </a:cubicBezTo>
                  <a:cubicBezTo>
                    <a:pt x="109" y="61"/>
                    <a:pt x="109" y="64"/>
                    <a:pt x="108" y="67"/>
                  </a:cubicBezTo>
                  <a:cubicBezTo>
                    <a:pt x="107" y="67"/>
                    <a:pt x="107" y="68"/>
                    <a:pt x="107" y="69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5" y="71"/>
                    <a:pt x="105" y="71"/>
                    <a:pt x="105" y="71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04" y="73"/>
                    <a:pt x="104" y="73"/>
                    <a:pt x="103" y="74"/>
                  </a:cubicBezTo>
                  <a:cubicBezTo>
                    <a:pt x="99" y="79"/>
                    <a:pt x="94" y="82"/>
                    <a:pt x="88" y="83"/>
                  </a:cubicBezTo>
                  <a:cubicBezTo>
                    <a:pt x="83" y="84"/>
                    <a:pt x="77" y="84"/>
                    <a:pt x="72" y="81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0" y="70"/>
                    <a:pt x="58" y="74"/>
                    <a:pt x="65" y="78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9" y="80"/>
                    <a:pt x="70" y="80"/>
                    <a:pt x="71" y="81"/>
                  </a:cubicBezTo>
                  <a:cubicBezTo>
                    <a:pt x="71" y="81"/>
                    <a:pt x="72" y="81"/>
                    <a:pt x="73" y="82"/>
                  </a:cubicBezTo>
                  <a:cubicBezTo>
                    <a:pt x="76" y="83"/>
                    <a:pt x="79" y="83"/>
                    <a:pt x="82" y="83"/>
                  </a:cubicBezTo>
                  <a:cubicBezTo>
                    <a:pt x="89" y="83"/>
                    <a:pt x="95" y="81"/>
                    <a:pt x="100" y="77"/>
                  </a:cubicBezTo>
                  <a:cubicBezTo>
                    <a:pt x="101" y="76"/>
                    <a:pt x="102" y="74"/>
                    <a:pt x="103" y="73"/>
                  </a:cubicBezTo>
                  <a:cubicBezTo>
                    <a:pt x="104" y="72"/>
                    <a:pt x="104" y="72"/>
                    <a:pt x="105" y="71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7" y="66"/>
                    <a:pt x="108" y="63"/>
                    <a:pt x="109" y="60"/>
                  </a:cubicBezTo>
                  <a:cubicBezTo>
                    <a:pt x="109" y="59"/>
                    <a:pt x="109" y="57"/>
                    <a:pt x="109" y="55"/>
                  </a:cubicBezTo>
                  <a:cubicBezTo>
                    <a:pt x="109" y="54"/>
                    <a:pt x="109" y="53"/>
                    <a:pt x="109" y="51"/>
                  </a:cubicBezTo>
                  <a:cubicBezTo>
                    <a:pt x="108" y="48"/>
                    <a:pt x="107" y="45"/>
                    <a:pt x="106" y="42"/>
                  </a:cubicBezTo>
                  <a:cubicBezTo>
                    <a:pt x="105" y="41"/>
                    <a:pt x="104" y="40"/>
                    <a:pt x="104" y="38"/>
                  </a:cubicBezTo>
                  <a:cubicBezTo>
                    <a:pt x="102" y="37"/>
                    <a:pt x="101" y="36"/>
                    <a:pt x="99" y="36"/>
                  </a:cubicBezTo>
                  <a:cubicBezTo>
                    <a:pt x="97" y="34"/>
                    <a:pt x="94" y="35"/>
                    <a:pt x="94" y="35"/>
                  </a:cubicBezTo>
                  <a:cubicBezTo>
                    <a:pt x="94" y="36"/>
                    <a:pt x="94" y="36"/>
                    <a:pt x="95" y="37"/>
                  </a:cubicBezTo>
                  <a:cubicBezTo>
                    <a:pt x="95" y="38"/>
                    <a:pt x="96" y="39"/>
                    <a:pt x="98" y="41"/>
                  </a:cubicBezTo>
                  <a:cubicBezTo>
                    <a:pt x="98" y="42"/>
                    <a:pt x="99" y="43"/>
                    <a:pt x="100" y="44"/>
                  </a:cubicBezTo>
                  <a:cubicBezTo>
                    <a:pt x="101" y="46"/>
                    <a:pt x="101" y="47"/>
                    <a:pt x="101" y="47"/>
                  </a:cubicBezTo>
                  <a:cubicBezTo>
                    <a:pt x="101" y="48"/>
                    <a:pt x="100" y="47"/>
                    <a:pt x="99" y="47"/>
                  </a:cubicBezTo>
                  <a:cubicBezTo>
                    <a:pt x="100" y="49"/>
                    <a:pt x="101" y="50"/>
                    <a:pt x="101" y="52"/>
                  </a:cubicBezTo>
                  <a:cubicBezTo>
                    <a:pt x="101" y="53"/>
                    <a:pt x="101" y="54"/>
                    <a:pt x="101" y="54"/>
                  </a:cubicBezTo>
                  <a:cubicBezTo>
                    <a:pt x="101" y="55"/>
                    <a:pt x="101" y="56"/>
                    <a:pt x="101" y="57"/>
                  </a:cubicBezTo>
                  <a:cubicBezTo>
                    <a:pt x="101" y="60"/>
                    <a:pt x="100" y="63"/>
                    <a:pt x="99" y="66"/>
                  </a:cubicBezTo>
                  <a:cubicBezTo>
                    <a:pt x="98" y="67"/>
                    <a:pt x="98" y="67"/>
                    <a:pt x="97" y="68"/>
                  </a:cubicBezTo>
                  <a:cubicBezTo>
                    <a:pt x="97" y="69"/>
                    <a:pt x="96" y="69"/>
                    <a:pt x="96" y="70"/>
                  </a:cubicBezTo>
                  <a:cubicBezTo>
                    <a:pt x="95" y="71"/>
                    <a:pt x="94" y="72"/>
                    <a:pt x="92" y="73"/>
                  </a:cubicBezTo>
                  <a:cubicBezTo>
                    <a:pt x="90" y="74"/>
                    <a:pt x="86" y="75"/>
                    <a:pt x="83" y="75"/>
                  </a:cubicBezTo>
                  <a:cubicBezTo>
                    <a:pt x="81" y="75"/>
                    <a:pt x="79" y="75"/>
                    <a:pt x="78" y="75"/>
                  </a:cubicBezTo>
                  <a:cubicBezTo>
                    <a:pt x="77" y="75"/>
                    <a:pt x="76" y="74"/>
                    <a:pt x="75" y="74"/>
                  </a:cubicBezTo>
                  <a:cubicBezTo>
                    <a:pt x="74" y="74"/>
                    <a:pt x="74" y="73"/>
                    <a:pt x="74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52" y="62"/>
                    <a:pt x="44" y="58"/>
                    <a:pt x="36" y="53"/>
                  </a:cubicBezTo>
                  <a:cubicBezTo>
                    <a:pt x="44" y="58"/>
                    <a:pt x="52" y="62"/>
                    <a:pt x="60" y="66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5" y="74"/>
                    <a:pt x="75" y="74"/>
                  </a:cubicBezTo>
                  <a:cubicBezTo>
                    <a:pt x="76" y="74"/>
                    <a:pt x="77" y="74"/>
                    <a:pt x="78" y="75"/>
                  </a:cubicBezTo>
                  <a:cubicBezTo>
                    <a:pt x="79" y="75"/>
                    <a:pt x="81" y="75"/>
                    <a:pt x="83" y="75"/>
                  </a:cubicBezTo>
                  <a:cubicBezTo>
                    <a:pt x="86" y="75"/>
                    <a:pt x="90" y="74"/>
                    <a:pt x="92" y="73"/>
                  </a:cubicBezTo>
                  <a:cubicBezTo>
                    <a:pt x="94" y="72"/>
                    <a:pt x="95" y="71"/>
                    <a:pt x="96" y="70"/>
                  </a:cubicBezTo>
                  <a:cubicBezTo>
                    <a:pt x="96" y="69"/>
                    <a:pt x="97" y="68"/>
                    <a:pt x="97" y="68"/>
                  </a:cubicBezTo>
                  <a:cubicBezTo>
                    <a:pt x="97" y="68"/>
                    <a:pt x="98" y="67"/>
                    <a:pt x="98" y="67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100" y="63"/>
                    <a:pt x="101" y="60"/>
                    <a:pt x="101" y="57"/>
                  </a:cubicBezTo>
                  <a:cubicBezTo>
                    <a:pt x="101" y="56"/>
                    <a:pt x="101" y="55"/>
                    <a:pt x="101" y="54"/>
                  </a:cubicBezTo>
                  <a:cubicBezTo>
                    <a:pt x="101" y="53"/>
                    <a:pt x="100" y="52"/>
                    <a:pt x="100" y="52"/>
                  </a:cubicBezTo>
                  <a:cubicBezTo>
                    <a:pt x="100" y="50"/>
                    <a:pt x="99" y="49"/>
                    <a:pt x="99" y="47"/>
                  </a:cubicBezTo>
                  <a:cubicBezTo>
                    <a:pt x="98" y="47"/>
                    <a:pt x="98" y="48"/>
                    <a:pt x="98" y="50"/>
                  </a:cubicBezTo>
                  <a:cubicBezTo>
                    <a:pt x="98" y="51"/>
                    <a:pt x="98" y="52"/>
                    <a:pt x="98" y="54"/>
                  </a:cubicBezTo>
                  <a:cubicBezTo>
                    <a:pt x="98" y="56"/>
                    <a:pt x="99" y="58"/>
                    <a:pt x="98" y="60"/>
                  </a:cubicBezTo>
                  <a:cubicBezTo>
                    <a:pt x="98" y="61"/>
                    <a:pt x="98" y="62"/>
                    <a:pt x="97" y="63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7" y="64"/>
                    <a:pt x="97" y="65"/>
                    <a:pt x="97" y="65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5" y="68"/>
                    <a:pt x="93" y="70"/>
                    <a:pt x="92" y="70"/>
                  </a:cubicBezTo>
                  <a:cubicBezTo>
                    <a:pt x="88" y="73"/>
                    <a:pt x="83" y="74"/>
                    <a:pt x="78" y="72"/>
                  </a:cubicBezTo>
                  <a:cubicBezTo>
                    <a:pt x="77" y="72"/>
                    <a:pt x="76" y="72"/>
                    <a:pt x="75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0"/>
                    <a:pt x="73" y="70"/>
                    <a:pt x="73" y="70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0" y="58"/>
                    <a:pt x="39" y="52"/>
                    <a:pt x="28" y="46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6" y="39"/>
                    <a:pt x="15" y="36"/>
                    <a:pt x="14" y="33"/>
                  </a:cubicBezTo>
                  <a:cubicBezTo>
                    <a:pt x="14" y="30"/>
                    <a:pt x="14" y="26"/>
                    <a:pt x="15" y="23"/>
                  </a:cubicBezTo>
                  <a:cubicBezTo>
                    <a:pt x="16" y="22"/>
                    <a:pt x="17" y="21"/>
                    <a:pt x="18" y="20"/>
                  </a:cubicBezTo>
                  <a:cubicBezTo>
                    <a:pt x="18" y="18"/>
                    <a:pt x="20" y="18"/>
                    <a:pt x="21" y="17"/>
                  </a:cubicBezTo>
                  <a:cubicBezTo>
                    <a:pt x="24" y="15"/>
                    <a:pt x="29" y="14"/>
                    <a:pt x="34" y="16"/>
                  </a:cubicBezTo>
                  <a:cubicBezTo>
                    <a:pt x="34" y="16"/>
                    <a:pt x="35" y="16"/>
                    <a:pt x="35" y="16"/>
                  </a:cubicBezTo>
                  <a:cubicBezTo>
                    <a:pt x="36" y="16"/>
                    <a:pt x="36" y="16"/>
                    <a:pt x="36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61" y="29"/>
                    <a:pt x="72" y="34"/>
                    <a:pt x="81" y="38"/>
                  </a:cubicBezTo>
                  <a:cubicBezTo>
                    <a:pt x="98" y="45"/>
                    <a:pt x="94" y="38"/>
                    <a:pt x="78" y="29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95" y="37"/>
                    <a:pt x="88" y="30"/>
                    <a:pt x="91" y="29"/>
                  </a:cubicBezTo>
                  <a:cubicBezTo>
                    <a:pt x="82" y="25"/>
                    <a:pt x="75" y="21"/>
                    <a:pt x="67" y="16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4"/>
                    <a:pt x="41" y="3"/>
                    <a:pt x="40" y="3"/>
                  </a:cubicBezTo>
                  <a:cubicBezTo>
                    <a:pt x="32" y="0"/>
                    <a:pt x="24" y="0"/>
                    <a:pt x="16" y="3"/>
                  </a:cubicBezTo>
                  <a:cubicBezTo>
                    <a:pt x="12" y="5"/>
                    <a:pt x="8" y="8"/>
                    <a:pt x="6" y="12"/>
                  </a:cubicBezTo>
                  <a:cubicBezTo>
                    <a:pt x="3" y="15"/>
                    <a:pt x="1" y="19"/>
                    <a:pt x="1" y="23"/>
                  </a:cubicBezTo>
                  <a:cubicBezTo>
                    <a:pt x="0" y="27"/>
                    <a:pt x="0" y="31"/>
                    <a:pt x="0" y="35"/>
                  </a:cubicBezTo>
                  <a:cubicBezTo>
                    <a:pt x="1" y="39"/>
                    <a:pt x="2" y="43"/>
                    <a:pt x="5" y="47"/>
                  </a:cubicBezTo>
                  <a:cubicBezTo>
                    <a:pt x="6" y="49"/>
                    <a:pt x="7" y="50"/>
                    <a:pt x="9" y="52"/>
                  </a:cubicBezTo>
                  <a:cubicBezTo>
                    <a:pt x="11" y="53"/>
                    <a:pt x="13" y="55"/>
                    <a:pt x="15" y="55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8" y="82"/>
                    <a:pt x="68" y="82"/>
                    <a:pt x="68" y="83"/>
                  </a:cubicBezTo>
                  <a:cubicBezTo>
                    <a:pt x="69" y="83"/>
                    <a:pt x="69" y="83"/>
                    <a:pt x="70" y="83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4"/>
                    <a:pt x="12" y="53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4" y="47"/>
                    <a:pt x="2" y="42"/>
                    <a:pt x="1" y="36"/>
                  </a:cubicBezTo>
                  <a:cubicBezTo>
                    <a:pt x="0" y="31"/>
                    <a:pt x="0" y="26"/>
                    <a:pt x="2" y="21"/>
                  </a:cubicBezTo>
                  <a:cubicBezTo>
                    <a:pt x="2" y="21"/>
                    <a:pt x="2" y="22"/>
                    <a:pt x="2" y="21"/>
                  </a:cubicBezTo>
                  <a:cubicBezTo>
                    <a:pt x="1" y="26"/>
                    <a:pt x="1" y="31"/>
                    <a:pt x="2" y="36"/>
                  </a:cubicBezTo>
                  <a:cubicBezTo>
                    <a:pt x="3" y="41"/>
                    <a:pt x="5" y="46"/>
                    <a:pt x="9" y="50"/>
                  </a:cubicBezTo>
                  <a:cubicBezTo>
                    <a:pt x="10" y="51"/>
                    <a:pt x="11" y="52"/>
                    <a:pt x="12" y="52"/>
                  </a:cubicBezTo>
                  <a:cubicBezTo>
                    <a:pt x="13" y="53"/>
                    <a:pt x="13" y="53"/>
                    <a:pt x="14" y="53"/>
                  </a:cubicBezTo>
                  <a:cubicBezTo>
                    <a:pt x="15" y="54"/>
                    <a:pt x="15" y="54"/>
                    <a:pt x="16" y="54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9" y="67"/>
                    <a:pt x="47" y="71"/>
                    <a:pt x="54" y="74"/>
                  </a:cubicBezTo>
                  <a:cubicBezTo>
                    <a:pt x="58" y="76"/>
                    <a:pt x="61" y="78"/>
                    <a:pt x="65" y="80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9" y="82"/>
                    <a:pt x="70" y="82"/>
                  </a:cubicBezTo>
                  <a:cubicBezTo>
                    <a:pt x="70" y="82"/>
                    <a:pt x="71" y="83"/>
                    <a:pt x="72" y="83"/>
                  </a:cubicBezTo>
                  <a:cubicBezTo>
                    <a:pt x="74" y="84"/>
                    <a:pt x="77" y="84"/>
                    <a:pt x="79" y="84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83" y="86"/>
                    <a:pt x="87" y="86"/>
                    <a:pt x="91" y="85"/>
                  </a:cubicBezTo>
                  <a:cubicBezTo>
                    <a:pt x="95" y="84"/>
                    <a:pt x="98" y="82"/>
                    <a:pt x="101" y="79"/>
                  </a:cubicBezTo>
                  <a:cubicBezTo>
                    <a:pt x="103" y="78"/>
                    <a:pt x="104" y="76"/>
                    <a:pt x="106" y="74"/>
                  </a:cubicBezTo>
                  <a:cubicBezTo>
                    <a:pt x="106" y="74"/>
                    <a:pt x="107" y="73"/>
                    <a:pt x="107" y="72"/>
                  </a:cubicBezTo>
                  <a:cubicBezTo>
                    <a:pt x="108" y="71"/>
                    <a:pt x="108" y="71"/>
                    <a:pt x="108" y="71"/>
                  </a:cubicBezTo>
                  <a:cubicBezTo>
                    <a:pt x="108" y="70"/>
                    <a:pt x="108" y="70"/>
                    <a:pt x="109" y="69"/>
                  </a:cubicBezTo>
                  <a:cubicBezTo>
                    <a:pt x="111" y="66"/>
                    <a:pt x="111" y="62"/>
                    <a:pt x="112" y="58"/>
                  </a:cubicBezTo>
                  <a:cubicBezTo>
                    <a:pt x="112" y="57"/>
                    <a:pt x="112" y="56"/>
                    <a:pt x="112" y="55"/>
                  </a:cubicBezTo>
                  <a:cubicBezTo>
                    <a:pt x="112" y="54"/>
                    <a:pt x="111" y="54"/>
                    <a:pt x="111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4559302" y="3144837"/>
              <a:ext cx="417512" cy="315913"/>
            </a:xfrm>
            <a:custGeom>
              <a:avLst/>
              <a:gdLst>
                <a:gd name="T0" fmla="*/ 97 w 111"/>
                <a:gd name="T1" fmla="*/ 52 h 84"/>
                <a:gd name="T2" fmla="*/ 92 w 111"/>
                <a:gd name="T3" fmla="*/ 54 h 84"/>
                <a:gd name="T4" fmla="*/ 47 w 111"/>
                <a:gd name="T5" fmla="*/ 76 h 84"/>
                <a:gd name="T6" fmla="*/ 40 w 111"/>
                <a:gd name="T7" fmla="*/ 79 h 84"/>
                <a:gd name="T8" fmla="*/ 22 w 111"/>
                <a:gd name="T9" fmla="*/ 80 h 84"/>
                <a:gd name="T10" fmla="*/ 41 w 111"/>
                <a:gd name="T11" fmla="*/ 78 h 84"/>
                <a:gd name="T12" fmla="*/ 59 w 111"/>
                <a:gd name="T13" fmla="*/ 69 h 84"/>
                <a:gd name="T14" fmla="*/ 103 w 111"/>
                <a:gd name="T15" fmla="*/ 45 h 84"/>
                <a:gd name="T16" fmla="*/ 107 w 111"/>
                <a:gd name="T17" fmla="*/ 19 h 84"/>
                <a:gd name="T18" fmla="*/ 102 w 111"/>
                <a:gd name="T19" fmla="*/ 23 h 84"/>
                <a:gd name="T20" fmla="*/ 101 w 111"/>
                <a:gd name="T21" fmla="*/ 30 h 84"/>
                <a:gd name="T22" fmla="*/ 72 w 111"/>
                <a:gd name="T23" fmla="*/ 54 h 84"/>
                <a:gd name="T24" fmla="*/ 38 w 111"/>
                <a:gd name="T25" fmla="*/ 71 h 84"/>
                <a:gd name="T26" fmla="*/ 25 w 111"/>
                <a:gd name="T27" fmla="*/ 72 h 84"/>
                <a:gd name="T28" fmla="*/ 37 w 111"/>
                <a:gd name="T29" fmla="*/ 71 h 84"/>
                <a:gd name="T30" fmla="*/ 47 w 111"/>
                <a:gd name="T31" fmla="*/ 66 h 84"/>
                <a:gd name="T32" fmla="*/ 98 w 111"/>
                <a:gd name="T33" fmla="*/ 38 h 84"/>
                <a:gd name="T34" fmla="*/ 94 w 111"/>
                <a:gd name="T35" fmla="*/ 40 h 84"/>
                <a:gd name="T36" fmla="*/ 89 w 111"/>
                <a:gd name="T37" fmla="*/ 44 h 84"/>
                <a:gd name="T38" fmla="*/ 47 w 111"/>
                <a:gd name="T39" fmla="*/ 64 h 84"/>
                <a:gd name="T40" fmla="*/ 36 w 111"/>
                <a:gd name="T41" fmla="*/ 69 h 84"/>
                <a:gd name="T42" fmla="*/ 31 w 111"/>
                <a:gd name="T43" fmla="*/ 70 h 84"/>
                <a:gd name="T44" fmla="*/ 16 w 111"/>
                <a:gd name="T45" fmla="*/ 63 h 84"/>
                <a:gd name="T46" fmla="*/ 15 w 111"/>
                <a:gd name="T47" fmla="*/ 62 h 84"/>
                <a:gd name="T48" fmla="*/ 14 w 111"/>
                <a:gd name="T49" fmla="*/ 54 h 84"/>
                <a:gd name="T50" fmla="*/ 19 w 111"/>
                <a:gd name="T51" fmla="*/ 43 h 84"/>
                <a:gd name="T52" fmla="*/ 25 w 111"/>
                <a:gd name="T53" fmla="*/ 40 h 84"/>
                <a:gd name="T54" fmla="*/ 73 w 111"/>
                <a:gd name="T55" fmla="*/ 16 h 84"/>
                <a:gd name="T56" fmla="*/ 76 w 111"/>
                <a:gd name="T57" fmla="*/ 14 h 84"/>
                <a:gd name="T58" fmla="*/ 96 w 111"/>
                <a:gd name="T59" fmla="*/ 19 h 84"/>
                <a:gd name="T60" fmla="*/ 98 w 111"/>
                <a:gd name="T61" fmla="*/ 19 h 84"/>
                <a:gd name="T62" fmla="*/ 88 w 111"/>
                <a:gd name="T63" fmla="*/ 5 h 84"/>
                <a:gd name="T64" fmla="*/ 102 w 111"/>
                <a:gd name="T65" fmla="*/ 8 h 84"/>
                <a:gd name="T66" fmla="*/ 67 w 111"/>
                <a:gd name="T67" fmla="*/ 3 h 84"/>
                <a:gd name="T68" fmla="*/ 26 w 111"/>
                <a:gd name="T69" fmla="*/ 24 h 84"/>
                <a:gd name="T70" fmla="*/ 14 w 111"/>
                <a:gd name="T71" fmla="*/ 30 h 84"/>
                <a:gd name="T72" fmla="*/ 1 w 111"/>
                <a:gd name="T73" fmla="*/ 46 h 84"/>
                <a:gd name="T74" fmla="*/ 0 w 111"/>
                <a:gd name="T75" fmla="*/ 58 h 84"/>
                <a:gd name="T76" fmla="*/ 3 w 111"/>
                <a:gd name="T77" fmla="*/ 68 h 84"/>
                <a:gd name="T78" fmla="*/ 3 w 111"/>
                <a:gd name="T79" fmla="*/ 70 h 84"/>
                <a:gd name="T80" fmla="*/ 4 w 111"/>
                <a:gd name="T81" fmla="*/ 71 h 84"/>
                <a:gd name="T82" fmla="*/ 12 w 111"/>
                <a:gd name="T83" fmla="*/ 79 h 84"/>
                <a:gd name="T84" fmla="*/ 42 w 111"/>
                <a:gd name="T85" fmla="*/ 81 h 84"/>
                <a:gd name="T86" fmla="*/ 44 w 111"/>
                <a:gd name="T87" fmla="*/ 80 h 84"/>
                <a:gd name="T88" fmla="*/ 72 w 111"/>
                <a:gd name="T89" fmla="*/ 66 h 84"/>
                <a:gd name="T90" fmla="*/ 43 w 111"/>
                <a:gd name="T91" fmla="*/ 80 h 84"/>
                <a:gd name="T92" fmla="*/ 38 w 111"/>
                <a:gd name="T93" fmla="*/ 82 h 84"/>
                <a:gd name="T94" fmla="*/ 4 w 111"/>
                <a:gd name="T95" fmla="*/ 69 h 84"/>
                <a:gd name="T96" fmla="*/ 3 w 111"/>
                <a:gd name="T97" fmla="*/ 69 h 84"/>
                <a:gd name="T98" fmla="*/ 1 w 111"/>
                <a:gd name="T99" fmla="*/ 62 h 84"/>
                <a:gd name="T100" fmla="*/ 9 w 111"/>
                <a:gd name="T101" fmla="*/ 33 h 84"/>
                <a:gd name="T102" fmla="*/ 1 w 111"/>
                <a:gd name="T103" fmla="*/ 55 h 84"/>
                <a:gd name="T104" fmla="*/ 4 w 111"/>
                <a:gd name="T105" fmla="*/ 68 h 84"/>
                <a:gd name="T106" fmla="*/ 5 w 111"/>
                <a:gd name="T107" fmla="*/ 69 h 84"/>
                <a:gd name="T108" fmla="*/ 10 w 111"/>
                <a:gd name="T109" fmla="*/ 76 h 84"/>
                <a:gd name="T110" fmla="*/ 42 w 111"/>
                <a:gd name="T111" fmla="*/ 80 h 84"/>
                <a:gd name="T112" fmla="*/ 73 w 111"/>
                <a:gd name="T113" fmla="*/ 64 h 84"/>
                <a:gd name="T114" fmla="*/ 94 w 111"/>
                <a:gd name="T115" fmla="*/ 56 h 84"/>
                <a:gd name="T116" fmla="*/ 110 w 111"/>
                <a:gd name="T117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1" h="84">
                  <a:moveTo>
                    <a:pt x="105" y="44"/>
                  </a:moveTo>
                  <a:cubicBezTo>
                    <a:pt x="104" y="47"/>
                    <a:pt x="101" y="49"/>
                    <a:pt x="99" y="50"/>
                  </a:cubicBezTo>
                  <a:cubicBezTo>
                    <a:pt x="98" y="51"/>
                    <a:pt x="98" y="51"/>
                    <a:pt x="97" y="52"/>
                  </a:cubicBezTo>
                  <a:cubicBezTo>
                    <a:pt x="97" y="52"/>
                    <a:pt x="96" y="52"/>
                    <a:pt x="96" y="52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83" y="58"/>
                    <a:pt x="75" y="62"/>
                    <a:pt x="66" y="66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1" y="78"/>
                    <a:pt x="41" y="79"/>
                    <a:pt x="40" y="79"/>
                  </a:cubicBezTo>
                  <a:cubicBezTo>
                    <a:pt x="35" y="81"/>
                    <a:pt x="29" y="82"/>
                    <a:pt x="24" y="81"/>
                  </a:cubicBezTo>
                  <a:cubicBezTo>
                    <a:pt x="19" y="80"/>
                    <a:pt x="15" y="78"/>
                    <a:pt x="12" y="76"/>
                  </a:cubicBezTo>
                  <a:cubicBezTo>
                    <a:pt x="15" y="78"/>
                    <a:pt x="18" y="79"/>
                    <a:pt x="22" y="80"/>
                  </a:cubicBezTo>
                  <a:cubicBezTo>
                    <a:pt x="26" y="81"/>
                    <a:pt x="31" y="81"/>
                    <a:pt x="36" y="80"/>
                  </a:cubicBezTo>
                  <a:cubicBezTo>
                    <a:pt x="37" y="80"/>
                    <a:pt x="38" y="79"/>
                    <a:pt x="40" y="79"/>
                  </a:cubicBezTo>
                  <a:cubicBezTo>
                    <a:pt x="40" y="79"/>
                    <a:pt x="41" y="78"/>
                    <a:pt x="41" y="78"/>
                  </a:cubicBezTo>
                  <a:cubicBezTo>
                    <a:pt x="42" y="78"/>
                    <a:pt x="42" y="77"/>
                    <a:pt x="43" y="77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52" y="73"/>
                    <a:pt x="56" y="71"/>
                    <a:pt x="59" y="69"/>
                  </a:cubicBezTo>
                  <a:cubicBezTo>
                    <a:pt x="70" y="64"/>
                    <a:pt x="79" y="60"/>
                    <a:pt x="89" y="55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9" y="50"/>
                    <a:pt x="101" y="48"/>
                    <a:pt x="103" y="45"/>
                  </a:cubicBezTo>
                  <a:cubicBezTo>
                    <a:pt x="107" y="40"/>
                    <a:pt x="109" y="34"/>
                    <a:pt x="109" y="28"/>
                  </a:cubicBezTo>
                  <a:cubicBezTo>
                    <a:pt x="109" y="26"/>
                    <a:pt x="109" y="25"/>
                    <a:pt x="109" y="24"/>
                  </a:cubicBezTo>
                  <a:cubicBezTo>
                    <a:pt x="108" y="22"/>
                    <a:pt x="107" y="21"/>
                    <a:pt x="107" y="19"/>
                  </a:cubicBezTo>
                  <a:cubicBezTo>
                    <a:pt x="105" y="17"/>
                    <a:pt x="103" y="16"/>
                    <a:pt x="103" y="16"/>
                  </a:cubicBezTo>
                  <a:cubicBezTo>
                    <a:pt x="102" y="16"/>
                    <a:pt x="102" y="17"/>
                    <a:pt x="102" y="18"/>
                  </a:cubicBezTo>
                  <a:cubicBezTo>
                    <a:pt x="102" y="19"/>
                    <a:pt x="102" y="21"/>
                    <a:pt x="102" y="23"/>
                  </a:cubicBezTo>
                  <a:cubicBezTo>
                    <a:pt x="103" y="24"/>
                    <a:pt x="103" y="26"/>
                    <a:pt x="103" y="27"/>
                  </a:cubicBezTo>
                  <a:cubicBezTo>
                    <a:pt x="103" y="29"/>
                    <a:pt x="103" y="30"/>
                    <a:pt x="103" y="30"/>
                  </a:cubicBezTo>
                  <a:cubicBezTo>
                    <a:pt x="102" y="31"/>
                    <a:pt x="102" y="30"/>
                    <a:pt x="101" y="30"/>
                  </a:cubicBezTo>
                  <a:cubicBezTo>
                    <a:pt x="101" y="33"/>
                    <a:pt x="100" y="36"/>
                    <a:pt x="98" y="39"/>
                  </a:cubicBezTo>
                  <a:cubicBezTo>
                    <a:pt x="97" y="41"/>
                    <a:pt x="95" y="44"/>
                    <a:pt x="92" y="45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64" y="58"/>
                    <a:pt x="55" y="62"/>
                    <a:pt x="47" y="66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6" y="71"/>
                    <a:pt x="36" y="72"/>
                    <a:pt x="35" y="72"/>
                  </a:cubicBezTo>
                  <a:cubicBezTo>
                    <a:pt x="32" y="73"/>
                    <a:pt x="28" y="73"/>
                    <a:pt x="25" y="72"/>
                  </a:cubicBezTo>
                  <a:cubicBezTo>
                    <a:pt x="28" y="73"/>
                    <a:pt x="32" y="73"/>
                    <a:pt x="35" y="72"/>
                  </a:cubicBezTo>
                  <a:cubicBezTo>
                    <a:pt x="36" y="71"/>
                    <a:pt x="36" y="71"/>
                    <a:pt x="37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8" y="71"/>
                    <a:pt x="38" y="71"/>
                    <a:pt x="38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3"/>
                    <a:pt x="97" y="41"/>
                    <a:pt x="98" y="38"/>
                  </a:cubicBezTo>
                  <a:cubicBezTo>
                    <a:pt x="100" y="36"/>
                    <a:pt x="100" y="32"/>
                    <a:pt x="100" y="29"/>
                  </a:cubicBezTo>
                  <a:cubicBezTo>
                    <a:pt x="100" y="29"/>
                    <a:pt x="99" y="29"/>
                    <a:pt x="98" y="31"/>
                  </a:cubicBezTo>
                  <a:cubicBezTo>
                    <a:pt x="98" y="33"/>
                    <a:pt x="97" y="37"/>
                    <a:pt x="94" y="40"/>
                  </a:cubicBezTo>
                  <a:cubicBezTo>
                    <a:pt x="94" y="41"/>
                    <a:pt x="93" y="41"/>
                    <a:pt x="92" y="42"/>
                  </a:cubicBezTo>
                  <a:cubicBezTo>
                    <a:pt x="92" y="42"/>
                    <a:pt x="91" y="43"/>
                    <a:pt x="91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86" y="45"/>
                    <a:pt x="84" y="46"/>
                    <a:pt x="82" y="47"/>
                  </a:cubicBezTo>
                  <a:cubicBezTo>
                    <a:pt x="76" y="50"/>
                    <a:pt x="70" y="52"/>
                    <a:pt x="64" y="55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5" y="69"/>
                    <a:pt x="35" y="69"/>
                    <a:pt x="34" y="70"/>
                  </a:cubicBezTo>
                  <a:cubicBezTo>
                    <a:pt x="33" y="70"/>
                    <a:pt x="32" y="70"/>
                    <a:pt x="31" y="70"/>
                  </a:cubicBezTo>
                  <a:cubicBezTo>
                    <a:pt x="26" y="71"/>
                    <a:pt x="21" y="69"/>
                    <a:pt x="19" y="67"/>
                  </a:cubicBezTo>
                  <a:cubicBezTo>
                    <a:pt x="18" y="66"/>
                    <a:pt x="17" y="65"/>
                    <a:pt x="16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2"/>
                    <a:pt x="16" y="62"/>
                    <a:pt x="15" y="62"/>
                  </a:cubicBezTo>
                  <a:cubicBezTo>
                    <a:pt x="15" y="62"/>
                    <a:pt x="15" y="61"/>
                    <a:pt x="15" y="61"/>
                  </a:cubicBezTo>
                  <a:cubicBezTo>
                    <a:pt x="15" y="60"/>
                    <a:pt x="15" y="60"/>
                    <a:pt x="14" y="59"/>
                  </a:cubicBezTo>
                  <a:cubicBezTo>
                    <a:pt x="14" y="58"/>
                    <a:pt x="14" y="56"/>
                    <a:pt x="14" y="54"/>
                  </a:cubicBezTo>
                  <a:cubicBezTo>
                    <a:pt x="14" y="53"/>
                    <a:pt x="14" y="53"/>
                    <a:pt x="14" y="52"/>
                  </a:cubicBezTo>
                  <a:cubicBezTo>
                    <a:pt x="14" y="51"/>
                    <a:pt x="14" y="50"/>
                    <a:pt x="15" y="50"/>
                  </a:cubicBezTo>
                  <a:cubicBezTo>
                    <a:pt x="16" y="47"/>
                    <a:pt x="17" y="44"/>
                    <a:pt x="19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42" y="31"/>
                    <a:pt x="54" y="25"/>
                    <a:pt x="65" y="20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6" y="15"/>
                    <a:pt x="76" y="14"/>
                  </a:cubicBezTo>
                  <a:cubicBezTo>
                    <a:pt x="77" y="14"/>
                    <a:pt x="78" y="14"/>
                    <a:pt x="79" y="14"/>
                  </a:cubicBezTo>
                  <a:cubicBezTo>
                    <a:pt x="84" y="13"/>
                    <a:pt x="88" y="14"/>
                    <a:pt x="91" y="15"/>
                  </a:cubicBezTo>
                  <a:cubicBezTo>
                    <a:pt x="93" y="17"/>
                    <a:pt x="95" y="18"/>
                    <a:pt x="96" y="19"/>
                  </a:cubicBezTo>
                  <a:cubicBezTo>
                    <a:pt x="96" y="19"/>
                    <a:pt x="96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8" y="18"/>
                    <a:pt x="98" y="16"/>
                    <a:pt x="97" y="13"/>
                  </a:cubicBezTo>
                  <a:cubicBezTo>
                    <a:pt x="95" y="11"/>
                    <a:pt x="92" y="8"/>
                    <a:pt x="88" y="7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93" y="7"/>
                    <a:pt x="96" y="9"/>
                    <a:pt x="97" y="10"/>
                  </a:cubicBezTo>
                  <a:cubicBezTo>
                    <a:pt x="99" y="11"/>
                    <a:pt x="100" y="11"/>
                    <a:pt x="100" y="11"/>
                  </a:cubicBezTo>
                  <a:cubicBezTo>
                    <a:pt x="101" y="10"/>
                    <a:pt x="100" y="8"/>
                    <a:pt x="102" y="8"/>
                  </a:cubicBezTo>
                  <a:cubicBezTo>
                    <a:pt x="98" y="4"/>
                    <a:pt x="92" y="2"/>
                    <a:pt x="87" y="1"/>
                  </a:cubicBezTo>
                  <a:cubicBezTo>
                    <a:pt x="81" y="0"/>
                    <a:pt x="75" y="0"/>
                    <a:pt x="70" y="2"/>
                  </a:cubicBezTo>
                  <a:cubicBezTo>
                    <a:pt x="69" y="2"/>
                    <a:pt x="68" y="2"/>
                    <a:pt x="67" y="3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30"/>
                    <a:pt x="13" y="30"/>
                    <a:pt x="12" y="30"/>
                  </a:cubicBezTo>
                  <a:cubicBezTo>
                    <a:pt x="10" y="32"/>
                    <a:pt x="9" y="33"/>
                    <a:pt x="7" y="35"/>
                  </a:cubicBezTo>
                  <a:cubicBezTo>
                    <a:pt x="4" y="38"/>
                    <a:pt x="2" y="42"/>
                    <a:pt x="1" y="46"/>
                  </a:cubicBezTo>
                  <a:cubicBezTo>
                    <a:pt x="0" y="48"/>
                    <a:pt x="0" y="50"/>
                    <a:pt x="0" y="52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0" y="56"/>
                    <a:pt x="0" y="57"/>
                    <a:pt x="0" y="58"/>
                  </a:cubicBezTo>
                  <a:cubicBezTo>
                    <a:pt x="0" y="60"/>
                    <a:pt x="0" y="62"/>
                    <a:pt x="1" y="64"/>
                  </a:cubicBezTo>
                  <a:cubicBezTo>
                    <a:pt x="1" y="65"/>
                    <a:pt x="2" y="66"/>
                    <a:pt x="2" y="67"/>
                  </a:cubicBezTo>
                  <a:cubicBezTo>
                    <a:pt x="2" y="67"/>
                    <a:pt x="2" y="68"/>
                    <a:pt x="3" y="68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71"/>
                    <a:pt x="5" y="72"/>
                    <a:pt x="5" y="72"/>
                  </a:cubicBezTo>
                  <a:cubicBezTo>
                    <a:pt x="5" y="73"/>
                    <a:pt x="6" y="74"/>
                    <a:pt x="7" y="75"/>
                  </a:cubicBezTo>
                  <a:cubicBezTo>
                    <a:pt x="8" y="77"/>
                    <a:pt x="10" y="78"/>
                    <a:pt x="12" y="79"/>
                  </a:cubicBezTo>
                  <a:cubicBezTo>
                    <a:pt x="15" y="82"/>
                    <a:pt x="19" y="83"/>
                    <a:pt x="23" y="84"/>
                  </a:cubicBezTo>
                  <a:cubicBezTo>
                    <a:pt x="27" y="84"/>
                    <a:pt x="32" y="84"/>
                    <a:pt x="36" y="83"/>
                  </a:cubicBezTo>
                  <a:cubicBezTo>
                    <a:pt x="38" y="83"/>
                    <a:pt x="40" y="82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3" y="80"/>
                    <a:pt x="44" y="80"/>
                    <a:pt x="44" y="80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0" y="82"/>
                    <a:pt x="39" y="82"/>
                    <a:pt x="38" y="82"/>
                  </a:cubicBezTo>
                  <a:cubicBezTo>
                    <a:pt x="33" y="84"/>
                    <a:pt x="27" y="84"/>
                    <a:pt x="22" y="83"/>
                  </a:cubicBezTo>
                  <a:cubicBezTo>
                    <a:pt x="17" y="82"/>
                    <a:pt x="12" y="80"/>
                    <a:pt x="9" y="76"/>
                  </a:cubicBezTo>
                  <a:cubicBezTo>
                    <a:pt x="7" y="74"/>
                    <a:pt x="5" y="72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70"/>
                    <a:pt x="4" y="69"/>
                    <a:pt x="4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8"/>
                    <a:pt x="3" y="68"/>
                  </a:cubicBezTo>
                  <a:cubicBezTo>
                    <a:pt x="3" y="67"/>
                    <a:pt x="2" y="67"/>
                    <a:pt x="2" y="66"/>
                  </a:cubicBezTo>
                  <a:cubicBezTo>
                    <a:pt x="2" y="65"/>
                    <a:pt x="1" y="64"/>
                    <a:pt x="1" y="62"/>
                  </a:cubicBezTo>
                  <a:cubicBezTo>
                    <a:pt x="0" y="60"/>
                    <a:pt x="0" y="57"/>
                    <a:pt x="0" y="55"/>
                  </a:cubicBezTo>
                  <a:cubicBezTo>
                    <a:pt x="0" y="52"/>
                    <a:pt x="0" y="50"/>
                    <a:pt x="1" y="47"/>
                  </a:cubicBezTo>
                  <a:cubicBezTo>
                    <a:pt x="2" y="42"/>
                    <a:pt x="5" y="37"/>
                    <a:pt x="9" y="33"/>
                  </a:cubicBezTo>
                  <a:cubicBezTo>
                    <a:pt x="9" y="34"/>
                    <a:pt x="9" y="34"/>
                    <a:pt x="10" y="34"/>
                  </a:cubicBezTo>
                  <a:cubicBezTo>
                    <a:pt x="6" y="37"/>
                    <a:pt x="3" y="42"/>
                    <a:pt x="2" y="47"/>
                  </a:cubicBezTo>
                  <a:cubicBezTo>
                    <a:pt x="1" y="50"/>
                    <a:pt x="1" y="52"/>
                    <a:pt x="1" y="55"/>
                  </a:cubicBezTo>
                  <a:cubicBezTo>
                    <a:pt x="1" y="57"/>
                    <a:pt x="1" y="60"/>
                    <a:pt x="2" y="62"/>
                  </a:cubicBezTo>
                  <a:cubicBezTo>
                    <a:pt x="2" y="64"/>
                    <a:pt x="3" y="65"/>
                    <a:pt x="3" y="66"/>
                  </a:cubicBezTo>
                  <a:cubicBezTo>
                    <a:pt x="3" y="67"/>
                    <a:pt x="4" y="67"/>
                    <a:pt x="4" y="68"/>
                  </a:cubicBezTo>
                  <a:cubicBezTo>
                    <a:pt x="4" y="68"/>
                    <a:pt x="4" y="68"/>
                    <a:pt x="4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6" y="72"/>
                    <a:pt x="8" y="74"/>
                    <a:pt x="10" y="76"/>
                  </a:cubicBezTo>
                  <a:cubicBezTo>
                    <a:pt x="13" y="79"/>
                    <a:pt x="18" y="81"/>
                    <a:pt x="23" y="82"/>
                  </a:cubicBezTo>
                  <a:cubicBezTo>
                    <a:pt x="28" y="83"/>
                    <a:pt x="33" y="83"/>
                    <a:pt x="38" y="81"/>
                  </a:cubicBezTo>
                  <a:cubicBezTo>
                    <a:pt x="40" y="81"/>
                    <a:pt x="41" y="81"/>
                    <a:pt x="42" y="80"/>
                  </a:cubicBezTo>
                  <a:cubicBezTo>
                    <a:pt x="43" y="79"/>
                    <a:pt x="44" y="79"/>
                    <a:pt x="45" y="79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8" y="72"/>
                    <a:pt x="65" y="68"/>
                    <a:pt x="73" y="64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5"/>
                    <a:pt x="96" y="55"/>
                    <a:pt x="98" y="53"/>
                  </a:cubicBezTo>
                  <a:cubicBezTo>
                    <a:pt x="102" y="51"/>
                    <a:pt x="105" y="48"/>
                    <a:pt x="107" y="44"/>
                  </a:cubicBezTo>
                  <a:cubicBezTo>
                    <a:pt x="109" y="41"/>
                    <a:pt x="110" y="38"/>
                    <a:pt x="110" y="35"/>
                  </a:cubicBezTo>
                  <a:cubicBezTo>
                    <a:pt x="111" y="33"/>
                    <a:pt x="110" y="30"/>
                    <a:pt x="110" y="28"/>
                  </a:cubicBezTo>
                  <a:cubicBezTo>
                    <a:pt x="110" y="33"/>
                    <a:pt x="109" y="39"/>
                    <a:pt x="105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7693025" y="2405064"/>
              <a:ext cx="476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7697788" y="2397127"/>
              <a:ext cx="11112" cy="7937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0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2"/>
                    <a:pt x="2" y="1"/>
                    <a:pt x="3" y="0"/>
                  </a:cubicBezTo>
                  <a:cubicBezTo>
                    <a:pt x="2" y="1"/>
                    <a:pt x="1" y="2"/>
                    <a:pt x="0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7316789" y="2201863"/>
              <a:ext cx="444499" cy="258764"/>
            </a:xfrm>
            <a:custGeom>
              <a:avLst/>
              <a:gdLst>
                <a:gd name="T0" fmla="*/ 95 w 118"/>
                <a:gd name="T1" fmla="*/ 0 h 69"/>
                <a:gd name="T2" fmla="*/ 111 w 118"/>
                <a:gd name="T3" fmla="*/ 43 h 69"/>
                <a:gd name="T4" fmla="*/ 95 w 118"/>
                <a:gd name="T5" fmla="*/ 53 h 69"/>
                <a:gd name="T6" fmla="*/ 83 w 118"/>
                <a:gd name="T7" fmla="*/ 56 h 69"/>
                <a:gd name="T8" fmla="*/ 90 w 118"/>
                <a:gd name="T9" fmla="*/ 54 h 69"/>
                <a:gd name="T10" fmla="*/ 96 w 118"/>
                <a:gd name="T11" fmla="*/ 53 h 69"/>
                <a:gd name="T12" fmla="*/ 113 w 118"/>
                <a:gd name="T13" fmla="*/ 39 h 69"/>
                <a:gd name="T14" fmla="*/ 95 w 118"/>
                <a:gd name="T15" fmla="*/ 1 h 69"/>
                <a:gd name="T16" fmla="*/ 82 w 118"/>
                <a:gd name="T17" fmla="*/ 4 h 69"/>
                <a:gd name="T18" fmla="*/ 93 w 118"/>
                <a:gd name="T19" fmla="*/ 7 h 69"/>
                <a:gd name="T20" fmla="*/ 106 w 118"/>
                <a:gd name="T21" fmla="*/ 23 h 69"/>
                <a:gd name="T22" fmla="*/ 98 w 118"/>
                <a:gd name="T23" fmla="*/ 44 h 69"/>
                <a:gd name="T24" fmla="*/ 79 w 118"/>
                <a:gd name="T25" fmla="*/ 48 h 69"/>
                <a:gd name="T26" fmla="*/ 92 w 118"/>
                <a:gd name="T27" fmla="*/ 45 h 69"/>
                <a:gd name="T28" fmla="*/ 102 w 118"/>
                <a:gd name="T29" fmla="*/ 41 h 69"/>
                <a:gd name="T30" fmla="*/ 94 w 118"/>
                <a:gd name="T31" fmla="*/ 10 h 69"/>
                <a:gd name="T32" fmla="*/ 102 w 118"/>
                <a:gd name="T33" fmla="*/ 19 h 69"/>
                <a:gd name="T34" fmla="*/ 97 w 118"/>
                <a:gd name="T35" fmla="*/ 42 h 69"/>
                <a:gd name="T36" fmla="*/ 79 w 118"/>
                <a:gd name="T37" fmla="*/ 46 h 69"/>
                <a:gd name="T38" fmla="*/ 30 w 118"/>
                <a:gd name="T39" fmla="*/ 55 h 69"/>
                <a:gd name="T40" fmla="*/ 28 w 118"/>
                <a:gd name="T41" fmla="*/ 55 h 69"/>
                <a:gd name="T42" fmla="*/ 25 w 118"/>
                <a:gd name="T43" fmla="*/ 54 h 69"/>
                <a:gd name="T44" fmla="*/ 16 w 118"/>
                <a:gd name="T45" fmla="*/ 36 h 69"/>
                <a:gd name="T46" fmla="*/ 25 w 118"/>
                <a:gd name="T47" fmla="*/ 25 h 69"/>
                <a:gd name="T48" fmla="*/ 31 w 118"/>
                <a:gd name="T49" fmla="*/ 24 h 69"/>
                <a:gd name="T50" fmla="*/ 66 w 118"/>
                <a:gd name="T51" fmla="*/ 9 h 69"/>
                <a:gd name="T52" fmla="*/ 49 w 118"/>
                <a:gd name="T53" fmla="*/ 6 h 69"/>
                <a:gd name="T54" fmla="*/ 25 w 118"/>
                <a:gd name="T55" fmla="*/ 11 h 69"/>
                <a:gd name="T56" fmla="*/ 9 w 118"/>
                <a:gd name="T57" fmla="*/ 19 h 69"/>
                <a:gd name="T58" fmla="*/ 2 w 118"/>
                <a:gd name="T59" fmla="*/ 31 h 69"/>
                <a:gd name="T60" fmla="*/ 25 w 118"/>
                <a:gd name="T61" fmla="*/ 69 h 69"/>
                <a:gd name="T62" fmla="*/ 27 w 118"/>
                <a:gd name="T63" fmla="*/ 69 h 69"/>
                <a:gd name="T64" fmla="*/ 37 w 118"/>
                <a:gd name="T65" fmla="*/ 69 h 69"/>
                <a:gd name="T66" fmla="*/ 84 w 118"/>
                <a:gd name="T67" fmla="*/ 58 h 69"/>
                <a:gd name="T68" fmla="*/ 99 w 118"/>
                <a:gd name="T69" fmla="*/ 55 h 69"/>
                <a:gd name="T70" fmla="*/ 94 w 118"/>
                <a:gd name="T71" fmla="*/ 56 h 69"/>
                <a:gd name="T72" fmla="*/ 55 w 118"/>
                <a:gd name="T73" fmla="*/ 64 h 69"/>
                <a:gd name="T74" fmla="*/ 29 w 118"/>
                <a:gd name="T75" fmla="*/ 69 h 69"/>
                <a:gd name="T76" fmla="*/ 27 w 118"/>
                <a:gd name="T77" fmla="*/ 69 h 69"/>
                <a:gd name="T78" fmla="*/ 14 w 118"/>
                <a:gd name="T79" fmla="*/ 65 h 69"/>
                <a:gd name="T80" fmla="*/ 15 w 118"/>
                <a:gd name="T81" fmla="*/ 64 h 69"/>
                <a:gd name="T82" fmla="*/ 27 w 118"/>
                <a:gd name="T83" fmla="*/ 67 h 69"/>
                <a:gd name="T84" fmla="*/ 29 w 118"/>
                <a:gd name="T85" fmla="*/ 68 h 69"/>
                <a:gd name="T86" fmla="*/ 55 w 118"/>
                <a:gd name="T87" fmla="*/ 63 h 69"/>
                <a:gd name="T88" fmla="*/ 95 w 118"/>
                <a:gd name="T89" fmla="*/ 55 h 69"/>
                <a:gd name="T90" fmla="*/ 105 w 118"/>
                <a:gd name="T91" fmla="*/ 50 h 69"/>
                <a:gd name="T92" fmla="*/ 118 w 118"/>
                <a:gd name="T93" fmla="*/ 3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8" h="69">
                  <a:moveTo>
                    <a:pt x="110" y="9"/>
                  </a:moveTo>
                  <a:cubicBezTo>
                    <a:pt x="108" y="6"/>
                    <a:pt x="106" y="4"/>
                    <a:pt x="103" y="3"/>
                  </a:cubicBezTo>
                  <a:cubicBezTo>
                    <a:pt x="101" y="1"/>
                    <a:pt x="98" y="0"/>
                    <a:pt x="95" y="0"/>
                  </a:cubicBezTo>
                  <a:cubicBezTo>
                    <a:pt x="101" y="2"/>
                    <a:pt x="106" y="6"/>
                    <a:pt x="109" y="10"/>
                  </a:cubicBezTo>
                  <a:cubicBezTo>
                    <a:pt x="113" y="15"/>
                    <a:pt x="115" y="20"/>
                    <a:pt x="115" y="26"/>
                  </a:cubicBezTo>
                  <a:cubicBezTo>
                    <a:pt x="116" y="32"/>
                    <a:pt x="115" y="38"/>
                    <a:pt x="111" y="43"/>
                  </a:cubicBezTo>
                  <a:cubicBezTo>
                    <a:pt x="110" y="45"/>
                    <a:pt x="108" y="47"/>
                    <a:pt x="105" y="49"/>
                  </a:cubicBezTo>
                  <a:cubicBezTo>
                    <a:pt x="103" y="51"/>
                    <a:pt x="100" y="52"/>
                    <a:pt x="97" y="53"/>
                  </a:cubicBezTo>
                  <a:cubicBezTo>
                    <a:pt x="97" y="53"/>
                    <a:pt x="96" y="53"/>
                    <a:pt x="95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56" y="61"/>
                    <a:pt x="74" y="57"/>
                    <a:pt x="90" y="54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5" y="53"/>
                    <a:pt x="96" y="53"/>
                    <a:pt x="96" y="53"/>
                  </a:cubicBezTo>
                  <a:cubicBezTo>
                    <a:pt x="97" y="53"/>
                    <a:pt x="98" y="52"/>
                    <a:pt x="98" y="52"/>
                  </a:cubicBezTo>
                  <a:cubicBezTo>
                    <a:pt x="102" y="51"/>
                    <a:pt x="105" y="50"/>
                    <a:pt x="107" y="47"/>
                  </a:cubicBezTo>
                  <a:cubicBezTo>
                    <a:pt x="110" y="45"/>
                    <a:pt x="112" y="42"/>
                    <a:pt x="113" y="39"/>
                  </a:cubicBezTo>
                  <a:cubicBezTo>
                    <a:pt x="114" y="36"/>
                    <a:pt x="115" y="33"/>
                    <a:pt x="115" y="30"/>
                  </a:cubicBezTo>
                  <a:cubicBezTo>
                    <a:pt x="115" y="24"/>
                    <a:pt x="113" y="17"/>
                    <a:pt x="110" y="12"/>
                  </a:cubicBezTo>
                  <a:cubicBezTo>
                    <a:pt x="106" y="7"/>
                    <a:pt x="101" y="3"/>
                    <a:pt x="95" y="1"/>
                  </a:cubicBezTo>
                  <a:cubicBezTo>
                    <a:pt x="94" y="1"/>
                    <a:pt x="92" y="0"/>
                    <a:pt x="91" y="0"/>
                  </a:cubicBezTo>
                  <a:cubicBezTo>
                    <a:pt x="89" y="0"/>
                    <a:pt x="88" y="0"/>
                    <a:pt x="86" y="1"/>
                  </a:cubicBezTo>
                  <a:cubicBezTo>
                    <a:pt x="84" y="2"/>
                    <a:pt x="82" y="3"/>
                    <a:pt x="82" y="4"/>
                  </a:cubicBezTo>
                  <a:cubicBezTo>
                    <a:pt x="82" y="5"/>
                    <a:pt x="83" y="5"/>
                    <a:pt x="84" y="5"/>
                  </a:cubicBezTo>
                  <a:cubicBezTo>
                    <a:pt x="85" y="5"/>
                    <a:pt x="87" y="6"/>
                    <a:pt x="89" y="6"/>
                  </a:cubicBezTo>
                  <a:cubicBezTo>
                    <a:pt x="90" y="6"/>
                    <a:pt x="91" y="6"/>
                    <a:pt x="93" y="7"/>
                  </a:cubicBezTo>
                  <a:cubicBezTo>
                    <a:pt x="94" y="7"/>
                    <a:pt x="95" y="7"/>
                    <a:pt x="95" y="7"/>
                  </a:cubicBezTo>
                  <a:cubicBezTo>
                    <a:pt x="96" y="8"/>
                    <a:pt x="95" y="9"/>
                    <a:pt x="94" y="9"/>
                  </a:cubicBezTo>
                  <a:cubicBezTo>
                    <a:pt x="100" y="12"/>
                    <a:pt x="105" y="17"/>
                    <a:pt x="106" y="23"/>
                  </a:cubicBezTo>
                  <a:cubicBezTo>
                    <a:pt x="107" y="27"/>
                    <a:pt x="107" y="30"/>
                    <a:pt x="107" y="33"/>
                  </a:cubicBezTo>
                  <a:cubicBezTo>
                    <a:pt x="106" y="36"/>
                    <a:pt x="105" y="39"/>
                    <a:pt x="102" y="41"/>
                  </a:cubicBezTo>
                  <a:cubicBezTo>
                    <a:pt x="101" y="42"/>
                    <a:pt x="100" y="43"/>
                    <a:pt x="98" y="44"/>
                  </a:cubicBezTo>
                  <a:cubicBezTo>
                    <a:pt x="97" y="44"/>
                    <a:pt x="96" y="45"/>
                    <a:pt x="95" y="45"/>
                  </a:cubicBezTo>
                  <a:cubicBezTo>
                    <a:pt x="94" y="45"/>
                    <a:pt x="93" y="45"/>
                    <a:pt x="92" y="46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0" y="50"/>
                    <a:pt x="61" y="52"/>
                    <a:pt x="52" y="53"/>
                  </a:cubicBezTo>
                  <a:cubicBezTo>
                    <a:pt x="61" y="52"/>
                    <a:pt x="70" y="50"/>
                    <a:pt x="79" y="48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3" y="45"/>
                    <a:pt x="94" y="45"/>
                    <a:pt x="95" y="45"/>
                  </a:cubicBezTo>
                  <a:cubicBezTo>
                    <a:pt x="96" y="45"/>
                    <a:pt x="97" y="44"/>
                    <a:pt x="98" y="44"/>
                  </a:cubicBezTo>
                  <a:cubicBezTo>
                    <a:pt x="100" y="43"/>
                    <a:pt x="101" y="42"/>
                    <a:pt x="102" y="41"/>
                  </a:cubicBezTo>
                  <a:cubicBezTo>
                    <a:pt x="105" y="39"/>
                    <a:pt x="106" y="36"/>
                    <a:pt x="106" y="33"/>
                  </a:cubicBezTo>
                  <a:cubicBezTo>
                    <a:pt x="107" y="30"/>
                    <a:pt x="107" y="27"/>
                    <a:pt x="106" y="23"/>
                  </a:cubicBezTo>
                  <a:cubicBezTo>
                    <a:pt x="104" y="17"/>
                    <a:pt x="100" y="12"/>
                    <a:pt x="94" y="10"/>
                  </a:cubicBezTo>
                  <a:cubicBezTo>
                    <a:pt x="93" y="10"/>
                    <a:pt x="93" y="11"/>
                    <a:pt x="95" y="12"/>
                  </a:cubicBezTo>
                  <a:cubicBezTo>
                    <a:pt x="96" y="13"/>
                    <a:pt x="97" y="14"/>
                    <a:pt x="98" y="15"/>
                  </a:cubicBezTo>
                  <a:cubicBezTo>
                    <a:pt x="99" y="16"/>
                    <a:pt x="101" y="17"/>
                    <a:pt x="102" y="19"/>
                  </a:cubicBezTo>
                  <a:cubicBezTo>
                    <a:pt x="103" y="21"/>
                    <a:pt x="104" y="24"/>
                    <a:pt x="105" y="26"/>
                  </a:cubicBezTo>
                  <a:cubicBezTo>
                    <a:pt x="105" y="28"/>
                    <a:pt x="105" y="30"/>
                    <a:pt x="105" y="32"/>
                  </a:cubicBezTo>
                  <a:cubicBezTo>
                    <a:pt x="104" y="36"/>
                    <a:pt x="101" y="40"/>
                    <a:pt x="97" y="42"/>
                  </a:cubicBezTo>
                  <a:cubicBezTo>
                    <a:pt x="96" y="42"/>
                    <a:pt x="94" y="43"/>
                    <a:pt x="93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66" y="48"/>
                    <a:pt x="53" y="51"/>
                    <a:pt x="41" y="53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3" y="55"/>
                    <a:pt x="31" y="55"/>
                    <a:pt x="30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6" y="54"/>
                    <a:pt x="25" y="54"/>
                    <a:pt x="25" y="54"/>
                  </a:cubicBezTo>
                  <a:cubicBezTo>
                    <a:pt x="23" y="54"/>
                    <a:pt x="22" y="53"/>
                    <a:pt x="21" y="52"/>
                  </a:cubicBezTo>
                  <a:cubicBezTo>
                    <a:pt x="19" y="51"/>
                    <a:pt x="17" y="48"/>
                    <a:pt x="16" y="45"/>
                  </a:cubicBezTo>
                  <a:cubicBezTo>
                    <a:pt x="15" y="42"/>
                    <a:pt x="15" y="39"/>
                    <a:pt x="16" y="36"/>
                  </a:cubicBezTo>
                  <a:cubicBezTo>
                    <a:pt x="16" y="33"/>
                    <a:pt x="17" y="32"/>
                    <a:pt x="18" y="30"/>
                  </a:cubicBezTo>
                  <a:cubicBezTo>
                    <a:pt x="20" y="28"/>
                    <a:pt x="21" y="27"/>
                    <a:pt x="23" y="26"/>
                  </a:cubicBezTo>
                  <a:cubicBezTo>
                    <a:pt x="24" y="26"/>
                    <a:pt x="24" y="26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52" y="20"/>
                    <a:pt x="64" y="17"/>
                    <a:pt x="74" y="15"/>
                  </a:cubicBezTo>
                  <a:cubicBezTo>
                    <a:pt x="91" y="10"/>
                    <a:pt x="84" y="7"/>
                    <a:pt x="66" y="9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83" y="5"/>
                    <a:pt x="74" y="3"/>
                    <a:pt x="76" y="1"/>
                  </a:cubicBezTo>
                  <a:cubicBezTo>
                    <a:pt x="67" y="3"/>
                    <a:pt x="58" y="5"/>
                    <a:pt x="49" y="6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6" y="14"/>
                    <a:pt x="12" y="16"/>
                    <a:pt x="9" y="19"/>
                  </a:cubicBezTo>
                  <a:cubicBezTo>
                    <a:pt x="8" y="20"/>
                    <a:pt x="7" y="21"/>
                    <a:pt x="7" y="22"/>
                  </a:cubicBezTo>
                  <a:cubicBezTo>
                    <a:pt x="6" y="23"/>
                    <a:pt x="6" y="23"/>
                    <a:pt x="5" y="25"/>
                  </a:cubicBezTo>
                  <a:cubicBezTo>
                    <a:pt x="4" y="26"/>
                    <a:pt x="3" y="29"/>
                    <a:pt x="2" y="31"/>
                  </a:cubicBezTo>
                  <a:cubicBezTo>
                    <a:pt x="0" y="38"/>
                    <a:pt x="1" y="47"/>
                    <a:pt x="4" y="54"/>
                  </a:cubicBezTo>
                  <a:cubicBezTo>
                    <a:pt x="6" y="58"/>
                    <a:pt x="9" y="62"/>
                    <a:pt x="13" y="64"/>
                  </a:cubicBezTo>
                  <a:cubicBezTo>
                    <a:pt x="16" y="67"/>
                    <a:pt x="21" y="68"/>
                    <a:pt x="25" y="69"/>
                  </a:cubicBezTo>
                  <a:cubicBezTo>
                    <a:pt x="25" y="69"/>
                    <a:pt x="26" y="69"/>
                    <a:pt x="26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9"/>
                    <a:pt x="29" y="69"/>
                    <a:pt x="30" y="69"/>
                  </a:cubicBezTo>
                  <a:cubicBezTo>
                    <a:pt x="32" y="69"/>
                    <a:pt x="35" y="69"/>
                    <a:pt x="37" y="69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84" y="58"/>
                    <a:pt x="84" y="58"/>
                    <a:pt x="84" y="58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7" y="56"/>
                    <a:pt x="98" y="55"/>
                    <a:pt x="99" y="55"/>
                  </a:cubicBezTo>
                  <a:cubicBezTo>
                    <a:pt x="99" y="55"/>
                    <a:pt x="100" y="55"/>
                    <a:pt x="100" y="54"/>
                  </a:cubicBezTo>
                  <a:cubicBezTo>
                    <a:pt x="99" y="55"/>
                    <a:pt x="98" y="55"/>
                    <a:pt x="97" y="55"/>
                  </a:cubicBezTo>
                  <a:cubicBezTo>
                    <a:pt x="95" y="56"/>
                    <a:pt x="95" y="56"/>
                    <a:pt x="94" y="56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4" y="69"/>
                    <a:pt x="32" y="69"/>
                    <a:pt x="29" y="69"/>
                  </a:cubicBezTo>
                  <a:cubicBezTo>
                    <a:pt x="28" y="69"/>
                    <a:pt x="28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6" y="69"/>
                    <a:pt x="26" y="68"/>
                    <a:pt x="26" y="68"/>
                  </a:cubicBezTo>
                  <a:cubicBezTo>
                    <a:pt x="24" y="68"/>
                    <a:pt x="23" y="68"/>
                    <a:pt x="22" y="68"/>
                  </a:cubicBezTo>
                  <a:cubicBezTo>
                    <a:pt x="19" y="67"/>
                    <a:pt x="17" y="66"/>
                    <a:pt x="14" y="65"/>
                  </a:cubicBezTo>
                  <a:cubicBezTo>
                    <a:pt x="9" y="62"/>
                    <a:pt x="6" y="57"/>
                    <a:pt x="4" y="52"/>
                  </a:cubicBezTo>
                  <a:cubicBezTo>
                    <a:pt x="4" y="52"/>
                    <a:pt x="5" y="53"/>
                    <a:pt x="4" y="52"/>
                  </a:cubicBezTo>
                  <a:cubicBezTo>
                    <a:pt x="6" y="57"/>
                    <a:pt x="10" y="61"/>
                    <a:pt x="15" y="64"/>
                  </a:cubicBezTo>
                  <a:cubicBezTo>
                    <a:pt x="17" y="65"/>
                    <a:pt x="19" y="66"/>
                    <a:pt x="22" y="67"/>
                  </a:cubicBezTo>
                  <a:cubicBezTo>
                    <a:pt x="23" y="67"/>
                    <a:pt x="25" y="67"/>
                    <a:pt x="26" y="67"/>
                  </a:cubicBezTo>
                  <a:cubicBezTo>
                    <a:pt x="26" y="67"/>
                    <a:pt x="27" y="67"/>
                    <a:pt x="27" y="67"/>
                  </a:cubicBezTo>
                  <a:cubicBezTo>
                    <a:pt x="27" y="68"/>
                    <a:pt x="27" y="67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8" y="68"/>
                    <a:pt x="29" y="68"/>
                    <a:pt x="29" y="68"/>
                  </a:cubicBezTo>
                  <a:cubicBezTo>
                    <a:pt x="32" y="68"/>
                    <a:pt x="34" y="68"/>
                    <a:pt x="37" y="67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63" y="62"/>
                    <a:pt x="71" y="60"/>
                    <a:pt x="79" y="58"/>
                  </a:cubicBezTo>
                  <a:cubicBezTo>
                    <a:pt x="83" y="58"/>
                    <a:pt x="87" y="57"/>
                    <a:pt x="91" y="56"/>
                  </a:cubicBezTo>
                  <a:cubicBezTo>
                    <a:pt x="95" y="55"/>
                    <a:pt x="95" y="55"/>
                    <a:pt x="95" y="55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7" y="54"/>
                    <a:pt x="97" y="54"/>
                    <a:pt x="98" y="54"/>
                  </a:cubicBezTo>
                  <a:cubicBezTo>
                    <a:pt x="101" y="53"/>
                    <a:pt x="103" y="52"/>
                    <a:pt x="105" y="50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9" y="49"/>
                    <a:pt x="112" y="46"/>
                    <a:pt x="114" y="42"/>
                  </a:cubicBezTo>
                  <a:cubicBezTo>
                    <a:pt x="116" y="39"/>
                    <a:pt x="117" y="35"/>
                    <a:pt x="118" y="31"/>
                  </a:cubicBezTo>
                  <a:cubicBezTo>
                    <a:pt x="118" y="23"/>
                    <a:pt x="115" y="15"/>
                    <a:pt x="110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4427538" y="2193926"/>
              <a:ext cx="431800" cy="266701"/>
            </a:xfrm>
            <a:custGeom>
              <a:avLst/>
              <a:gdLst>
                <a:gd name="T0" fmla="*/ 26 w 115"/>
                <a:gd name="T1" fmla="*/ 58 h 71"/>
                <a:gd name="T2" fmla="*/ 20 w 115"/>
                <a:gd name="T3" fmla="*/ 56 h 71"/>
                <a:gd name="T4" fmla="*/ 1 w 115"/>
                <a:gd name="T5" fmla="*/ 25 h 71"/>
                <a:gd name="T6" fmla="*/ 13 w 115"/>
                <a:gd name="T7" fmla="*/ 5 h 71"/>
                <a:gd name="T8" fmla="*/ 13 w 115"/>
                <a:gd name="T9" fmla="*/ 6 h 71"/>
                <a:gd name="T10" fmla="*/ 2 w 115"/>
                <a:gd name="T11" fmla="*/ 26 h 71"/>
                <a:gd name="T12" fmla="*/ 21 w 115"/>
                <a:gd name="T13" fmla="*/ 56 h 71"/>
                <a:gd name="T14" fmla="*/ 24 w 115"/>
                <a:gd name="T15" fmla="*/ 57 h 71"/>
                <a:gd name="T16" fmla="*/ 58 w 115"/>
                <a:gd name="T17" fmla="*/ 64 h 71"/>
                <a:gd name="T18" fmla="*/ 80 w 115"/>
                <a:gd name="T19" fmla="*/ 70 h 71"/>
                <a:gd name="T20" fmla="*/ 97 w 115"/>
                <a:gd name="T21" fmla="*/ 70 h 71"/>
                <a:gd name="T22" fmla="*/ 96 w 115"/>
                <a:gd name="T23" fmla="*/ 68 h 71"/>
                <a:gd name="T24" fmla="*/ 81 w 115"/>
                <a:gd name="T25" fmla="*/ 68 h 71"/>
                <a:gd name="T26" fmla="*/ 23 w 115"/>
                <a:gd name="T27" fmla="*/ 55 h 71"/>
                <a:gd name="T28" fmla="*/ 19 w 115"/>
                <a:gd name="T29" fmla="*/ 54 h 71"/>
                <a:gd name="T30" fmla="*/ 4 w 115"/>
                <a:gd name="T31" fmla="*/ 31 h 71"/>
                <a:gd name="T32" fmla="*/ 21 w 115"/>
                <a:gd name="T33" fmla="*/ 54 h 71"/>
                <a:gd name="T34" fmla="*/ 32 w 115"/>
                <a:gd name="T35" fmla="*/ 57 h 71"/>
                <a:gd name="T36" fmla="*/ 80 w 115"/>
                <a:gd name="T37" fmla="*/ 68 h 71"/>
                <a:gd name="T38" fmla="*/ 109 w 115"/>
                <a:gd name="T39" fmla="*/ 57 h 71"/>
                <a:gd name="T40" fmla="*/ 111 w 115"/>
                <a:gd name="T41" fmla="*/ 44 h 71"/>
                <a:gd name="T42" fmla="*/ 105 w 115"/>
                <a:gd name="T43" fmla="*/ 53 h 71"/>
                <a:gd name="T44" fmla="*/ 94 w 115"/>
                <a:gd name="T45" fmla="*/ 60 h 71"/>
                <a:gd name="T46" fmla="*/ 80 w 115"/>
                <a:gd name="T47" fmla="*/ 59 h 71"/>
                <a:gd name="T48" fmla="*/ 37 w 115"/>
                <a:gd name="T49" fmla="*/ 50 h 71"/>
                <a:gd name="T50" fmla="*/ 25 w 115"/>
                <a:gd name="T51" fmla="*/ 47 h 71"/>
                <a:gd name="T52" fmla="*/ 24 w 115"/>
                <a:gd name="T53" fmla="*/ 46 h 71"/>
                <a:gd name="T54" fmla="*/ 74 w 115"/>
                <a:gd name="T55" fmla="*/ 58 h 71"/>
                <a:gd name="T56" fmla="*/ 85 w 115"/>
                <a:gd name="T57" fmla="*/ 60 h 71"/>
                <a:gd name="T58" fmla="*/ 99 w 115"/>
                <a:gd name="T59" fmla="*/ 54 h 71"/>
                <a:gd name="T60" fmla="*/ 76 w 115"/>
                <a:gd name="T61" fmla="*/ 56 h 71"/>
                <a:gd name="T62" fmla="*/ 26 w 115"/>
                <a:gd name="T63" fmla="*/ 45 h 71"/>
                <a:gd name="T64" fmla="*/ 24 w 115"/>
                <a:gd name="T65" fmla="*/ 44 h 71"/>
                <a:gd name="T66" fmla="*/ 15 w 115"/>
                <a:gd name="T67" fmla="*/ 27 h 71"/>
                <a:gd name="T68" fmla="*/ 21 w 115"/>
                <a:gd name="T69" fmla="*/ 16 h 71"/>
                <a:gd name="T70" fmla="*/ 33 w 115"/>
                <a:gd name="T71" fmla="*/ 14 h 71"/>
                <a:gd name="T72" fmla="*/ 42 w 115"/>
                <a:gd name="T73" fmla="*/ 16 h 71"/>
                <a:gd name="T74" fmla="*/ 93 w 115"/>
                <a:gd name="T75" fmla="*/ 27 h 71"/>
                <a:gd name="T76" fmla="*/ 104 w 115"/>
                <a:gd name="T77" fmla="*/ 42 h 71"/>
                <a:gd name="T78" fmla="*/ 106 w 115"/>
                <a:gd name="T79" fmla="*/ 44 h 71"/>
                <a:gd name="T80" fmla="*/ 107 w 115"/>
                <a:gd name="T81" fmla="*/ 27 h 71"/>
                <a:gd name="T82" fmla="*/ 112 w 115"/>
                <a:gd name="T83" fmla="*/ 39 h 71"/>
                <a:gd name="T84" fmla="*/ 109 w 115"/>
                <a:gd name="T85" fmla="*/ 22 h 71"/>
                <a:gd name="T86" fmla="*/ 96 w 115"/>
                <a:gd name="T87" fmla="*/ 14 h 71"/>
                <a:gd name="T88" fmla="*/ 47 w 115"/>
                <a:gd name="T89" fmla="*/ 3 h 71"/>
                <a:gd name="T90" fmla="*/ 34 w 115"/>
                <a:gd name="T91" fmla="*/ 0 h 71"/>
                <a:gd name="T92" fmla="*/ 14 w 115"/>
                <a:gd name="T93" fmla="*/ 4 h 71"/>
                <a:gd name="T94" fmla="*/ 1 w 115"/>
                <a:gd name="T95" fmla="*/ 25 h 71"/>
                <a:gd name="T96" fmla="*/ 17 w 115"/>
                <a:gd name="T97" fmla="*/ 56 h 71"/>
                <a:gd name="T98" fmla="*/ 23 w 115"/>
                <a:gd name="T99" fmla="*/ 58 h 71"/>
                <a:gd name="T100" fmla="*/ 56 w 115"/>
                <a:gd name="T101" fmla="*/ 6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5" h="71">
                  <a:moveTo>
                    <a:pt x="56" y="65"/>
                  </a:moveTo>
                  <a:cubicBezTo>
                    <a:pt x="32" y="59"/>
                    <a:pt x="32" y="59"/>
                    <a:pt x="32" y="5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1" y="57"/>
                    <a:pt x="20" y="57"/>
                    <a:pt x="20" y="56"/>
                  </a:cubicBezTo>
                  <a:cubicBezTo>
                    <a:pt x="14" y="55"/>
                    <a:pt x="10" y="51"/>
                    <a:pt x="7" y="47"/>
                  </a:cubicBezTo>
                  <a:cubicBezTo>
                    <a:pt x="4" y="43"/>
                    <a:pt x="2" y="38"/>
                    <a:pt x="1" y="33"/>
                  </a:cubicBezTo>
                  <a:cubicBezTo>
                    <a:pt x="1" y="30"/>
                    <a:pt x="1" y="28"/>
                    <a:pt x="1" y="25"/>
                  </a:cubicBezTo>
                  <a:cubicBezTo>
                    <a:pt x="1" y="24"/>
                    <a:pt x="1" y="23"/>
                    <a:pt x="2" y="22"/>
                  </a:cubicBezTo>
                  <a:cubicBezTo>
                    <a:pt x="2" y="20"/>
                    <a:pt x="2" y="19"/>
                    <a:pt x="3" y="18"/>
                  </a:cubicBezTo>
                  <a:cubicBezTo>
                    <a:pt x="5" y="13"/>
                    <a:pt x="9" y="8"/>
                    <a:pt x="13" y="5"/>
                  </a:cubicBezTo>
                  <a:cubicBezTo>
                    <a:pt x="17" y="2"/>
                    <a:pt x="22" y="1"/>
                    <a:pt x="28" y="0"/>
                  </a:cubicBezTo>
                  <a:cubicBezTo>
                    <a:pt x="27" y="0"/>
                    <a:pt x="26" y="1"/>
                    <a:pt x="28" y="1"/>
                  </a:cubicBezTo>
                  <a:cubicBezTo>
                    <a:pt x="23" y="1"/>
                    <a:pt x="18" y="3"/>
                    <a:pt x="13" y="6"/>
                  </a:cubicBezTo>
                  <a:cubicBezTo>
                    <a:pt x="9" y="9"/>
                    <a:pt x="6" y="13"/>
                    <a:pt x="4" y="18"/>
                  </a:cubicBezTo>
                  <a:cubicBezTo>
                    <a:pt x="3" y="19"/>
                    <a:pt x="3" y="21"/>
                    <a:pt x="3" y="22"/>
                  </a:cubicBezTo>
                  <a:cubicBezTo>
                    <a:pt x="2" y="23"/>
                    <a:pt x="2" y="24"/>
                    <a:pt x="2" y="26"/>
                  </a:cubicBezTo>
                  <a:cubicBezTo>
                    <a:pt x="2" y="28"/>
                    <a:pt x="2" y="31"/>
                    <a:pt x="2" y="33"/>
                  </a:cubicBezTo>
                  <a:cubicBezTo>
                    <a:pt x="3" y="38"/>
                    <a:pt x="5" y="43"/>
                    <a:pt x="8" y="47"/>
                  </a:cubicBezTo>
                  <a:cubicBezTo>
                    <a:pt x="11" y="51"/>
                    <a:pt x="15" y="55"/>
                    <a:pt x="21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41" y="61"/>
                    <a:pt x="49" y="62"/>
                    <a:pt x="58" y="64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1" y="71"/>
                    <a:pt x="82" y="71"/>
                  </a:cubicBezTo>
                  <a:cubicBezTo>
                    <a:pt x="83" y="71"/>
                    <a:pt x="84" y="71"/>
                    <a:pt x="85" y="71"/>
                  </a:cubicBezTo>
                  <a:cubicBezTo>
                    <a:pt x="89" y="71"/>
                    <a:pt x="93" y="71"/>
                    <a:pt x="97" y="70"/>
                  </a:cubicBezTo>
                  <a:cubicBezTo>
                    <a:pt x="101" y="68"/>
                    <a:pt x="103" y="66"/>
                    <a:pt x="105" y="64"/>
                  </a:cubicBezTo>
                  <a:cubicBezTo>
                    <a:pt x="107" y="62"/>
                    <a:pt x="109" y="60"/>
                    <a:pt x="110" y="58"/>
                  </a:cubicBezTo>
                  <a:cubicBezTo>
                    <a:pt x="106" y="63"/>
                    <a:pt x="102" y="66"/>
                    <a:pt x="96" y="68"/>
                  </a:cubicBezTo>
                  <a:cubicBezTo>
                    <a:pt x="93" y="69"/>
                    <a:pt x="90" y="69"/>
                    <a:pt x="87" y="69"/>
                  </a:cubicBezTo>
                  <a:cubicBezTo>
                    <a:pt x="86" y="69"/>
                    <a:pt x="84" y="69"/>
                    <a:pt x="83" y="69"/>
                  </a:cubicBezTo>
                  <a:cubicBezTo>
                    <a:pt x="82" y="69"/>
                    <a:pt x="82" y="68"/>
                    <a:pt x="81" y="68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0" y="66"/>
                    <a:pt x="61" y="63"/>
                    <a:pt x="51" y="61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1" y="54"/>
                    <a:pt x="20" y="54"/>
                    <a:pt x="19" y="54"/>
                  </a:cubicBezTo>
                  <a:cubicBezTo>
                    <a:pt x="18" y="53"/>
                    <a:pt x="17" y="53"/>
                    <a:pt x="16" y="52"/>
                  </a:cubicBezTo>
                  <a:cubicBezTo>
                    <a:pt x="13" y="50"/>
                    <a:pt x="11" y="48"/>
                    <a:pt x="9" y="46"/>
                  </a:cubicBezTo>
                  <a:cubicBezTo>
                    <a:pt x="6" y="42"/>
                    <a:pt x="4" y="36"/>
                    <a:pt x="4" y="31"/>
                  </a:cubicBezTo>
                  <a:cubicBezTo>
                    <a:pt x="4" y="35"/>
                    <a:pt x="5" y="40"/>
                    <a:pt x="8" y="44"/>
                  </a:cubicBezTo>
                  <a:cubicBezTo>
                    <a:pt x="11" y="48"/>
                    <a:pt x="15" y="52"/>
                    <a:pt x="20" y="54"/>
                  </a:cubicBezTo>
                  <a:cubicBezTo>
                    <a:pt x="20" y="54"/>
                    <a:pt x="21" y="54"/>
                    <a:pt x="21" y="54"/>
                  </a:cubicBezTo>
                  <a:cubicBezTo>
                    <a:pt x="22" y="54"/>
                    <a:pt x="23" y="54"/>
                    <a:pt x="23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7" y="58"/>
                    <a:pt x="41" y="58"/>
                    <a:pt x="44" y="59"/>
                  </a:cubicBezTo>
                  <a:cubicBezTo>
                    <a:pt x="55" y="62"/>
                    <a:pt x="66" y="64"/>
                    <a:pt x="76" y="67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1" y="68"/>
                    <a:pt x="83" y="68"/>
                    <a:pt x="84" y="68"/>
                  </a:cubicBezTo>
                  <a:cubicBezTo>
                    <a:pt x="87" y="69"/>
                    <a:pt x="91" y="69"/>
                    <a:pt x="94" y="68"/>
                  </a:cubicBezTo>
                  <a:cubicBezTo>
                    <a:pt x="100" y="66"/>
                    <a:pt x="105" y="62"/>
                    <a:pt x="109" y="57"/>
                  </a:cubicBezTo>
                  <a:cubicBezTo>
                    <a:pt x="110" y="56"/>
                    <a:pt x="111" y="55"/>
                    <a:pt x="111" y="54"/>
                  </a:cubicBezTo>
                  <a:cubicBezTo>
                    <a:pt x="112" y="52"/>
                    <a:pt x="112" y="51"/>
                    <a:pt x="112" y="49"/>
                  </a:cubicBezTo>
                  <a:cubicBezTo>
                    <a:pt x="112" y="47"/>
                    <a:pt x="112" y="45"/>
                    <a:pt x="111" y="44"/>
                  </a:cubicBezTo>
                  <a:cubicBezTo>
                    <a:pt x="110" y="44"/>
                    <a:pt x="110" y="45"/>
                    <a:pt x="109" y="46"/>
                  </a:cubicBezTo>
                  <a:cubicBezTo>
                    <a:pt x="109" y="46"/>
                    <a:pt x="108" y="48"/>
                    <a:pt x="107" y="50"/>
                  </a:cubicBezTo>
                  <a:cubicBezTo>
                    <a:pt x="106" y="51"/>
                    <a:pt x="105" y="52"/>
                    <a:pt x="105" y="53"/>
                  </a:cubicBezTo>
                  <a:cubicBezTo>
                    <a:pt x="104" y="55"/>
                    <a:pt x="103" y="55"/>
                    <a:pt x="103" y="55"/>
                  </a:cubicBezTo>
                  <a:cubicBezTo>
                    <a:pt x="102" y="56"/>
                    <a:pt x="102" y="55"/>
                    <a:pt x="102" y="54"/>
                  </a:cubicBezTo>
                  <a:cubicBezTo>
                    <a:pt x="100" y="57"/>
                    <a:pt x="97" y="58"/>
                    <a:pt x="94" y="60"/>
                  </a:cubicBezTo>
                  <a:cubicBezTo>
                    <a:pt x="91" y="61"/>
                    <a:pt x="88" y="61"/>
                    <a:pt x="85" y="60"/>
                  </a:cubicBezTo>
                  <a:cubicBezTo>
                    <a:pt x="84" y="60"/>
                    <a:pt x="83" y="60"/>
                    <a:pt x="82" y="60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54" y="54"/>
                    <a:pt x="46" y="52"/>
                    <a:pt x="37" y="50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6"/>
                  </a:cubicBezTo>
                  <a:cubicBezTo>
                    <a:pt x="20" y="45"/>
                    <a:pt x="18" y="43"/>
                    <a:pt x="16" y="40"/>
                  </a:cubicBezTo>
                  <a:cubicBezTo>
                    <a:pt x="18" y="43"/>
                    <a:pt x="21" y="45"/>
                    <a:pt x="24" y="46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3" y="60"/>
                    <a:pt x="84" y="60"/>
                    <a:pt x="85" y="60"/>
                  </a:cubicBezTo>
                  <a:cubicBezTo>
                    <a:pt x="88" y="61"/>
                    <a:pt x="91" y="60"/>
                    <a:pt x="94" y="59"/>
                  </a:cubicBezTo>
                  <a:cubicBezTo>
                    <a:pt x="97" y="58"/>
                    <a:pt x="99" y="56"/>
                    <a:pt x="101" y="53"/>
                  </a:cubicBezTo>
                  <a:cubicBezTo>
                    <a:pt x="101" y="53"/>
                    <a:pt x="101" y="52"/>
                    <a:pt x="99" y="54"/>
                  </a:cubicBezTo>
                  <a:cubicBezTo>
                    <a:pt x="97" y="55"/>
                    <a:pt x="94" y="57"/>
                    <a:pt x="90" y="58"/>
                  </a:cubicBezTo>
                  <a:cubicBezTo>
                    <a:pt x="88" y="58"/>
                    <a:pt x="85" y="58"/>
                    <a:pt x="83" y="58"/>
                  </a:cubicBezTo>
                  <a:cubicBezTo>
                    <a:pt x="81" y="57"/>
                    <a:pt x="78" y="57"/>
                    <a:pt x="76" y="56"/>
                  </a:cubicBezTo>
                  <a:cubicBezTo>
                    <a:pt x="64" y="53"/>
                    <a:pt x="51" y="50"/>
                    <a:pt x="38" y="47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3" y="44"/>
                    <a:pt x="22" y="43"/>
                    <a:pt x="21" y="43"/>
                  </a:cubicBezTo>
                  <a:cubicBezTo>
                    <a:pt x="18" y="41"/>
                    <a:pt x="16" y="37"/>
                    <a:pt x="15" y="32"/>
                  </a:cubicBezTo>
                  <a:cubicBezTo>
                    <a:pt x="15" y="30"/>
                    <a:pt x="15" y="29"/>
                    <a:pt x="15" y="27"/>
                  </a:cubicBezTo>
                  <a:cubicBezTo>
                    <a:pt x="15" y="26"/>
                    <a:pt x="15" y="25"/>
                    <a:pt x="15" y="25"/>
                  </a:cubicBezTo>
                  <a:cubicBezTo>
                    <a:pt x="15" y="24"/>
                    <a:pt x="16" y="23"/>
                    <a:pt x="16" y="23"/>
                  </a:cubicBezTo>
                  <a:cubicBezTo>
                    <a:pt x="17" y="20"/>
                    <a:pt x="19" y="18"/>
                    <a:pt x="21" y="16"/>
                  </a:cubicBezTo>
                  <a:cubicBezTo>
                    <a:pt x="24" y="15"/>
                    <a:pt x="27" y="14"/>
                    <a:pt x="30" y="14"/>
                  </a:cubicBezTo>
                  <a:cubicBezTo>
                    <a:pt x="31" y="14"/>
                    <a:pt x="32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55" y="19"/>
                    <a:pt x="67" y="22"/>
                    <a:pt x="79" y="24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4" y="28"/>
                    <a:pt x="95" y="28"/>
                    <a:pt x="96" y="28"/>
                  </a:cubicBezTo>
                  <a:cubicBezTo>
                    <a:pt x="99" y="30"/>
                    <a:pt x="101" y="32"/>
                    <a:pt x="102" y="36"/>
                  </a:cubicBezTo>
                  <a:cubicBezTo>
                    <a:pt x="103" y="39"/>
                    <a:pt x="104" y="41"/>
                    <a:pt x="104" y="42"/>
                  </a:cubicBezTo>
                  <a:cubicBezTo>
                    <a:pt x="104" y="43"/>
                    <a:pt x="104" y="43"/>
                    <a:pt x="104" y="43"/>
                  </a:cubicBezTo>
                  <a:cubicBezTo>
                    <a:pt x="105" y="43"/>
                    <a:pt x="105" y="44"/>
                    <a:pt x="105" y="44"/>
                  </a:cubicBezTo>
                  <a:cubicBezTo>
                    <a:pt x="105" y="44"/>
                    <a:pt x="105" y="44"/>
                    <a:pt x="106" y="44"/>
                  </a:cubicBezTo>
                  <a:cubicBezTo>
                    <a:pt x="107" y="43"/>
                    <a:pt x="108" y="41"/>
                    <a:pt x="108" y="38"/>
                  </a:cubicBezTo>
                  <a:cubicBezTo>
                    <a:pt x="109" y="36"/>
                    <a:pt x="109" y="32"/>
                    <a:pt x="106" y="28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9" y="29"/>
                    <a:pt x="110" y="31"/>
                    <a:pt x="110" y="32"/>
                  </a:cubicBezTo>
                  <a:cubicBezTo>
                    <a:pt x="111" y="34"/>
                    <a:pt x="111" y="35"/>
                    <a:pt x="111" y="36"/>
                  </a:cubicBezTo>
                  <a:cubicBezTo>
                    <a:pt x="112" y="38"/>
                    <a:pt x="112" y="39"/>
                    <a:pt x="112" y="39"/>
                  </a:cubicBezTo>
                  <a:cubicBezTo>
                    <a:pt x="113" y="39"/>
                    <a:pt x="114" y="37"/>
                    <a:pt x="115" y="38"/>
                  </a:cubicBezTo>
                  <a:cubicBezTo>
                    <a:pt x="115" y="35"/>
                    <a:pt x="115" y="33"/>
                    <a:pt x="114" y="30"/>
                  </a:cubicBezTo>
                  <a:cubicBezTo>
                    <a:pt x="113" y="27"/>
                    <a:pt x="111" y="24"/>
                    <a:pt x="109" y="22"/>
                  </a:cubicBezTo>
                  <a:cubicBezTo>
                    <a:pt x="107" y="20"/>
                    <a:pt x="105" y="18"/>
                    <a:pt x="102" y="16"/>
                  </a:cubicBezTo>
                  <a:cubicBezTo>
                    <a:pt x="101" y="16"/>
                    <a:pt x="99" y="15"/>
                    <a:pt x="98" y="14"/>
                  </a:cubicBezTo>
                  <a:cubicBezTo>
                    <a:pt x="97" y="14"/>
                    <a:pt x="97" y="14"/>
                    <a:pt x="96" y="14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  <a:cubicBezTo>
                    <a:pt x="29" y="0"/>
                    <a:pt x="27" y="0"/>
                    <a:pt x="25" y="0"/>
                  </a:cubicBezTo>
                  <a:cubicBezTo>
                    <a:pt x="21" y="1"/>
                    <a:pt x="17" y="2"/>
                    <a:pt x="14" y="4"/>
                  </a:cubicBezTo>
                  <a:cubicBezTo>
                    <a:pt x="10" y="6"/>
                    <a:pt x="7" y="9"/>
                    <a:pt x="5" y="13"/>
                  </a:cubicBezTo>
                  <a:cubicBezTo>
                    <a:pt x="4" y="15"/>
                    <a:pt x="3" y="17"/>
                    <a:pt x="2" y="19"/>
                  </a:cubicBezTo>
                  <a:cubicBezTo>
                    <a:pt x="1" y="21"/>
                    <a:pt x="1" y="23"/>
                    <a:pt x="1" y="25"/>
                  </a:cubicBezTo>
                  <a:cubicBezTo>
                    <a:pt x="0" y="29"/>
                    <a:pt x="1" y="33"/>
                    <a:pt x="2" y="37"/>
                  </a:cubicBezTo>
                  <a:cubicBezTo>
                    <a:pt x="3" y="41"/>
                    <a:pt x="4" y="45"/>
                    <a:pt x="7" y="48"/>
                  </a:cubicBezTo>
                  <a:cubicBezTo>
                    <a:pt x="10" y="51"/>
                    <a:pt x="13" y="54"/>
                    <a:pt x="17" y="56"/>
                  </a:cubicBezTo>
                  <a:cubicBezTo>
                    <a:pt x="18" y="56"/>
                    <a:pt x="19" y="57"/>
                    <a:pt x="20" y="57"/>
                  </a:cubicBezTo>
                  <a:cubicBezTo>
                    <a:pt x="21" y="57"/>
                    <a:pt x="21" y="57"/>
                    <a:pt x="22" y="57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37" y="61"/>
                    <a:pt x="37" y="61"/>
                    <a:pt x="37" y="61"/>
                  </a:cubicBezTo>
                  <a:lnTo>
                    <a:pt x="56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6843712" y="1300162"/>
              <a:ext cx="363537" cy="390524"/>
            </a:xfrm>
            <a:custGeom>
              <a:avLst/>
              <a:gdLst>
                <a:gd name="T0" fmla="*/ 86 w 97"/>
                <a:gd name="T1" fmla="*/ 48 h 104"/>
                <a:gd name="T2" fmla="*/ 56 w 97"/>
                <a:gd name="T3" fmla="*/ 83 h 104"/>
                <a:gd name="T4" fmla="*/ 48 w 97"/>
                <a:gd name="T5" fmla="*/ 93 h 104"/>
                <a:gd name="T6" fmla="*/ 31 w 97"/>
                <a:gd name="T7" fmla="*/ 101 h 104"/>
                <a:gd name="T8" fmla="*/ 43 w 97"/>
                <a:gd name="T9" fmla="*/ 97 h 104"/>
                <a:gd name="T10" fmla="*/ 49 w 97"/>
                <a:gd name="T11" fmla="*/ 92 h 104"/>
                <a:gd name="T12" fmla="*/ 82 w 97"/>
                <a:gd name="T13" fmla="*/ 52 h 104"/>
                <a:gd name="T14" fmla="*/ 86 w 97"/>
                <a:gd name="T15" fmla="*/ 47 h 104"/>
                <a:gd name="T16" fmla="*/ 93 w 97"/>
                <a:gd name="T17" fmla="*/ 20 h 104"/>
                <a:gd name="T18" fmla="*/ 83 w 97"/>
                <a:gd name="T19" fmla="*/ 11 h 104"/>
                <a:gd name="T20" fmla="*/ 87 w 97"/>
                <a:gd name="T21" fmla="*/ 21 h 104"/>
                <a:gd name="T22" fmla="*/ 80 w 97"/>
                <a:gd name="T23" fmla="*/ 42 h 104"/>
                <a:gd name="T24" fmla="*/ 44 w 97"/>
                <a:gd name="T25" fmla="*/ 85 h 104"/>
                <a:gd name="T26" fmla="*/ 40 w 97"/>
                <a:gd name="T27" fmla="*/ 89 h 104"/>
                <a:gd name="T28" fmla="*/ 41 w 97"/>
                <a:gd name="T29" fmla="*/ 88 h 104"/>
                <a:gd name="T30" fmla="*/ 44 w 97"/>
                <a:gd name="T31" fmla="*/ 85 h 104"/>
                <a:gd name="T32" fmla="*/ 80 w 97"/>
                <a:gd name="T33" fmla="*/ 42 h 104"/>
                <a:gd name="T34" fmla="*/ 83 w 97"/>
                <a:gd name="T35" fmla="*/ 30 h 104"/>
                <a:gd name="T36" fmla="*/ 78 w 97"/>
                <a:gd name="T37" fmla="*/ 41 h 104"/>
                <a:gd name="T38" fmla="*/ 47 w 97"/>
                <a:gd name="T39" fmla="*/ 77 h 104"/>
                <a:gd name="T40" fmla="*/ 38 w 97"/>
                <a:gd name="T41" fmla="*/ 87 h 104"/>
                <a:gd name="T42" fmla="*/ 20 w 97"/>
                <a:gd name="T43" fmla="*/ 87 h 104"/>
                <a:gd name="T44" fmla="*/ 19 w 97"/>
                <a:gd name="T45" fmla="*/ 86 h 104"/>
                <a:gd name="T46" fmla="*/ 18 w 97"/>
                <a:gd name="T47" fmla="*/ 85 h 104"/>
                <a:gd name="T48" fmla="*/ 15 w 97"/>
                <a:gd name="T49" fmla="*/ 74 h 104"/>
                <a:gd name="T50" fmla="*/ 20 w 97"/>
                <a:gd name="T51" fmla="*/ 62 h 104"/>
                <a:gd name="T52" fmla="*/ 50 w 97"/>
                <a:gd name="T53" fmla="*/ 24 h 104"/>
                <a:gd name="T54" fmla="*/ 56 w 97"/>
                <a:gd name="T55" fmla="*/ 17 h 104"/>
                <a:gd name="T56" fmla="*/ 60 w 97"/>
                <a:gd name="T57" fmla="*/ 14 h 104"/>
                <a:gd name="T58" fmla="*/ 79 w 97"/>
                <a:gd name="T59" fmla="*/ 16 h 104"/>
                <a:gd name="T60" fmla="*/ 66 w 97"/>
                <a:gd name="T61" fmla="*/ 6 h 104"/>
                <a:gd name="T62" fmla="*/ 79 w 97"/>
                <a:gd name="T63" fmla="*/ 7 h 104"/>
                <a:gd name="T64" fmla="*/ 55 w 97"/>
                <a:gd name="T65" fmla="*/ 1 h 104"/>
                <a:gd name="T66" fmla="*/ 43 w 97"/>
                <a:gd name="T67" fmla="*/ 10 h 104"/>
                <a:gd name="T68" fmla="*/ 10 w 97"/>
                <a:gd name="T69" fmla="*/ 52 h 104"/>
                <a:gd name="T70" fmla="*/ 7 w 97"/>
                <a:gd name="T71" fmla="*/ 56 h 104"/>
                <a:gd name="T72" fmla="*/ 2 w 97"/>
                <a:gd name="T73" fmla="*/ 85 h 104"/>
                <a:gd name="T74" fmla="*/ 11 w 97"/>
                <a:gd name="T75" fmla="*/ 98 h 104"/>
                <a:gd name="T76" fmla="*/ 31 w 97"/>
                <a:gd name="T77" fmla="*/ 103 h 104"/>
                <a:gd name="T78" fmla="*/ 50 w 97"/>
                <a:gd name="T79" fmla="*/ 95 h 104"/>
                <a:gd name="T80" fmla="*/ 58 w 97"/>
                <a:gd name="T81" fmla="*/ 84 h 104"/>
                <a:gd name="T82" fmla="*/ 51 w 97"/>
                <a:gd name="T83" fmla="*/ 93 h 104"/>
                <a:gd name="T84" fmla="*/ 49 w 97"/>
                <a:gd name="T85" fmla="*/ 96 h 104"/>
                <a:gd name="T86" fmla="*/ 16 w 97"/>
                <a:gd name="T87" fmla="*/ 100 h 104"/>
                <a:gd name="T88" fmla="*/ 10 w 97"/>
                <a:gd name="T89" fmla="*/ 97 h 104"/>
                <a:gd name="T90" fmla="*/ 4 w 97"/>
                <a:gd name="T91" fmla="*/ 89 h 104"/>
                <a:gd name="T92" fmla="*/ 6 w 97"/>
                <a:gd name="T93" fmla="*/ 59 h 104"/>
                <a:gd name="T94" fmla="*/ 7 w 97"/>
                <a:gd name="T95" fmla="*/ 92 h 104"/>
                <a:gd name="T96" fmla="*/ 10 w 97"/>
                <a:gd name="T97" fmla="*/ 95 h 104"/>
                <a:gd name="T98" fmla="*/ 13 w 97"/>
                <a:gd name="T99" fmla="*/ 97 h 104"/>
                <a:gd name="T100" fmla="*/ 46 w 97"/>
                <a:gd name="T101" fmla="*/ 97 h 104"/>
                <a:gd name="T102" fmla="*/ 55 w 97"/>
                <a:gd name="T103" fmla="*/ 87 h 104"/>
                <a:gd name="T104" fmla="*/ 83 w 97"/>
                <a:gd name="T105" fmla="*/ 55 h 104"/>
                <a:gd name="T106" fmla="*/ 88 w 97"/>
                <a:gd name="T107" fmla="*/ 48 h 104"/>
                <a:gd name="T108" fmla="*/ 94 w 97"/>
                <a:gd name="T109" fmla="*/ 2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" h="104">
                  <a:moveTo>
                    <a:pt x="92" y="37"/>
                  </a:moveTo>
                  <a:cubicBezTo>
                    <a:pt x="91" y="40"/>
                    <a:pt x="90" y="42"/>
                    <a:pt x="89" y="44"/>
                  </a:cubicBezTo>
                  <a:cubicBezTo>
                    <a:pt x="88" y="45"/>
                    <a:pt x="87" y="47"/>
                    <a:pt x="86" y="48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78" y="57"/>
                    <a:pt x="72" y="65"/>
                    <a:pt x="65" y="72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8" y="93"/>
                    <a:pt x="47" y="94"/>
                    <a:pt x="47" y="94"/>
                  </a:cubicBezTo>
                  <a:cubicBezTo>
                    <a:pt x="45" y="96"/>
                    <a:pt x="42" y="98"/>
                    <a:pt x="39" y="99"/>
                  </a:cubicBezTo>
                  <a:cubicBezTo>
                    <a:pt x="37" y="100"/>
                    <a:pt x="34" y="101"/>
                    <a:pt x="31" y="101"/>
                  </a:cubicBezTo>
                  <a:cubicBezTo>
                    <a:pt x="26" y="101"/>
                    <a:pt x="20" y="99"/>
                    <a:pt x="16" y="97"/>
                  </a:cubicBezTo>
                  <a:cubicBezTo>
                    <a:pt x="20" y="99"/>
                    <a:pt x="24" y="100"/>
                    <a:pt x="29" y="100"/>
                  </a:cubicBezTo>
                  <a:cubicBezTo>
                    <a:pt x="34" y="101"/>
                    <a:pt x="39" y="100"/>
                    <a:pt x="43" y="97"/>
                  </a:cubicBezTo>
                  <a:cubicBezTo>
                    <a:pt x="44" y="96"/>
                    <a:pt x="45" y="95"/>
                    <a:pt x="46" y="94"/>
                  </a:cubicBezTo>
                  <a:cubicBezTo>
                    <a:pt x="47" y="94"/>
                    <a:pt x="47" y="93"/>
                    <a:pt x="48" y="93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5" y="84"/>
                    <a:pt x="58" y="80"/>
                    <a:pt x="61" y="77"/>
                  </a:cubicBezTo>
                  <a:cubicBezTo>
                    <a:pt x="68" y="69"/>
                    <a:pt x="75" y="61"/>
                    <a:pt x="82" y="52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8" y="44"/>
                    <a:pt x="90" y="41"/>
                    <a:pt x="91" y="38"/>
                  </a:cubicBezTo>
                  <a:cubicBezTo>
                    <a:pt x="93" y="33"/>
                    <a:pt x="94" y="27"/>
                    <a:pt x="93" y="20"/>
                  </a:cubicBezTo>
                  <a:cubicBezTo>
                    <a:pt x="93" y="19"/>
                    <a:pt x="92" y="18"/>
                    <a:pt x="92" y="16"/>
                  </a:cubicBezTo>
                  <a:cubicBezTo>
                    <a:pt x="91" y="15"/>
                    <a:pt x="89" y="13"/>
                    <a:pt x="88" y="12"/>
                  </a:cubicBezTo>
                  <a:cubicBezTo>
                    <a:pt x="86" y="11"/>
                    <a:pt x="84" y="10"/>
                    <a:pt x="83" y="11"/>
                  </a:cubicBezTo>
                  <a:cubicBezTo>
                    <a:pt x="83" y="11"/>
                    <a:pt x="83" y="12"/>
                    <a:pt x="83" y="13"/>
                  </a:cubicBezTo>
                  <a:cubicBezTo>
                    <a:pt x="84" y="14"/>
                    <a:pt x="84" y="15"/>
                    <a:pt x="85" y="18"/>
                  </a:cubicBezTo>
                  <a:cubicBezTo>
                    <a:pt x="86" y="18"/>
                    <a:pt x="87" y="20"/>
                    <a:pt x="87" y="21"/>
                  </a:cubicBezTo>
                  <a:cubicBezTo>
                    <a:pt x="87" y="23"/>
                    <a:pt x="87" y="24"/>
                    <a:pt x="87" y="24"/>
                  </a:cubicBezTo>
                  <a:cubicBezTo>
                    <a:pt x="87" y="25"/>
                    <a:pt x="86" y="24"/>
                    <a:pt x="86" y="24"/>
                  </a:cubicBezTo>
                  <a:cubicBezTo>
                    <a:pt x="86" y="30"/>
                    <a:pt x="84" y="37"/>
                    <a:pt x="80" y="42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0" y="66"/>
                    <a:pt x="54" y="73"/>
                    <a:pt x="48" y="80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1" y="89"/>
                    <a:pt x="40" y="89"/>
                    <a:pt x="40" y="89"/>
                  </a:cubicBezTo>
                  <a:cubicBezTo>
                    <a:pt x="37" y="91"/>
                    <a:pt x="34" y="92"/>
                    <a:pt x="30" y="92"/>
                  </a:cubicBezTo>
                  <a:cubicBezTo>
                    <a:pt x="34" y="92"/>
                    <a:pt x="37" y="91"/>
                    <a:pt x="40" y="89"/>
                  </a:cubicBezTo>
                  <a:cubicBezTo>
                    <a:pt x="40" y="89"/>
                    <a:pt x="41" y="88"/>
                    <a:pt x="41" y="88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4" y="37"/>
                    <a:pt x="86" y="30"/>
                    <a:pt x="85" y="23"/>
                  </a:cubicBezTo>
                  <a:cubicBezTo>
                    <a:pt x="84" y="23"/>
                    <a:pt x="84" y="24"/>
                    <a:pt x="83" y="26"/>
                  </a:cubicBezTo>
                  <a:cubicBezTo>
                    <a:pt x="83" y="27"/>
                    <a:pt x="83" y="28"/>
                    <a:pt x="83" y="30"/>
                  </a:cubicBezTo>
                  <a:cubicBezTo>
                    <a:pt x="82" y="32"/>
                    <a:pt x="82" y="34"/>
                    <a:pt x="81" y="36"/>
                  </a:cubicBezTo>
                  <a:cubicBezTo>
                    <a:pt x="80" y="37"/>
                    <a:pt x="80" y="38"/>
                    <a:pt x="79" y="39"/>
                  </a:cubicBezTo>
                  <a:cubicBezTo>
                    <a:pt x="79" y="40"/>
                    <a:pt x="79" y="40"/>
                    <a:pt x="78" y="41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5" y="44"/>
                    <a:pt x="73" y="46"/>
                    <a:pt x="72" y="48"/>
                  </a:cubicBezTo>
                  <a:cubicBezTo>
                    <a:pt x="64" y="57"/>
                    <a:pt x="55" y="67"/>
                    <a:pt x="47" y="77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0" y="86"/>
                    <a:pt x="40" y="86"/>
                    <a:pt x="39" y="87"/>
                  </a:cubicBezTo>
                  <a:cubicBezTo>
                    <a:pt x="39" y="87"/>
                    <a:pt x="39" y="87"/>
                    <a:pt x="38" y="87"/>
                  </a:cubicBezTo>
                  <a:cubicBezTo>
                    <a:pt x="38" y="88"/>
                    <a:pt x="37" y="88"/>
                    <a:pt x="36" y="89"/>
                  </a:cubicBezTo>
                  <a:cubicBezTo>
                    <a:pt x="32" y="90"/>
                    <a:pt x="27" y="90"/>
                    <a:pt x="22" y="88"/>
                  </a:cubicBezTo>
                  <a:cubicBezTo>
                    <a:pt x="22" y="88"/>
                    <a:pt x="21" y="87"/>
                    <a:pt x="20" y="87"/>
                  </a:cubicBezTo>
                  <a:cubicBezTo>
                    <a:pt x="20" y="87"/>
                    <a:pt x="20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8" y="85"/>
                    <a:pt x="18" y="84"/>
                    <a:pt x="18" y="84"/>
                  </a:cubicBezTo>
                  <a:cubicBezTo>
                    <a:pt x="17" y="84"/>
                    <a:pt x="17" y="83"/>
                    <a:pt x="16" y="82"/>
                  </a:cubicBezTo>
                  <a:cubicBezTo>
                    <a:pt x="15" y="80"/>
                    <a:pt x="14" y="77"/>
                    <a:pt x="15" y="74"/>
                  </a:cubicBezTo>
                  <a:cubicBezTo>
                    <a:pt x="15" y="70"/>
                    <a:pt x="16" y="67"/>
                    <a:pt x="18" y="65"/>
                  </a:cubicBezTo>
                  <a:cubicBezTo>
                    <a:pt x="18" y="64"/>
                    <a:pt x="19" y="64"/>
                    <a:pt x="19" y="64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34" y="44"/>
                    <a:pt x="42" y="34"/>
                    <a:pt x="50" y="24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6"/>
                    <a:pt x="56" y="16"/>
                    <a:pt x="57" y="16"/>
                  </a:cubicBezTo>
                  <a:cubicBezTo>
                    <a:pt x="57" y="16"/>
                    <a:pt x="57" y="15"/>
                    <a:pt x="57" y="15"/>
                  </a:cubicBezTo>
                  <a:cubicBezTo>
                    <a:pt x="58" y="15"/>
                    <a:pt x="59" y="14"/>
                    <a:pt x="60" y="14"/>
                  </a:cubicBezTo>
                  <a:cubicBezTo>
                    <a:pt x="63" y="13"/>
                    <a:pt x="67" y="13"/>
                    <a:pt x="71" y="14"/>
                  </a:cubicBezTo>
                  <a:cubicBezTo>
                    <a:pt x="74" y="15"/>
                    <a:pt x="76" y="16"/>
                    <a:pt x="78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0" y="16"/>
                    <a:pt x="80" y="16"/>
                    <a:pt x="80" y="15"/>
                  </a:cubicBezTo>
                  <a:cubicBezTo>
                    <a:pt x="80" y="14"/>
                    <a:pt x="79" y="12"/>
                    <a:pt x="77" y="10"/>
                  </a:cubicBezTo>
                  <a:cubicBezTo>
                    <a:pt x="74" y="8"/>
                    <a:pt x="71" y="6"/>
                    <a:pt x="66" y="6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71" y="5"/>
                    <a:pt x="74" y="6"/>
                    <a:pt x="76" y="7"/>
                  </a:cubicBezTo>
                  <a:cubicBezTo>
                    <a:pt x="78" y="7"/>
                    <a:pt x="78" y="7"/>
                    <a:pt x="79" y="7"/>
                  </a:cubicBezTo>
                  <a:cubicBezTo>
                    <a:pt x="79" y="6"/>
                    <a:pt x="78" y="4"/>
                    <a:pt x="80" y="4"/>
                  </a:cubicBezTo>
                  <a:cubicBezTo>
                    <a:pt x="75" y="2"/>
                    <a:pt x="70" y="0"/>
                    <a:pt x="64" y="0"/>
                  </a:cubicBezTo>
                  <a:cubicBezTo>
                    <a:pt x="61" y="0"/>
                    <a:pt x="58" y="0"/>
                    <a:pt x="55" y="1"/>
                  </a:cubicBezTo>
                  <a:cubicBezTo>
                    <a:pt x="52" y="2"/>
                    <a:pt x="49" y="4"/>
                    <a:pt x="47" y="6"/>
                  </a:cubicBezTo>
                  <a:cubicBezTo>
                    <a:pt x="46" y="6"/>
                    <a:pt x="46" y="7"/>
                    <a:pt x="45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7"/>
                    <a:pt x="5" y="59"/>
                    <a:pt x="4" y="61"/>
                  </a:cubicBezTo>
                  <a:cubicBezTo>
                    <a:pt x="2" y="64"/>
                    <a:pt x="1" y="68"/>
                    <a:pt x="0" y="73"/>
                  </a:cubicBezTo>
                  <a:cubicBezTo>
                    <a:pt x="0" y="77"/>
                    <a:pt x="0" y="81"/>
                    <a:pt x="2" y="85"/>
                  </a:cubicBezTo>
                  <a:cubicBezTo>
                    <a:pt x="3" y="89"/>
                    <a:pt x="6" y="92"/>
                    <a:pt x="8" y="95"/>
                  </a:cubicBezTo>
                  <a:cubicBezTo>
                    <a:pt x="9" y="96"/>
                    <a:pt x="9" y="96"/>
                    <a:pt x="10" y="97"/>
                  </a:cubicBezTo>
                  <a:cubicBezTo>
                    <a:pt x="11" y="97"/>
                    <a:pt x="11" y="98"/>
                    <a:pt x="11" y="98"/>
                  </a:cubicBezTo>
                  <a:cubicBezTo>
                    <a:pt x="12" y="98"/>
                    <a:pt x="13" y="99"/>
                    <a:pt x="14" y="99"/>
                  </a:cubicBezTo>
                  <a:cubicBezTo>
                    <a:pt x="16" y="100"/>
                    <a:pt x="18" y="101"/>
                    <a:pt x="20" y="102"/>
                  </a:cubicBezTo>
                  <a:cubicBezTo>
                    <a:pt x="23" y="103"/>
                    <a:pt x="27" y="104"/>
                    <a:pt x="31" y="103"/>
                  </a:cubicBezTo>
                  <a:cubicBezTo>
                    <a:pt x="35" y="103"/>
                    <a:pt x="40" y="102"/>
                    <a:pt x="44" y="100"/>
                  </a:cubicBezTo>
                  <a:cubicBezTo>
                    <a:pt x="46" y="99"/>
                    <a:pt x="47" y="98"/>
                    <a:pt x="49" y="96"/>
                  </a:cubicBezTo>
                  <a:cubicBezTo>
                    <a:pt x="49" y="95"/>
                    <a:pt x="50" y="95"/>
                    <a:pt x="50" y="95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52" y="92"/>
                    <a:pt x="52" y="92"/>
                    <a:pt x="52" y="92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1" y="93"/>
                    <a:pt x="51" y="93"/>
                    <a:pt x="51" y="93"/>
                  </a:cubicBezTo>
                  <a:cubicBezTo>
                    <a:pt x="50" y="94"/>
                    <a:pt x="50" y="94"/>
                    <a:pt x="50" y="9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5"/>
                    <a:pt x="49" y="95"/>
                    <a:pt x="49" y="96"/>
                  </a:cubicBezTo>
                  <a:cubicBezTo>
                    <a:pt x="48" y="97"/>
                    <a:pt x="47" y="98"/>
                    <a:pt x="45" y="99"/>
                  </a:cubicBezTo>
                  <a:cubicBezTo>
                    <a:pt x="41" y="102"/>
                    <a:pt x="35" y="103"/>
                    <a:pt x="30" y="103"/>
                  </a:cubicBezTo>
                  <a:cubicBezTo>
                    <a:pt x="25" y="103"/>
                    <a:pt x="20" y="102"/>
                    <a:pt x="16" y="100"/>
                  </a:cubicBezTo>
                  <a:cubicBezTo>
                    <a:pt x="15" y="99"/>
                    <a:pt x="14" y="99"/>
                    <a:pt x="12" y="98"/>
                  </a:cubicBezTo>
                  <a:cubicBezTo>
                    <a:pt x="12" y="98"/>
                    <a:pt x="11" y="97"/>
                    <a:pt x="11" y="97"/>
                  </a:cubicBezTo>
                  <a:cubicBezTo>
                    <a:pt x="10" y="97"/>
                    <a:pt x="10" y="97"/>
                    <a:pt x="10" y="97"/>
                  </a:cubicBezTo>
                  <a:cubicBezTo>
                    <a:pt x="10" y="96"/>
                    <a:pt x="10" y="96"/>
                    <a:pt x="10" y="96"/>
                  </a:cubicBezTo>
                  <a:cubicBezTo>
                    <a:pt x="10" y="96"/>
                    <a:pt x="9" y="96"/>
                    <a:pt x="9" y="95"/>
                  </a:cubicBezTo>
                  <a:cubicBezTo>
                    <a:pt x="7" y="93"/>
                    <a:pt x="6" y="91"/>
                    <a:pt x="4" y="89"/>
                  </a:cubicBezTo>
                  <a:cubicBezTo>
                    <a:pt x="2" y="84"/>
                    <a:pt x="1" y="79"/>
                    <a:pt x="1" y="74"/>
                  </a:cubicBezTo>
                  <a:cubicBezTo>
                    <a:pt x="1" y="69"/>
                    <a:pt x="3" y="64"/>
                    <a:pt x="5" y="59"/>
                  </a:cubicBezTo>
                  <a:cubicBezTo>
                    <a:pt x="5" y="59"/>
                    <a:pt x="5" y="60"/>
                    <a:pt x="6" y="59"/>
                  </a:cubicBezTo>
                  <a:cubicBezTo>
                    <a:pt x="3" y="64"/>
                    <a:pt x="2" y="69"/>
                    <a:pt x="2" y="74"/>
                  </a:cubicBezTo>
                  <a:cubicBezTo>
                    <a:pt x="2" y="79"/>
                    <a:pt x="3" y="84"/>
                    <a:pt x="5" y="89"/>
                  </a:cubicBezTo>
                  <a:cubicBezTo>
                    <a:pt x="6" y="90"/>
                    <a:pt x="7" y="91"/>
                    <a:pt x="7" y="92"/>
                  </a:cubicBezTo>
                  <a:cubicBezTo>
                    <a:pt x="8" y="92"/>
                    <a:pt x="8" y="93"/>
                    <a:pt x="9" y="93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9" y="94"/>
                    <a:pt x="10" y="94"/>
                    <a:pt x="10" y="95"/>
                  </a:cubicBezTo>
                  <a:cubicBezTo>
                    <a:pt x="10" y="95"/>
                    <a:pt x="11" y="95"/>
                    <a:pt x="11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2" y="97"/>
                    <a:pt x="13" y="97"/>
                    <a:pt x="13" y="97"/>
                  </a:cubicBezTo>
                  <a:cubicBezTo>
                    <a:pt x="14" y="98"/>
                    <a:pt x="16" y="99"/>
                    <a:pt x="17" y="99"/>
                  </a:cubicBezTo>
                  <a:cubicBezTo>
                    <a:pt x="21" y="101"/>
                    <a:pt x="26" y="102"/>
                    <a:pt x="31" y="102"/>
                  </a:cubicBezTo>
                  <a:cubicBezTo>
                    <a:pt x="36" y="102"/>
                    <a:pt x="41" y="101"/>
                    <a:pt x="46" y="97"/>
                  </a:cubicBezTo>
                  <a:cubicBezTo>
                    <a:pt x="47" y="96"/>
                    <a:pt x="48" y="96"/>
                    <a:pt x="49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0" y="81"/>
                    <a:pt x="66" y="74"/>
                    <a:pt x="71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9" y="48"/>
                    <a:pt x="89" y="48"/>
                    <a:pt x="89" y="47"/>
                  </a:cubicBezTo>
                  <a:cubicBezTo>
                    <a:pt x="92" y="44"/>
                    <a:pt x="93" y="41"/>
                    <a:pt x="95" y="37"/>
                  </a:cubicBezTo>
                  <a:cubicBezTo>
                    <a:pt x="97" y="31"/>
                    <a:pt x="96" y="25"/>
                    <a:pt x="94" y="20"/>
                  </a:cubicBezTo>
                  <a:cubicBezTo>
                    <a:pt x="95" y="26"/>
                    <a:pt x="94" y="32"/>
                    <a:pt x="92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5175252" y="1671638"/>
              <a:ext cx="4763" cy="3174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5160964" y="1660525"/>
              <a:ext cx="3176" cy="3174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0" name="Freeform 30"/>
            <p:cNvSpPr/>
            <p:nvPr/>
          </p:nvSpPr>
          <p:spPr bwMode="auto">
            <a:xfrm>
              <a:off x="5180012" y="1674812"/>
              <a:ext cx="11112" cy="4763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5164137" y="1663701"/>
              <a:ext cx="7938" cy="4763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2" name="Freeform 32"/>
            <p:cNvSpPr/>
            <p:nvPr/>
          </p:nvSpPr>
          <p:spPr bwMode="auto">
            <a:xfrm>
              <a:off x="5172076" y="1668462"/>
              <a:ext cx="3176" cy="3174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4987926" y="1218970"/>
              <a:ext cx="360364" cy="398462"/>
            </a:xfrm>
            <a:custGeom>
              <a:avLst/>
              <a:gdLst>
                <a:gd name="T0" fmla="*/ 38 w 96"/>
                <a:gd name="T1" fmla="*/ 88 h 106"/>
                <a:gd name="T2" fmla="*/ 46 w 96"/>
                <a:gd name="T3" fmla="*/ 98 h 106"/>
                <a:gd name="T4" fmla="*/ 42 w 96"/>
                <a:gd name="T5" fmla="*/ 93 h 106"/>
                <a:gd name="T6" fmla="*/ 12 w 96"/>
                <a:gd name="T7" fmla="*/ 55 h 106"/>
                <a:gd name="T8" fmla="*/ 0 w 96"/>
                <a:gd name="T9" fmla="*/ 29 h 106"/>
                <a:gd name="T10" fmla="*/ 6 w 96"/>
                <a:gd name="T11" fmla="*/ 14 h 106"/>
                <a:gd name="T12" fmla="*/ 5 w 96"/>
                <a:gd name="T13" fmla="*/ 43 h 106"/>
                <a:gd name="T14" fmla="*/ 20 w 96"/>
                <a:gd name="T15" fmla="*/ 64 h 106"/>
                <a:gd name="T16" fmla="*/ 45 w 96"/>
                <a:gd name="T17" fmla="*/ 96 h 106"/>
                <a:gd name="T18" fmla="*/ 48 w 96"/>
                <a:gd name="T19" fmla="*/ 99 h 106"/>
                <a:gd name="T20" fmla="*/ 67 w 96"/>
                <a:gd name="T21" fmla="*/ 106 h 106"/>
                <a:gd name="T22" fmla="*/ 86 w 96"/>
                <a:gd name="T23" fmla="*/ 98 h 106"/>
                <a:gd name="T24" fmla="*/ 95 w 96"/>
                <a:gd name="T25" fmla="*/ 86 h 106"/>
                <a:gd name="T26" fmla="*/ 92 w 96"/>
                <a:gd name="T27" fmla="*/ 86 h 106"/>
                <a:gd name="T28" fmla="*/ 81 w 96"/>
                <a:gd name="T29" fmla="*/ 99 h 106"/>
                <a:gd name="T30" fmla="*/ 49 w 96"/>
                <a:gd name="T31" fmla="*/ 97 h 106"/>
                <a:gd name="T32" fmla="*/ 40 w 96"/>
                <a:gd name="T33" fmla="*/ 86 h 106"/>
                <a:gd name="T34" fmla="*/ 44 w 96"/>
                <a:gd name="T35" fmla="*/ 91 h 106"/>
                <a:gd name="T36" fmla="*/ 50 w 96"/>
                <a:gd name="T37" fmla="*/ 98 h 106"/>
                <a:gd name="T38" fmla="*/ 78 w 96"/>
                <a:gd name="T39" fmla="*/ 101 h 106"/>
                <a:gd name="T40" fmla="*/ 92 w 96"/>
                <a:gd name="T41" fmla="*/ 69 h 106"/>
                <a:gd name="T42" fmla="*/ 83 w 96"/>
                <a:gd name="T43" fmla="*/ 59 h 106"/>
                <a:gd name="T44" fmla="*/ 86 w 96"/>
                <a:gd name="T45" fmla="*/ 70 h 106"/>
                <a:gd name="T46" fmla="*/ 85 w 96"/>
                <a:gd name="T47" fmla="*/ 82 h 106"/>
                <a:gd name="T48" fmla="*/ 57 w 96"/>
                <a:gd name="T49" fmla="*/ 93 h 106"/>
                <a:gd name="T50" fmla="*/ 53 w 96"/>
                <a:gd name="T51" fmla="*/ 90 h 106"/>
                <a:gd name="T52" fmla="*/ 28 w 96"/>
                <a:gd name="T53" fmla="*/ 57 h 106"/>
                <a:gd name="T54" fmla="*/ 54 w 96"/>
                <a:gd name="T55" fmla="*/ 91 h 106"/>
                <a:gd name="T56" fmla="*/ 62 w 96"/>
                <a:gd name="T57" fmla="*/ 95 h 106"/>
                <a:gd name="T58" fmla="*/ 84 w 96"/>
                <a:gd name="T59" fmla="*/ 72 h 106"/>
                <a:gd name="T60" fmla="*/ 79 w 96"/>
                <a:gd name="T61" fmla="*/ 87 h 106"/>
                <a:gd name="T62" fmla="*/ 72 w 96"/>
                <a:gd name="T63" fmla="*/ 92 h 106"/>
                <a:gd name="T64" fmla="*/ 56 w 96"/>
                <a:gd name="T65" fmla="*/ 89 h 106"/>
                <a:gd name="T66" fmla="*/ 23 w 96"/>
                <a:gd name="T67" fmla="*/ 47 h 106"/>
                <a:gd name="T68" fmla="*/ 18 w 96"/>
                <a:gd name="T69" fmla="*/ 40 h 106"/>
                <a:gd name="T70" fmla="*/ 17 w 96"/>
                <a:gd name="T71" fmla="*/ 21 h 106"/>
                <a:gd name="T72" fmla="*/ 21 w 96"/>
                <a:gd name="T73" fmla="*/ 18 h 106"/>
                <a:gd name="T74" fmla="*/ 37 w 96"/>
                <a:gd name="T75" fmla="*/ 17 h 106"/>
                <a:gd name="T76" fmla="*/ 39 w 96"/>
                <a:gd name="T77" fmla="*/ 19 h 106"/>
                <a:gd name="T78" fmla="*/ 70 w 96"/>
                <a:gd name="T79" fmla="*/ 57 h 106"/>
                <a:gd name="T80" fmla="*/ 83 w 96"/>
                <a:gd name="T81" fmla="*/ 53 h 106"/>
                <a:gd name="T82" fmla="*/ 55 w 96"/>
                <a:gd name="T83" fmla="*/ 16 h 106"/>
                <a:gd name="T84" fmla="*/ 48 w 96"/>
                <a:gd name="T85" fmla="*/ 7 h 106"/>
                <a:gd name="T86" fmla="*/ 12 w 96"/>
                <a:gd name="T87" fmla="*/ 6 h 106"/>
                <a:gd name="T88" fmla="*/ 7 w 96"/>
                <a:gd name="T89" fmla="*/ 10 h 106"/>
                <a:gd name="T90" fmla="*/ 2 w 96"/>
                <a:gd name="T91" fmla="*/ 4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6">
                  <a:moveTo>
                    <a:pt x="14" y="58"/>
                  </a:moveTo>
                  <a:cubicBezTo>
                    <a:pt x="26" y="73"/>
                    <a:pt x="26" y="73"/>
                    <a:pt x="26" y="73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6" y="97"/>
                    <a:pt x="46" y="98"/>
                    <a:pt x="46" y="98"/>
                  </a:cubicBezTo>
                  <a:cubicBezTo>
                    <a:pt x="46" y="98"/>
                    <a:pt x="45" y="97"/>
                    <a:pt x="45" y="97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6" y="48"/>
                    <a:pt x="5" y="46"/>
                    <a:pt x="4" y="44"/>
                  </a:cubicBezTo>
                  <a:cubicBezTo>
                    <a:pt x="2" y="39"/>
                    <a:pt x="0" y="34"/>
                    <a:pt x="0" y="29"/>
                  </a:cubicBezTo>
                  <a:cubicBezTo>
                    <a:pt x="0" y="27"/>
                    <a:pt x="0" y="24"/>
                    <a:pt x="1" y="21"/>
                  </a:cubicBezTo>
                  <a:cubicBezTo>
                    <a:pt x="2" y="18"/>
                    <a:pt x="3" y="16"/>
                    <a:pt x="5" y="13"/>
                  </a:cubicBezTo>
                  <a:cubicBezTo>
                    <a:pt x="5" y="14"/>
                    <a:pt x="4" y="15"/>
                    <a:pt x="6" y="14"/>
                  </a:cubicBezTo>
                  <a:cubicBezTo>
                    <a:pt x="4" y="16"/>
                    <a:pt x="3" y="18"/>
                    <a:pt x="2" y="21"/>
                  </a:cubicBezTo>
                  <a:cubicBezTo>
                    <a:pt x="1" y="24"/>
                    <a:pt x="1" y="27"/>
                    <a:pt x="1" y="29"/>
                  </a:cubicBezTo>
                  <a:cubicBezTo>
                    <a:pt x="1" y="34"/>
                    <a:pt x="3" y="39"/>
                    <a:pt x="5" y="43"/>
                  </a:cubicBezTo>
                  <a:cubicBezTo>
                    <a:pt x="6" y="46"/>
                    <a:pt x="7" y="48"/>
                    <a:pt x="9" y="50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5" y="71"/>
                    <a:pt x="30" y="77"/>
                    <a:pt x="36" y="84"/>
                  </a:cubicBezTo>
                  <a:cubicBezTo>
                    <a:pt x="38" y="87"/>
                    <a:pt x="41" y="90"/>
                    <a:pt x="43" y="93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6" y="97"/>
                    <a:pt x="47" y="97"/>
                    <a:pt x="47" y="97"/>
                  </a:cubicBezTo>
                  <a:cubicBezTo>
                    <a:pt x="47" y="98"/>
                    <a:pt x="48" y="98"/>
                    <a:pt x="48" y="99"/>
                  </a:cubicBezTo>
                  <a:cubicBezTo>
                    <a:pt x="51" y="101"/>
                    <a:pt x="53" y="102"/>
                    <a:pt x="56" y="103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9" y="106"/>
                    <a:pt x="63" y="106"/>
                    <a:pt x="67" y="106"/>
                  </a:cubicBezTo>
                  <a:cubicBezTo>
                    <a:pt x="71" y="106"/>
                    <a:pt x="75" y="105"/>
                    <a:pt x="78" y="103"/>
                  </a:cubicBezTo>
                  <a:cubicBezTo>
                    <a:pt x="80" y="102"/>
                    <a:pt x="82" y="101"/>
                    <a:pt x="84" y="100"/>
                  </a:cubicBezTo>
                  <a:cubicBezTo>
                    <a:pt x="84" y="100"/>
                    <a:pt x="85" y="99"/>
                    <a:pt x="86" y="98"/>
                  </a:cubicBezTo>
                  <a:cubicBezTo>
                    <a:pt x="86" y="98"/>
                    <a:pt x="87" y="98"/>
                    <a:pt x="87" y="97"/>
                  </a:cubicBezTo>
                  <a:cubicBezTo>
                    <a:pt x="88" y="97"/>
                    <a:pt x="88" y="97"/>
                    <a:pt x="88" y="96"/>
                  </a:cubicBezTo>
                  <a:cubicBezTo>
                    <a:pt x="91" y="93"/>
                    <a:pt x="93" y="90"/>
                    <a:pt x="95" y="86"/>
                  </a:cubicBezTo>
                  <a:cubicBezTo>
                    <a:pt x="96" y="82"/>
                    <a:pt x="96" y="79"/>
                    <a:pt x="95" y="76"/>
                  </a:cubicBezTo>
                  <a:cubicBezTo>
                    <a:pt x="95" y="73"/>
                    <a:pt x="94" y="71"/>
                    <a:pt x="93" y="69"/>
                  </a:cubicBezTo>
                  <a:cubicBezTo>
                    <a:pt x="95" y="74"/>
                    <a:pt x="95" y="80"/>
                    <a:pt x="92" y="86"/>
                  </a:cubicBezTo>
                  <a:cubicBezTo>
                    <a:pt x="91" y="89"/>
                    <a:pt x="90" y="91"/>
                    <a:pt x="88" y="93"/>
                  </a:cubicBezTo>
                  <a:cubicBezTo>
                    <a:pt x="87" y="94"/>
                    <a:pt x="86" y="95"/>
                    <a:pt x="85" y="96"/>
                  </a:cubicBezTo>
                  <a:cubicBezTo>
                    <a:pt x="84" y="97"/>
                    <a:pt x="83" y="98"/>
                    <a:pt x="81" y="99"/>
                  </a:cubicBezTo>
                  <a:cubicBezTo>
                    <a:pt x="76" y="102"/>
                    <a:pt x="71" y="103"/>
                    <a:pt x="65" y="103"/>
                  </a:cubicBezTo>
                  <a:cubicBezTo>
                    <a:pt x="62" y="103"/>
                    <a:pt x="60" y="103"/>
                    <a:pt x="57" y="102"/>
                  </a:cubicBezTo>
                  <a:cubicBezTo>
                    <a:pt x="54" y="101"/>
                    <a:pt x="51" y="100"/>
                    <a:pt x="49" y="97"/>
                  </a:cubicBezTo>
                  <a:cubicBezTo>
                    <a:pt x="48" y="96"/>
                    <a:pt x="47" y="95"/>
                    <a:pt x="46" y="94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23" y="64"/>
                    <a:pt x="35" y="78"/>
                    <a:pt x="44" y="91"/>
                  </a:cubicBezTo>
                  <a:cubicBezTo>
                    <a:pt x="47" y="94"/>
                    <a:pt x="47" y="94"/>
                    <a:pt x="47" y="94"/>
                  </a:cubicBezTo>
                  <a:cubicBezTo>
                    <a:pt x="47" y="95"/>
                    <a:pt x="48" y="96"/>
                    <a:pt x="48" y="96"/>
                  </a:cubicBezTo>
                  <a:cubicBezTo>
                    <a:pt x="49" y="97"/>
                    <a:pt x="49" y="98"/>
                    <a:pt x="50" y="98"/>
                  </a:cubicBezTo>
                  <a:cubicBezTo>
                    <a:pt x="53" y="100"/>
                    <a:pt x="56" y="102"/>
                    <a:pt x="59" y="103"/>
                  </a:cubicBezTo>
                  <a:cubicBezTo>
                    <a:pt x="63" y="103"/>
                    <a:pt x="66" y="103"/>
                    <a:pt x="69" y="103"/>
                  </a:cubicBezTo>
                  <a:cubicBezTo>
                    <a:pt x="72" y="103"/>
                    <a:pt x="75" y="102"/>
                    <a:pt x="78" y="101"/>
                  </a:cubicBezTo>
                  <a:cubicBezTo>
                    <a:pt x="81" y="99"/>
                    <a:pt x="83" y="97"/>
                    <a:pt x="86" y="95"/>
                  </a:cubicBezTo>
                  <a:cubicBezTo>
                    <a:pt x="88" y="93"/>
                    <a:pt x="90" y="90"/>
                    <a:pt x="91" y="87"/>
                  </a:cubicBezTo>
                  <a:cubicBezTo>
                    <a:pt x="94" y="81"/>
                    <a:pt x="94" y="75"/>
                    <a:pt x="92" y="69"/>
                  </a:cubicBezTo>
                  <a:cubicBezTo>
                    <a:pt x="92" y="68"/>
                    <a:pt x="91" y="66"/>
                    <a:pt x="91" y="65"/>
                  </a:cubicBezTo>
                  <a:cubicBezTo>
                    <a:pt x="90" y="64"/>
                    <a:pt x="89" y="62"/>
                    <a:pt x="88" y="61"/>
                  </a:cubicBezTo>
                  <a:cubicBezTo>
                    <a:pt x="86" y="60"/>
                    <a:pt x="84" y="59"/>
                    <a:pt x="83" y="59"/>
                  </a:cubicBezTo>
                  <a:cubicBezTo>
                    <a:pt x="83" y="60"/>
                    <a:pt x="83" y="60"/>
                    <a:pt x="83" y="61"/>
                  </a:cubicBezTo>
                  <a:cubicBezTo>
                    <a:pt x="83" y="62"/>
                    <a:pt x="84" y="64"/>
                    <a:pt x="84" y="66"/>
                  </a:cubicBezTo>
                  <a:cubicBezTo>
                    <a:pt x="85" y="67"/>
                    <a:pt x="86" y="69"/>
                    <a:pt x="86" y="70"/>
                  </a:cubicBezTo>
                  <a:cubicBezTo>
                    <a:pt x="87" y="71"/>
                    <a:pt x="87" y="72"/>
                    <a:pt x="87" y="72"/>
                  </a:cubicBezTo>
                  <a:cubicBezTo>
                    <a:pt x="86" y="73"/>
                    <a:pt x="86" y="73"/>
                    <a:pt x="85" y="73"/>
                  </a:cubicBezTo>
                  <a:cubicBezTo>
                    <a:pt x="86" y="76"/>
                    <a:pt x="86" y="79"/>
                    <a:pt x="85" y="82"/>
                  </a:cubicBezTo>
                  <a:cubicBezTo>
                    <a:pt x="84" y="85"/>
                    <a:pt x="82" y="88"/>
                    <a:pt x="80" y="90"/>
                  </a:cubicBezTo>
                  <a:cubicBezTo>
                    <a:pt x="75" y="94"/>
                    <a:pt x="68" y="96"/>
                    <a:pt x="62" y="95"/>
                  </a:cubicBezTo>
                  <a:cubicBezTo>
                    <a:pt x="60" y="95"/>
                    <a:pt x="58" y="94"/>
                    <a:pt x="57" y="93"/>
                  </a:cubicBezTo>
                  <a:cubicBezTo>
                    <a:pt x="56" y="93"/>
                    <a:pt x="55" y="92"/>
                    <a:pt x="55" y="92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90"/>
                    <a:pt x="53" y="90"/>
                    <a:pt x="53" y="90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39" y="71"/>
                    <a:pt x="33" y="64"/>
                    <a:pt x="28" y="57"/>
                  </a:cubicBezTo>
                  <a:cubicBezTo>
                    <a:pt x="34" y="64"/>
                    <a:pt x="39" y="72"/>
                    <a:pt x="45" y="7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90"/>
                    <a:pt x="54" y="90"/>
                    <a:pt x="54" y="91"/>
                  </a:cubicBezTo>
                  <a:cubicBezTo>
                    <a:pt x="54" y="91"/>
                    <a:pt x="54" y="91"/>
                    <a:pt x="55" y="92"/>
                  </a:cubicBezTo>
                  <a:cubicBezTo>
                    <a:pt x="55" y="92"/>
                    <a:pt x="56" y="93"/>
                    <a:pt x="57" y="93"/>
                  </a:cubicBezTo>
                  <a:cubicBezTo>
                    <a:pt x="58" y="94"/>
                    <a:pt x="60" y="95"/>
                    <a:pt x="62" y="95"/>
                  </a:cubicBezTo>
                  <a:cubicBezTo>
                    <a:pt x="68" y="96"/>
                    <a:pt x="75" y="94"/>
                    <a:pt x="79" y="90"/>
                  </a:cubicBezTo>
                  <a:cubicBezTo>
                    <a:pt x="82" y="87"/>
                    <a:pt x="83" y="85"/>
                    <a:pt x="84" y="82"/>
                  </a:cubicBezTo>
                  <a:cubicBezTo>
                    <a:pt x="85" y="79"/>
                    <a:pt x="85" y="76"/>
                    <a:pt x="84" y="72"/>
                  </a:cubicBezTo>
                  <a:cubicBezTo>
                    <a:pt x="83" y="72"/>
                    <a:pt x="83" y="72"/>
                    <a:pt x="83" y="75"/>
                  </a:cubicBezTo>
                  <a:cubicBezTo>
                    <a:pt x="83" y="77"/>
                    <a:pt x="83" y="81"/>
                    <a:pt x="81" y="84"/>
                  </a:cubicBezTo>
                  <a:cubicBezTo>
                    <a:pt x="80" y="85"/>
                    <a:pt x="80" y="86"/>
                    <a:pt x="79" y="87"/>
                  </a:cubicBezTo>
                  <a:cubicBezTo>
                    <a:pt x="79" y="88"/>
                    <a:pt x="78" y="88"/>
                    <a:pt x="78" y="88"/>
                  </a:cubicBezTo>
                  <a:cubicBezTo>
                    <a:pt x="78" y="89"/>
                    <a:pt x="77" y="89"/>
                    <a:pt x="77" y="89"/>
                  </a:cubicBezTo>
                  <a:cubicBezTo>
                    <a:pt x="75" y="91"/>
                    <a:pt x="73" y="92"/>
                    <a:pt x="72" y="92"/>
                  </a:cubicBezTo>
                  <a:cubicBezTo>
                    <a:pt x="69" y="93"/>
                    <a:pt x="67" y="93"/>
                    <a:pt x="64" y="93"/>
                  </a:cubicBezTo>
                  <a:cubicBezTo>
                    <a:pt x="62" y="93"/>
                    <a:pt x="60" y="92"/>
                    <a:pt x="58" y="91"/>
                  </a:cubicBezTo>
                  <a:cubicBezTo>
                    <a:pt x="57" y="90"/>
                    <a:pt x="56" y="90"/>
                    <a:pt x="56" y="89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39" y="67"/>
                    <a:pt x="31" y="57"/>
                    <a:pt x="23" y="47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17" y="38"/>
                    <a:pt x="16" y="37"/>
                  </a:cubicBezTo>
                  <a:cubicBezTo>
                    <a:pt x="15" y="34"/>
                    <a:pt x="14" y="31"/>
                    <a:pt x="14" y="28"/>
                  </a:cubicBezTo>
                  <a:cubicBezTo>
                    <a:pt x="14" y="25"/>
                    <a:pt x="15" y="23"/>
                    <a:pt x="17" y="21"/>
                  </a:cubicBezTo>
                  <a:cubicBezTo>
                    <a:pt x="17" y="21"/>
                    <a:pt x="17" y="20"/>
                    <a:pt x="18" y="20"/>
                  </a:cubicBezTo>
                  <a:cubicBezTo>
                    <a:pt x="18" y="20"/>
                    <a:pt x="18" y="20"/>
                    <a:pt x="19" y="19"/>
                  </a:cubicBezTo>
                  <a:cubicBezTo>
                    <a:pt x="19" y="19"/>
                    <a:pt x="20" y="18"/>
                    <a:pt x="21" y="18"/>
                  </a:cubicBezTo>
                  <a:cubicBezTo>
                    <a:pt x="22" y="17"/>
                    <a:pt x="24" y="16"/>
                    <a:pt x="26" y="16"/>
                  </a:cubicBezTo>
                  <a:cubicBezTo>
                    <a:pt x="28" y="15"/>
                    <a:pt x="30" y="15"/>
                    <a:pt x="32" y="15"/>
                  </a:cubicBezTo>
                  <a:cubicBezTo>
                    <a:pt x="34" y="15"/>
                    <a:pt x="36" y="16"/>
                    <a:pt x="37" y="17"/>
                  </a:cubicBezTo>
                  <a:cubicBezTo>
                    <a:pt x="38" y="17"/>
                    <a:pt x="38" y="17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56" y="40"/>
                    <a:pt x="63" y="49"/>
                    <a:pt x="70" y="57"/>
                  </a:cubicBezTo>
                  <a:cubicBezTo>
                    <a:pt x="82" y="70"/>
                    <a:pt x="82" y="62"/>
                    <a:pt x="72" y="47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83" y="61"/>
                    <a:pt x="80" y="52"/>
                    <a:pt x="83" y="53"/>
                  </a:cubicBezTo>
                  <a:cubicBezTo>
                    <a:pt x="77" y="45"/>
                    <a:pt x="72" y="38"/>
                    <a:pt x="67" y="30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49" y="8"/>
                    <a:pt x="48" y="7"/>
                  </a:cubicBezTo>
                  <a:cubicBezTo>
                    <a:pt x="45" y="4"/>
                    <a:pt x="40" y="2"/>
                    <a:pt x="36" y="1"/>
                  </a:cubicBezTo>
                  <a:cubicBezTo>
                    <a:pt x="31" y="0"/>
                    <a:pt x="27" y="1"/>
                    <a:pt x="23" y="2"/>
                  </a:cubicBezTo>
                  <a:cubicBezTo>
                    <a:pt x="19" y="3"/>
                    <a:pt x="16" y="4"/>
                    <a:pt x="12" y="6"/>
                  </a:cubicBezTo>
                  <a:cubicBezTo>
                    <a:pt x="11" y="7"/>
                    <a:pt x="11" y="7"/>
                    <a:pt x="10" y="8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6" y="12"/>
                    <a:pt x="4" y="13"/>
                    <a:pt x="3" y="15"/>
                  </a:cubicBezTo>
                  <a:cubicBezTo>
                    <a:pt x="1" y="19"/>
                    <a:pt x="0" y="24"/>
                    <a:pt x="0" y="28"/>
                  </a:cubicBezTo>
                  <a:cubicBezTo>
                    <a:pt x="0" y="32"/>
                    <a:pt x="0" y="36"/>
                    <a:pt x="2" y="40"/>
                  </a:cubicBezTo>
                  <a:cubicBezTo>
                    <a:pt x="3" y="43"/>
                    <a:pt x="5" y="47"/>
                    <a:pt x="7" y="50"/>
                  </a:cubicBezTo>
                  <a:lnTo>
                    <a:pt x="14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4" name="Freeform 34"/>
            <p:cNvSpPr/>
            <p:nvPr/>
          </p:nvSpPr>
          <p:spPr bwMode="auto">
            <a:xfrm>
              <a:off x="5984877" y="929668"/>
              <a:ext cx="222251" cy="431800"/>
            </a:xfrm>
            <a:custGeom>
              <a:avLst/>
              <a:gdLst>
                <a:gd name="T0" fmla="*/ 0 w 59"/>
                <a:gd name="T1" fmla="*/ 87 h 115"/>
                <a:gd name="T2" fmla="*/ 17 w 59"/>
                <a:gd name="T3" fmla="*/ 113 h 115"/>
                <a:gd name="T4" fmla="*/ 47 w 59"/>
                <a:gd name="T5" fmla="*/ 110 h 115"/>
                <a:gd name="T6" fmla="*/ 48 w 59"/>
                <a:gd name="T7" fmla="*/ 108 h 115"/>
                <a:gd name="T8" fmla="*/ 51 w 59"/>
                <a:gd name="T9" fmla="*/ 106 h 115"/>
                <a:gd name="T10" fmla="*/ 58 w 59"/>
                <a:gd name="T11" fmla="*/ 87 h 115"/>
                <a:gd name="T12" fmla="*/ 58 w 59"/>
                <a:gd name="T13" fmla="*/ 73 h 115"/>
                <a:gd name="T14" fmla="*/ 58 w 59"/>
                <a:gd name="T15" fmla="*/ 85 h 115"/>
                <a:gd name="T16" fmla="*/ 57 w 59"/>
                <a:gd name="T17" fmla="*/ 92 h 115"/>
                <a:gd name="T18" fmla="*/ 48 w 59"/>
                <a:gd name="T19" fmla="*/ 108 h 115"/>
                <a:gd name="T20" fmla="*/ 47 w 59"/>
                <a:gd name="T21" fmla="*/ 108 h 115"/>
                <a:gd name="T22" fmla="*/ 29 w 59"/>
                <a:gd name="T23" fmla="*/ 115 h 115"/>
                <a:gd name="T24" fmla="*/ 1 w 59"/>
                <a:gd name="T25" fmla="*/ 92 h 115"/>
                <a:gd name="T26" fmla="*/ 37 w 59"/>
                <a:gd name="T27" fmla="*/ 113 h 115"/>
                <a:gd name="T28" fmla="*/ 48 w 59"/>
                <a:gd name="T29" fmla="*/ 106 h 115"/>
                <a:gd name="T30" fmla="*/ 57 w 59"/>
                <a:gd name="T31" fmla="*/ 87 h 115"/>
                <a:gd name="T32" fmla="*/ 57 w 59"/>
                <a:gd name="T33" fmla="*/ 53 h 115"/>
                <a:gd name="T34" fmla="*/ 59 w 59"/>
                <a:gd name="T35" fmla="*/ 30 h 115"/>
                <a:gd name="T36" fmla="*/ 43 w 59"/>
                <a:gd name="T37" fmla="*/ 2 h 115"/>
                <a:gd name="T38" fmla="*/ 57 w 59"/>
                <a:gd name="T39" fmla="*/ 25 h 115"/>
                <a:gd name="T40" fmla="*/ 57 w 59"/>
                <a:gd name="T41" fmla="*/ 31 h 115"/>
                <a:gd name="T42" fmla="*/ 56 w 59"/>
                <a:gd name="T43" fmla="*/ 81 h 115"/>
                <a:gd name="T44" fmla="*/ 56 w 59"/>
                <a:gd name="T45" fmla="*/ 88 h 115"/>
                <a:gd name="T46" fmla="*/ 47 w 59"/>
                <a:gd name="T47" fmla="*/ 105 h 115"/>
                <a:gd name="T48" fmla="*/ 46 w 59"/>
                <a:gd name="T49" fmla="*/ 107 h 115"/>
                <a:gd name="T50" fmla="*/ 41 w 59"/>
                <a:gd name="T51" fmla="*/ 110 h 115"/>
                <a:gd name="T52" fmla="*/ 46 w 59"/>
                <a:gd name="T53" fmla="*/ 106 h 115"/>
                <a:gd name="T54" fmla="*/ 55 w 59"/>
                <a:gd name="T55" fmla="*/ 93 h 115"/>
                <a:gd name="T56" fmla="*/ 55 w 59"/>
                <a:gd name="T57" fmla="*/ 79 h 115"/>
                <a:gd name="T58" fmla="*/ 56 w 59"/>
                <a:gd name="T59" fmla="*/ 26 h 115"/>
                <a:gd name="T60" fmla="*/ 39 w 59"/>
                <a:gd name="T61" fmla="*/ 1 h 115"/>
                <a:gd name="T62" fmla="*/ 31 w 59"/>
                <a:gd name="T63" fmla="*/ 4 h 115"/>
                <a:gd name="T64" fmla="*/ 41 w 59"/>
                <a:gd name="T65" fmla="*/ 9 h 115"/>
                <a:gd name="T66" fmla="*/ 48 w 59"/>
                <a:gd name="T67" fmla="*/ 49 h 115"/>
                <a:gd name="T68" fmla="*/ 47 w 59"/>
                <a:gd name="T69" fmla="*/ 86 h 115"/>
                <a:gd name="T70" fmla="*/ 47 w 59"/>
                <a:gd name="T71" fmla="*/ 89 h 115"/>
                <a:gd name="T72" fmla="*/ 47 w 59"/>
                <a:gd name="T73" fmla="*/ 76 h 115"/>
                <a:gd name="T74" fmla="*/ 39 w 59"/>
                <a:gd name="T75" fmla="*/ 11 h 115"/>
                <a:gd name="T76" fmla="*/ 46 w 59"/>
                <a:gd name="T77" fmla="*/ 25 h 115"/>
                <a:gd name="T78" fmla="*/ 46 w 59"/>
                <a:gd name="T79" fmla="*/ 37 h 115"/>
                <a:gd name="T80" fmla="*/ 45 w 59"/>
                <a:gd name="T81" fmla="*/ 86 h 115"/>
                <a:gd name="T82" fmla="*/ 44 w 59"/>
                <a:gd name="T83" fmla="*/ 92 h 115"/>
                <a:gd name="T84" fmla="*/ 39 w 59"/>
                <a:gd name="T85" fmla="*/ 98 h 115"/>
                <a:gd name="T86" fmla="*/ 34 w 59"/>
                <a:gd name="T87" fmla="*/ 101 h 115"/>
                <a:gd name="T88" fmla="*/ 18 w 59"/>
                <a:gd name="T89" fmla="*/ 96 h 115"/>
                <a:gd name="T90" fmla="*/ 14 w 59"/>
                <a:gd name="T91" fmla="*/ 85 h 115"/>
                <a:gd name="T92" fmla="*/ 14 w 59"/>
                <a:gd name="T93" fmla="*/ 36 h 115"/>
                <a:gd name="T94" fmla="*/ 14 w 59"/>
                <a:gd name="T95" fmla="*/ 26 h 115"/>
                <a:gd name="T96" fmla="*/ 22 w 59"/>
                <a:gd name="T97" fmla="*/ 13 h 115"/>
                <a:gd name="T98" fmla="*/ 30 w 59"/>
                <a:gd name="T99" fmla="*/ 9 h 115"/>
                <a:gd name="T100" fmla="*/ 13 w 59"/>
                <a:gd name="T101" fmla="*/ 10 h 115"/>
                <a:gd name="T102" fmla="*/ 23 w 59"/>
                <a:gd name="T103" fmla="*/ 2 h 115"/>
                <a:gd name="T104" fmla="*/ 0 w 59"/>
                <a:gd name="T105" fmla="*/ 24 h 115"/>
                <a:gd name="T106" fmla="*/ 0 w 59"/>
                <a:gd name="T107" fmla="*/ 3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" h="115">
                  <a:moveTo>
                    <a:pt x="0" y="83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90"/>
                    <a:pt x="0" y="92"/>
                    <a:pt x="1" y="94"/>
                  </a:cubicBezTo>
                  <a:cubicBezTo>
                    <a:pt x="3" y="103"/>
                    <a:pt x="9" y="109"/>
                    <a:pt x="17" y="113"/>
                  </a:cubicBezTo>
                  <a:cubicBezTo>
                    <a:pt x="21" y="115"/>
                    <a:pt x="25" y="115"/>
                    <a:pt x="29" y="115"/>
                  </a:cubicBezTo>
                  <a:cubicBezTo>
                    <a:pt x="33" y="115"/>
                    <a:pt x="37" y="115"/>
                    <a:pt x="41" y="113"/>
                  </a:cubicBezTo>
                  <a:cubicBezTo>
                    <a:pt x="43" y="112"/>
                    <a:pt x="45" y="111"/>
                    <a:pt x="47" y="110"/>
                  </a:cubicBezTo>
                  <a:cubicBezTo>
                    <a:pt x="47" y="109"/>
                    <a:pt x="48" y="109"/>
                    <a:pt x="48" y="109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0" y="107"/>
                    <a:pt x="50" y="106"/>
                    <a:pt x="51" y="106"/>
                  </a:cubicBezTo>
                  <a:cubicBezTo>
                    <a:pt x="54" y="103"/>
                    <a:pt x="56" y="99"/>
                    <a:pt x="57" y="94"/>
                  </a:cubicBezTo>
                  <a:cubicBezTo>
                    <a:pt x="58" y="92"/>
                    <a:pt x="58" y="90"/>
                    <a:pt x="58" y="88"/>
                  </a:cubicBezTo>
                  <a:cubicBezTo>
                    <a:pt x="58" y="88"/>
                    <a:pt x="58" y="87"/>
                    <a:pt x="58" y="87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7"/>
                    <a:pt x="58" y="88"/>
                    <a:pt x="58" y="88"/>
                  </a:cubicBezTo>
                  <a:cubicBezTo>
                    <a:pt x="58" y="90"/>
                    <a:pt x="58" y="91"/>
                    <a:pt x="57" y="92"/>
                  </a:cubicBezTo>
                  <a:cubicBezTo>
                    <a:pt x="57" y="97"/>
                    <a:pt x="54" y="102"/>
                    <a:pt x="50" y="106"/>
                  </a:cubicBezTo>
                  <a:cubicBezTo>
                    <a:pt x="50" y="107"/>
                    <a:pt x="49" y="107"/>
                    <a:pt x="49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46" y="109"/>
                    <a:pt x="45" y="110"/>
                    <a:pt x="44" y="111"/>
                  </a:cubicBezTo>
                  <a:cubicBezTo>
                    <a:pt x="42" y="112"/>
                    <a:pt x="39" y="113"/>
                    <a:pt x="37" y="114"/>
                  </a:cubicBezTo>
                  <a:cubicBezTo>
                    <a:pt x="34" y="115"/>
                    <a:pt x="32" y="115"/>
                    <a:pt x="29" y="115"/>
                  </a:cubicBezTo>
                  <a:cubicBezTo>
                    <a:pt x="27" y="115"/>
                    <a:pt x="24" y="115"/>
                    <a:pt x="21" y="114"/>
                  </a:cubicBezTo>
                  <a:cubicBezTo>
                    <a:pt x="11" y="111"/>
                    <a:pt x="3" y="103"/>
                    <a:pt x="1" y="92"/>
                  </a:cubicBezTo>
                  <a:cubicBezTo>
                    <a:pt x="1" y="92"/>
                    <a:pt x="1" y="93"/>
                    <a:pt x="1" y="92"/>
                  </a:cubicBezTo>
                  <a:cubicBezTo>
                    <a:pt x="4" y="102"/>
                    <a:pt x="12" y="110"/>
                    <a:pt x="22" y="113"/>
                  </a:cubicBezTo>
                  <a:cubicBezTo>
                    <a:pt x="24" y="114"/>
                    <a:pt x="27" y="114"/>
                    <a:pt x="30" y="114"/>
                  </a:cubicBezTo>
                  <a:cubicBezTo>
                    <a:pt x="32" y="114"/>
                    <a:pt x="35" y="114"/>
                    <a:pt x="37" y="113"/>
                  </a:cubicBezTo>
                  <a:cubicBezTo>
                    <a:pt x="40" y="112"/>
                    <a:pt x="42" y="111"/>
                    <a:pt x="44" y="110"/>
                  </a:cubicBezTo>
                  <a:cubicBezTo>
                    <a:pt x="45" y="109"/>
                    <a:pt x="46" y="108"/>
                    <a:pt x="47" y="107"/>
                  </a:cubicBezTo>
                  <a:cubicBezTo>
                    <a:pt x="47" y="107"/>
                    <a:pt x="48" y="107"/>
                    <a:pt x="48" y="106"/>
                  </a:cubicBezTo>
                  <a:cubicBezTo>
                    <a:pt x="49" y="106"/>
                    <a:pt x="49" y="106"/>
                    <a:pt x="50" y="105"/>
                  </a:cubicBezTo>
                  <a:cubicBezTo>
                    <a:pt x="54" y="101"/>
                    <a:pt x="56" y="96"/>
                    <a:pt x="57" y="91"/>
                  </a:cubicBezTo>
                  <a:cubicBezTo>
                    <a:pt x="57" y="90"/>
                    <a:pt x="57" y="89"/>
                    <a:pt x="57" y="87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8" y="70"/>
                    <a:pt x="58" y="61"/>
                    <a:pt x="57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28"/>
                    <a:pt x="59" y="27"/>
                    <a:pt x="59" y="25"/>
                  </a:cubicBezTo>
                  <a:cubicBezTo>
                    <a:pt x="59" y="21"/>
                    <a:pt x="58" y="17"/>
                    <a:pt x="56" y="13"/>
                  </a:cubicBezTo>
                  <a:cubicBezTo>
                    <a:pt x="53" y="7"/>
                    <a:pt x="48" y="4"/>
                    <a:pt x="43" y="2"/>
                  </a:cubicBezTo>
                  <a:cubicBezTo>
                    <a:pt x="48" y="5"/>
                    <a:pt x="52" y="10"/>
                    <a:pt x="54" y="15"/>
                  </a:cubicBezTo>
                  <a:cubicBezTo>
                    <a:pt x="55" y="17"/>
                    <a:pt x="56" y="20"/>
                    <a:pt x="57" y="23"/>
                  </a:cubicBezTo>
                  <a:cubicBezTo>
                    <a:pt x="57" y="24"/>
                    <a:pt x="57" y="25"/>
                    <a:pt x="57" y="25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6" y="40"/>
                    <a:pt x="56" y="50"/>
                    <a:pt x="56" y="59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56" y="87"/>
                    <a:pt x="56" y="88"/>
                    <a:pt x="56" y="88"/>
                  </a:cubicBezTo>
                  <a:cubicBezTo>
                    <a:pt x="55" y="91"/>
                    <a:pt x="55" y="94"/>
                    <a:pt x="54" y="97"/>
                  </a:cubicBezTo>
                  <a:cubicBezTo>
                    <a:pt x="53" y="99"/>
                    <a:pt x="51" y="102"/>
                    <a:pt x="49" y="104"/>
                  </a:cubicBezTo>
                  <a:cubicBezTo>
                    <a:pt x="48" y="104"/>
                    <a:pt x="48" y="105"/>
                    <a:pt x="47" y="105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7"/>
                    <a:pt x="46" y="107"/>
                    <a:pt x="46" y="107"/>
                  </a:cubicBezTo>
                  <a:cubicBezTo>
                    <a:pt x="45" y="107"/>
                    <a:pt x="44" y="108"/>
                    <a:pt x="43" y="109"/>
                  </a:cubicBezTo>
                  <a:cubicBezTo>
                    <a:pt x="40" y="110"/>
                    <a:pt x="37" y="111"/>
                    <a:pt x="35" y="112"/>
                  </a:cubicBezTo>
                  <a:cubicBezTo>
                    <a:pt x="37" y="111"/>
                    <a:pt x="39" y="111"/>
                    <a:pt x="41" y="110"/>
                  </a:cubicBezTo>
                  <a:cubicBezTo>
                    <a:pt x="42" y="109"/>
                    <a:pt x="44" y="108"/>
                    <a:pt x="45" y="108"/>
                  </a:cubicBezTo>
                  <a:cubicBezTo>
                    <a:pt x="45" y="107"/>
                    <a:pt x="46" y="107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51" y="102"/>
                    <a:pt x="54" y="97"/>
                    <a:pt x="55" y="93"/>
                  </a:cubicBezTo>
                  <a:cubicBezTo>
                    <a:pt x="55" y="91"/>
                    <a:pt x="55" y="90"/>
                    <a:pt x="55" y="89"/>
                  </a:cubicBezTo>
                  <a:cubicBezTo>
                    <a:pt x="55" y="88"/>
                    <a:pt x="55" y="86"/>
                    <a:pt x="55" y="85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5"/>
                    <a:pt x="55" y="71"/>
                    <a:pt x="56" y="67"/>
                  </a:cubicBezTo>
                  <a:cubicBezTo>
                    <a:pt x="56" y="55"/>
                    <a:pt x="56" y="45"/>
                    <a:pt x="56" y="34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3"/>
                    <a:pt x="56" y="20"/>
                    <a:pt x="54" y="17"/>
                  </a:cubicBezTo>
                  <a:cubicBezTo>
                    <a:pt x="52" y="11"/>
                    <a:pt x="48" y="6"/>
                    <a:pt x="43" y="3"/>
                  </a:cubicBezTo>
                  <a:cubicBezTo>
                    <a:pt x="41" y="2"/>
                    <a:pt x="40" y="1"/>
                    <a:pt x="39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1"/>
                    <a:pt x="29" y="2"/>
                    <a:pt x="29" y="3"/>
                  </a:cubicBezTo>
                  <a:cubicBezTo>
                    <a:pt x="29" y="3"/>
                    <a:pt x="30" y="4"/>
                    <a:pt x="31" y="4"/>
                  </a:cubicBezTo>
                  <a:cubicBezTo>
                    <a:pt x="32" y="5"/>
                    <a:pt x="33" y="5"/>
                    <a:pt x="35" y="6"/>
                  </a:cubicBezTo>
                  <a:cubicBezTo>
                    <a:pt x="36" y="6"/>
                    <a:pt x="38" y="7"/>
                    <a:pt x="39" y="8"/>
                  </a:cubicBezTo>
                  <a:cubicBezTo>
                    <a:pt x="40" y="8"/>
                    <a:pt x="41" y="9"/>
                    <a:pt x="41" y="9"/>
                  </a:cubicBezTo>
                  <a:cubicBezTo>
                    <a:pt x="41" y="10"/>
                    <a:pt x="41" y="10"/>
                    <a:pt x="40" y="10"/>
                  </a:cubicBezTo>
                  <a:cubicBezTo>
                    <a:pt x="45" y="14"/>
                    <a:pt x="49" y="21"/>
                    <a:pt x="48" y="27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58"/>
                    <a:pt x="48" y="67"/>
                    <a:pt x="48" y="7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7" y="87"/>
                    <a:pt x="47" y="88"/>
                    <a:pt x="47" y="89"/>
                  </a:cubicBezTo>
                  <a:cubicBezTo>
                    <a:pt x="46" y="93"/>
                    <a:pt x="45" y="96"/>
                    <a:pt x="42" y="98"/>
                  </a:cubicBezTo>
                  <a:cubicBezTo>
                    <a:pt x="45" y="96"/>
                    <a:pt x="46" y="93"/>
                    <a:pt x="47" y="89"/>
                  </a:cubicBezTo>
                  <a:cubicBezTo>
                    <a:pt x="47" y="88"/>
                    <a:pt x="47" y="87"/>
                    <a:pt x="47" y="8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0"/>
                    <a:pt x="45" y="14"/>
                    <a:pt x="39" y="11"/>
                  </a:cubicBezTo>
                  <a:cubicBezTo>
                    <a:pt x="38" y="11"/>
                    <a:pt x="38" y="12"/>
                    <a:pt x="40" y="14"/>
                  </a:cubicBezTo>
                  <a:cubicBezTo>
                    <a:pt x="41" y="15"/>
                    <a:pt x="44" y="18"/>
                    <a:pt x="45" y="22"/>
                  </a:cubicBezTo>
                  <a:cubicBezTo>
                    <a:pt x="46" y="23"/>
                    <a:pt x="46" y="24"/>
                    <a:pt x="46" y="25"/>
                  </a:cubicBezTo>
                  <a:cubicBezTo>
                    <a:pt x="46" y="26"/>
                    <a:pt x="46" y="26"/>
                    <a:pt x="46" y="27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32"/>
                    <a:pt x="46" y="35"/>
                    <a:pt x="46" y="37"/>
                  </a:cubicBezTo>
                  <a:cubicBezTo>
                    <a:pt x="45" y="49"/>
                    <a:pt x="45" y="62"/>
                    <a:pt x="45" y="7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5" y="86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5" y="88"/>
                    <a:pt x="45" y="89"/>
                    <a:pt x="45" y="89"/>
                  </a:cubicBezTo>
                  <a:cubicBezTo>
                    <a:pt x="44" y="90"/>
                    <a:pt x="44" y="91"/>
                    <a:pt x="44" y="92"/>
                  </a:cubicBezTo>
                  <a:cubicBezTo>
                    <a:pt x="43" y="94"/>
                    <a:pt x="42" y="96"/>
                    <a:pt x="40" y="97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0" y="98"/>
                    <a:pt x="39" y="98"/>
                    <a:pt x="39" y="98"/>
                  </a:cubicBezTo>
                  <a:cubicBezTo>
                    <a:pt x="39" y="98"/>
                    <a:pt x="39" y="98"/>
                    <a:pt x="38" y="99"/>
                  </a:cubicBezTo>
                  <a:cubicBezTo>
                    <a:pt x="38" y="99"/>
                    <a:pt x="38" y="99"/>
                    <a:pt x="37" y="99"/>
                  </a:cubicBezTo>
                  <a:cubicBezTo>
                    <a:pt x="36" y="100"/>
                    <a:pt x="35" y="100"/>
                    <a:pt x="34" y="101"/>
                  </a:cubicBezTo>
                  <a:cubicBezTo>
                    <a:pt x="33" y="101"/>
                    <a:pt x="31" y="101"/>
                    <a:pt x="30" y="101"/>
                  </a:cubicBezTo>
                  <a:cubicBezTo>
                    <a:pt x="28" y="101"/>
                    <a:pt x="27" y="101"/>
                    <a:pt x="25" y="101"/>
                  </a:cubicBezTo>
                  <a:cubicBezTo>
                    <a:pt x="22" y="100"/>
                    <a:pt x="20" y="98"/>
                    <a:pt x="18" y="96"/>
                  </a:cubicBezTo>
                  <a:cubicBezTo>
                    <a:pt x="16" y="93"/>
                    <a:pt x="14" y="90"/>
                    <a:pt x="14" y="87"/>
                  </a:cubicBezTo>
                  <a:cubicBezTo>
                    <a:pt x="14" y="87"/>
                    <a:pt x="14" y="87"/>
                    <a:pt x="14" y="86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62"/>
                    <a:pt x="14" y="49"/>
                    <a:pt x="14" y="3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5"/>
                    <a:pt x="14" y="25"/>
                    <a:pt x="14" y="24"/>
                  </a:cubicBezTo>
                  <a:cubicBezTo>
                    <a:pt x="14" y="23"/>
                    <a:pt x="14" y="22"/>
                    <a:pt x="15" y="21"/>
                  </a:cubicBezTo>
                  <a:cubicBezTo>
                    <a:pt x="16" y="18"/>
                    <a:pt x="19" y="15"/>
                    <a:pt x="22" y="13"/>
                  </a:cubicBezTo>
                  <a:cubicBezTo>
                    <a:pt x="25" y="11"/>
                    <a:pt x="27" y="10"/>
                    <a:pt x="28" y="10"/>
                  </a:cubicBezTo>
                  <a:cubicBezTo>
                    <a:pt x="29" y="10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30" y="8"/>
                    <a:pt x="30" y="8"/>
                    <a:pt x="29" y="8"/>
                  </a:cubicBezTo>
                  <a:cubicBezTo>
                    <a:pt x="28" y="7"/>
                    <a:pt x="27" y="6"/>
                    <a:pt x="24" y="6"/>
                  </a:cubicBezTo>
                  <a:cubicBezTo>
                    <a:pt x="21" y="6"/>
                    <a:pt x="17" y="7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6" y="6"/>
                    <a:pt x="19" y="5"/>
                    <a:pt x="21" y="4"/>
                  </a:cubicBezTo>
                  <a:cubicBezTo>
                    <a:pt x="22" y="3"/>
                    <a:pt x="23" y="3"/>
                    <a:pt x="23" y="2"/>
                  </a:cubicBezTo>
                  <a:cubicBezTo>
                    <a:pt x="23" y="1"/>
                    <a:pt x="21" y="1"/>
                    <a:pt x="22" y="0"/>
                  </a:cubicBezTo>
                  <a:cubicBezTo>
                    <a:pt x="17" y="1"/>
                    <a:pt x="12" y="4"/>
                    <a:pt x="8" y="8"/>
                  </a:cubicBezTo>
                  <a:cubicBezTo>
                    <a:pt x="4" y="12"/>
                    <a:pt x="1" y="18"/>
                    <a:pt x="0" y="24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5" name="Freeform 35"/>
            <p:cNvSpPr/>
            <p:nvPr/>
          </p:nvSpPr>
          <p:spPr bwMode="auto">
            <a:xfrm>
              <a:off x="6292852" y="2822576"/>
              <a:ext cx="49213" cy="33338"/>
            </a:xfrm>
            <a:custGeom>
              <a:avLst/>
              <a:gdLst>
                <a:gd name="T0" fmla="*/ 13 w 13"/>
                <a:gd name="T1" fmla="*/ 0 h 9"/>
                <a:gd name="T2" fmla="*/ 9 w 13"/>
                <a:gd name="T3" fmla="*/ 3 h 9"/>
                <a:gd name="T4" fmla="*/ 0 w 13"/>
                <a:gd name="T5" fmla="*/ 9 h 9"/>
                <a:gd name="T6" fmla="*/ 0 w 13"/>
                <a:gd name="T7" fmla="*/ 9 h 9"/>
                <a:gd name="T8" fmla="*/ 9 w 13"/>
                <a:gd name="T9" fmla="*/ 3 h 9"/>
                <a:gd name="T10" fmla="*/ 13 w 1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3" y="0"/>
                  </a:moveTo>
                  <a:cubicBezTo>
                    <a:pt x="12" y="1"/>
                    <a:pt x="10" y="2"/>
                    <a:pt x="9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2" y="1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6" name="Freeform 36"/>
            <p:cNvSpPr/>
            <p:nvPr/>
          </p:nvSpPr>
          <p:spPr bwMode="auto">
            <a:xfrm>
              <a:off x="6289676" y="2833687"/>
              <a:ext cx="3176" cy="22225"/>
            </a:xfrm>
            <a:custGeom>
              <a:avLst/>
              <a:gdLst>
                <a:gd name="T0" fmla="*/ 2 w 2"/>
                <a:gd name="T1" fmla="*/ 14 h 14"/>
                <a:gd name="T2" fmla="*/ 2 w 2"/>
                <a:gd name="T3" fmla="*/ 14 h 14"/>
                <a:gd name="T4" fmla="*/ 0 w 2"/>
                <a:gd name="T5" fmla="*/ 0 h 14"/>
                <a:gd name="T6" fmla="*/ 2 w 2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14"/>
                  </a:moveTo>
                  <a:lnTo>
                    <a:pt x="2" y="14"/>
                  </a:lnTo>
                  <a:lnTo>
                    <a:pt x="0" y="0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7" name="Freeform 37"/>
            <p:cNvSpPr>
              <a:spLocks noEditPoints="1"/>
            </p:cNvSpPr>
            <p:nvPr/>
          </p:nvSpPr>
          <p:spPr bwMode="auto">
            <a:xfrm>
              <a:off x="6286500" y="2674938"/>
              <a:ext cx="120649" cy="177800"/>
            </a:xfrm>
            <a:custGeom>
              <a:avLst/>
              <a:gdLst>
                <a:gd name="T0" fmla="*/ 1 w 32"/>
                <a:gd name="T1" fmla="*/ 18 h 47"/>
                <a:gd name="T2" fmla="*/ 3 w 32"/>
                <a:gd name="T3" fmla="*/ 14 h 47"/>
                <a:gd name="T4" fmla="*/ 3 w 32"/>
                <a:gd name="T5" fmla="*/ 13 h 47"/>
                <a:gd name="T6" fmla="*/ 5 w 32"/>
                <a:gd name="T7" fmla="*/ 12 h 47"/>
                <a:gd name="T8" fmla="*/ 2 w 32"/>
                <a:gd name="T9" fmla="*/ 19 h 47"/>
                <a:gd name="T10" fmla="*/ 1 w 32"/>
                <a:gd name="T11" fmla="*/ 38 h 47"/>
                <a:gd name="T12" fmla="*/ 11 w 32"/>
                <a:gd name="T13" fmla="*/ 41 h 47"/>
                <a:gd name="T14" fmla="*/ 15 w 32"/>
                <a:gd name="T15" fmla="*/ 39 h 47"/>
                <a:gd name="T16" fmla="*/ 25 w 32"/>
                <a:gd name="T17" fmla="*/ 27 h 47"/>
                <a:gd name="T18" fmla="*/ 4 w 32"/>
                <a:gd name="T19" fmla="*/ 44 h 47"/>
                <a:gd name="T20" fmla="*/ 10 w 32"/>
                <a:gd name="T21" fmla="*/ 40 h 47"/>
                <a:gd name="T22" fmla="*/ 18 w 32"/>
                <a:gd name="T23" fmla="*/ 34 h 47"/>
                <a:gd name="T24" fmla="*/ 25 w 32"/>
                <a:gd name="T25" fmla="*/ 26 h 47"/>
                <a:gd name="T26" fmla="*/ 20 w 32"/>
                <a:gd name="T27" fmla="*/ 22 h 47"/>
                <a:gd name="T28" fmla="*/ 17 w 32"/>
                <a:gd name="T29" fmla="*/ 23 h 47"/>
                <a:gd name="T30" fmla="*/ 14 w 32"/>
                <a:gd name="T31" fmla="*/ 26 h 47"/>
                <a:gd name="T32" fmla="*/ 15 w 32"/>
                <a:gd name="T33" fmla="*/ 22 h 47"/>
                <a:gd name="T34" fmla="*/ 16 w 32"/>
                <a:gd name="T35" fmla="*/ 20 h 47"/>
                <a:gd name="T36" fmla="*/ 16 w 32"/>
                <a:gd name="T37" fmla="*/ 19 h 47"/>
                <a:gd name="T38" fmla="*/ 17 w 32"/>
                <a:gd name="T39" fmla="*/ 19 h 47"/>
                <a:gd name="T40" fmla="*/ 21 w 32"/>
                <a:gd name="T41" fmla="*/ 20 h 47"/>
                <a:gd name="T42" fmla="*/ 24 w 32"/>
                <a:gd name="T43" fmla="*/ 17 h 47"/>
                <a:gd name="T44" fmla="*/ 27 w 32"/>
                <a:gd name="T45" fmla="*/ 22 h 47"/>
                <a:gd name="T46" fmla="*/ 28 w 32"/>
                <a:gd name="T47" fmla="*/ 8 h 47"/>
                <a:gd name="T48" fmla="*/ 27 w 32"/>
                <a:gd name="T49" fmla="*/ 5 h 47"/>
                <a:gd name="T50" fmla="*/ 26 w 32"/>
                <a:gd name="T51" fmla="*/ 5 h 47"/>
                <a:gd name="T52" fmla="*/ 20 w 32"/>
                <a:gd name="T53" fmla="*/ 1 h 47"/>
                <a:gd name="T54" fmla="*/ 20 w 32"/>
                <a:gd name="T55" fmla="*/ 1 h 47"/>
                <a:gd name="T56" fmla="*/ 15 w 32"/>
                <a:gd name="T57" fmla="*/ 2 h 47"/>
                <a:gd name="T58" fmla="*/ 5 w 32"/>
                <a:gd name="T59" fmla="*/ 10 h 47"/>
                <a:gd name="T60" fmla="*/ 3 w 32"/>
                <a:gd name="T61" fmla="*/ 14 h 47"/>
                <a:gd name="T62" fmla="*/ 2 w 32"/>
                <a:gd name="T63" fmla="*/ 16 h 47"/>
                <a:gd name="T64" fmla="*/ 0 w 32"/>
                <a:gd name="T65" fmla="*/ 38 h 47"/>
                <a:gd name="T66" fmla="*/ 1 w 32"/>
                <a:gd name="T67" fmla="*/ 38 h 47"/>
                <a:gd name="T68" fmla="*/ 11 w 32"/>
                <a:gd name="T69" fmla="*/ 29 h 47"/>
                <a:gd name="T70" fmla="*/ 11 w 32"/>
                <a:gd name="T71" fmla="*/ 29 h 47"/>
                <a:gd name="T72" fmla="*/ 11 w 32"/>
                <a:gd name="T73" fmla="*/ 29 h 47"/>
                <a:gd name="T74" fmla="*/ 3 w 32"/>
                <a:gd name="T75" fmla="*/ 24 h 47"/>
                <a:gd name="T76" fmla="*/ 4 w 32"/>
                <a:gd name="T77" fmla="*/ 42 h 47"/>
                <a:gd name="T78" fmla="*/ 6 w 32"/>
                <a:gd name="T79" fmla="*/ 32 h 47"/>
                <a:gd name="T80" fmla="*/ 5 w 32"/>
                <a:gd name="T81" fmla="*/ 33 h 47"/>
                <a:gd name="T82" fmla="*/ 6 w 32"/>
                <a:gd name="T83" fmla="*/ 32 h 47"/>
                <a:gd name="T84" fmla="*/ 11 w 32"/>
                <a:gd name="T85" fmla="*/ 34 h 47"/>
                <a:gd name="T86" fmla="*/ 11 w 32"/>
                <a:gd name="T87" fmla="*/ 36 h 47"/>
                <a:gd name="T88" fmla="*/ 21 w 32"/>
                <a:gd name="T89" fmla="*/ 1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" h="47">
                  <a:moveTo>
                    <a:pt x="0" y="25"/>
                  </a:moveTo>
                  <a:cubicBezTo>
                    <a:pt x="0" y="23"/>
                    <a:pt x="1" y="21"/>
                    <a:pt x="1" y="18"/>
                  </a:cubicBezTo>
                  <a:cubicBezTo>
                    <a:pt x="2" y="17"/>
                    <a:pt x="2" y="16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2"/>
                    <a:pt x="4" y="12"/>
                    <a:pt x="5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4" y="13"/>
                    <a:pt x="4" y="14"/>
                    <a:pt x="3" y="15"/>
                  </a:cubicBezTo>
                  <a:cubicBezTo>
                    <a:pt x="3" y="16"/>
                    <a:pt x="3" y="18"/>
                    <a:pt x="2" y="19"/>
                  </a:cubicBezTo>
                  <a:cubicBezTo>
                    <a:pt x="2" y="21"/>
                    <a:pt x="1" y="23"/>
                    <a:pt x="1" y="25"/>
                  </a:cubicBezTo>
                  <a:cubicBezTo>
                    <a:pt x="1" y="29"/>
                    <a:pt x="1" y="34"/>
                    <a:pt x="1" y="38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2" y="40"/>
                    <a:pt x="13" y="39"/>
                    <a:pt x="15" y="3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8" y="37"/>
                    <a:pt x="21" y="34"/>
                    <a:pt x="24" y="32"/>
                  </a:cubicBezTo>
                  <a:cubicBezTo>
                    <a:pt x="25" y="30"/>
                    <a:pt x="25" y="29"/>
                    <a:pt x="25" y="27"/>
                  </a:cubicBezTo>
                  <a:cubicBezTo>
                    <a:pt x="20" y="32"/>
                    <a:pt x="15" y="36"/>
                    <a:pt x="10" y="40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3" y="38"/>
                    <a:pt x="16" y="36"/>
                    <a:pt x="18" y="34"/>
                  </a:cubicBezTo>
                  <a:cubicBezTo>
                    <a:pt x="20" y="31"/>
                    <a:pt x="22" y="29"/>
                    <a:pt x="24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5"/>
                    <a:pt x="25" y="25"/>
                    <a:pt x="25" y="24"/>
                  </a:cubicBezTo>
                  <a:cubicBezTo>
                    <a:pt x="24" y="22"/>
                    <a:pt x="22" y="21"/>
                    <a:pt x="20" y="22"/>
                  </a:cubicBezTo>
                  <a:cubicBezTo>
                    <a:pt x="19" y="23"/>
                    <a:pt x="19" y="24"/>
                    <a:pt x="19" y="24"/>
                  </a:cubicBezTo>
                  <a:cubicBezTo>
                    <a:pt x="18" y="24"/>
                    <a:pt x="18" y="23"/>
                    <a:pt x="17" y="23"/>
                  </a:cubicBezTo>
                  <a:cubicBezTo>
                    <a:pt x="16" y="24"/>
                    <a:pt x="15" y="26"/>
                    <a:pt x="14" y="27"/>
                  </a:cubicBezTo>
                  <a:cubicBezTo>
                    <a:pt x="14" y="27"/>
                    <a:pt x="14" y="26"/>
                    <a:pt x="14" y="26"/>
                  </a:cubicBezTo>
                  <a:cubicBezTo>
                    <a:pt x="15" y="25"/>
                    <a:pt x="16" y="24"/>
                    <a:pt x="17" y="22"/>
                  </a:cubicBezTo>
                  <a:cubicBezTo>
                    <a:pt x="16" y="22"/>
                    <a:pt x="16" y="22"/>
                    <a:pt x="15" y="22"/>
                  </a:cubicBezTo>
                  <a:cubicBezTo>
                    <a:pt x="15" y="22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20"/>
                    <a:pt x="20" y="20"/>
                    <a:pt x="21" y="20"/>
                  </a:cubicBezTo>
                  <a:cubicBezTo>
                    <a:pt x="21" y="19"/>
                    <a:pt x="22" y="18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20"/>
                    <a:pt x="24" y="20"/>
                    <a:pt x="25" y="21"/>
                  </a:cubicBezTo>
                  <a:cubicBezTo>
                    <a:pt x="25" y="21"/>
                    <a:pt x="27" y="21"/>
                    <a:pt x="27" y="22"/>
                  </a:cubicBezTo>
                  <a:cubicBezTo>
                    <a:pt x="28" y="18"/>
                    <a:pt x="28" y="15"/>
                    <a:pt x="29" y="11"/>
                  </a:cubicBezTo>
                  <a:cubicBezTo>
                    <a:pt x="29" y="11"/>
                    <a:pt x="28" y="9"/>
                    <a:pt x="28" y="8"/>
                  </a:cubicBezTo>
                  <a:cubicBezTo>
                    <a:pt x="28" y="8"/>
                    <a:pt x="28" y="7"/>
                    <a:pt x="27" y="6"/>
                  </a:cubicBezTo>
                  <a:cubicBezTo>
                    <a:pt x="27" y="6"/>
                    <a:pt x="27" y="6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32" y="8"/>
                    <a:pt x="19" y="0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8" y="1"/>
                    <a:pt x="17" y="2"/>
                    <a:pt x="15" y="2"/>
                  </a:cubicBezTo>
                  <a:cubicBezTo>
                    <a:pt x="13" y="3"/>
                    <a:pt x="11" y="4"/>
                    <a:pt x="10" y="5"/>
                  </a:cubicBezTo>
                  <a:cubicBezTo>
                    <a:pt x="8" y="7"/>
                    <a:pt x="7" y="8"/>
                    <a:pt x="5" y="10"/>
                  </a:cubicBezTo>
                  <a:cubicBezTo>
                    <a:pt x="4" y="11"/>
                    <a:pt x="4" y="12"/>
                    <a:pt x="3" y="13"/>
                  </a:cubicBezTo>
                  <a:cubicBezTo>
                    <a:pt x="3" y="13"/>
                    <a:pt x="3" y="13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0" y="20"/>
                    <a:pt x="0" y="23"/>
                    <a:pt x="0" y="27"/>
                  </a:cubicBezTo>
                  <a:cubicBezTo>
                    <a:pt x="0" y="31"/>
                    <a:pt x="0" y="34"/>
                    <a:pt x="0" y="38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4"/>
                    <a:pt x="0" y="29"/>
                    <a:pt x="0" y="25"/>
                  </a:cubicBezTo>
                  <a:close/>
                  <a:moveTo>
                    <a:pt x="11" y="29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lose/>
                  <a:moveTo>
                    <a:pt x="3" y="37"/>
                  </a:moveTo>
                  <a:cubicBezTo>
                    <a:pt x="2" y="33"/>
                    <a:pt x="2" y="28"/>
                    <a:pt x="3" y="24"/>
                  </a:cubicBezTo>
                  <a:cubicBezTo>
                    <a:pt x="2" y="28"/>
                    <a:pt x="3" y="33"/>
                    <a:pt x="3" y="37"/>
                  </a:cubicBezTo>
                  <a:cubicBezTo>
                    <a:pt x="4" y="42"/>
                    <a:pt x="4" y="42"/>
                    <a:pt x="4" y="42"/>
                  </a:cubicBezTo>
                  <a:lnTo>
                    <a:pt x="3" y="37"/>
                  </a:lnTo>
                  <a:close/>
                  <a:moveTo>
                    <a:pt x="6" y="32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6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6" y="33"/>
                    <a:pt x="6" y="32"/>
                  </a:cubicBezTo>
                  <a:close/>
                  <a:moveTo>
                    <a:pt x="11" y="36"/>
                  </a:move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5"/>
                    <a:pt x="11" y="35"/>
                    <a:pt x="11" y="36"/>
                  </a:cubicBezTo>
                  <a:close/>
                  <a:moveTo>
                    <a:pt x="21" y="15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8" name="Freeform 38"/>
            <p:cNvSpPr/>
            <p:nvPr/>
          </p:nvSpPr>
          <p:spPr bwMode="auto">
            <a:xfrm>
              <a:off x="5940427" y="2652714"/>
              <a:ext cx="112713" cy="173039"/>
            </a:xfrm>
            <a:custGeom>
              <a:avLst/>
              <a:gdLst>
                <a:gd name="T0" fmla="*/ 15 w 30"/>
                <a:gd name="T1" fmla="*/ 42 h 46"/>
                <a:gd name="T2" fmla="*/ 16 w 30"/>
                <a:gd name="T3" fmla="*/ 41 h 46"/>
                <a:gd name="T4" fmla="*/ 17 w 30"/>
                <a:gd name="T5" fmla="*/ 36 h 46"/>
                <a:gd name="T6" fmla="*/ 14 w 30"/>
                <a:gd name="T7" fmla="*/ 36 h 46"/>
                <a:gd name="T8" fmla="*/ 10 w 30"/>
                <a:gd name="T9" fmla="*/ 40 h 46"/>
                <a:gd name="T10" fmla="*/ 7 w 30"/>
                <a:gd name="T11" fmla="*/ 43 h 46"/>
                <a:gd name="T12" fmla="*/ 6 w 30"/>
                <a:gd name="T13" fmla="*/ 41 h 46"/>
                <a:gd name="T14" fmla="*/ 5 w 30"/>
                <a:gd name="T15" fmla="*/ 36 h 46"/>
                <a:gd name="T16" fmla="*/ 4 w 30"/>
                <a:gd name="T17" fmla="*/ 37 h 46"/>
                <a:gd name="T18" fmla="*/ 3 w 30"/>
                <a:gd name="T19" fmla="*/ 31 h 46"/>
                <a:gd name="T20" fmla="*/ 4 w 30"/>
                <a:gd name="T21" fmla="*/ 36 h 46"/>
                <a:gd name="T22" fmla="*/ 4 w 30"/>
                <a:gd name="T23" fmla="*/ 36 h 46"/>
                <a:gd name="T24" fmla="*/ 5 w 30"/>
                <a:gd name="T25" fmla="*/ 36 h 46"/>
                <a:gd name="T26" fmla="*/ 5 w 30"/>
                <a:gd name="T27" fmla="*/ 37 h 46"/>
                <a:gd name="T28" fmla="*/ 7 w 30"/>
                <a:gd name="T29" fmla="*/ 43 h 46"/>
                <a:gd name="T30" fmla="*/ 12 w 30"/>
                <a:gd name="T31" fmla="*/ 38 h 46"/>
                <a:gd name="T32" fmla="*/ 14 w 30"/>
                <a:gd name="T33" fmla="*/ 36 h 46"/>
                <a:gd name="T34" fmla="*/ 15 w 30"/>
                <a:gd name="T35" fmla="*/ 38 h 46"/>
                <a:gd name="T36" fmla="*/ 15 w 30"/>
                <a:gd name="T37" fmla="*/ 38 h 46"/>
                <a:gd name="T38" fmla="*/ 25 w 30"/>
                <a:gd name="T39" fmla="*/ 26 h 46"/>
                <a:gd name="T40" fmla="*/ 24 w 30"/>
                <a:gd name="T41" fmla="*/ 20 h 46"/>
                <a:gd name="T42" fmla="*/ 19 w 30"/>
                <a:gd name="T43" fmla="*/ 20 h 46"/>
                <a:gd name="T44" fmla="*/ 12 w 30"/>
                <a:gd name="T45" fmla="*/ 27 h 46"/>
                <a:gd name="T46" fmla="*/ 12 w 30"/>
                <a:gd name="T47" fmla="*/ 27 h 46"/>
                <a:gd name="T48" fmla="*/ 12 w 30"/>
                <a:gd name="T49" fmla="*/ 27 h 46"/>
                <a:gd name="T50" fmla="*/ 13 w 30"/>
                <a:gd name="T51" fmla="*/ 26 h 46"/>
                <a:gd name="T52" fmla="*/ 17 w 30"/>
                <a:gd name="T53" fmla="*/ 18 h 46"/>
                <a:gd name="T54" fmla="*/ 15 w 30"/>
                <a:gd name="T55" fmla="*/ 20 h 46"/>
                <a:gd name="T56" fmla="*/ 14 w 30"/>
                <a:gd name="T57" fmla="*/ 19 h 46"/>
                <a:gd name="T58" fmla="*/ 15 w 30"/>
                <a:gd name="T59" fmla="*/ 16 h 46"/>
                <a:gd name="T60" fmla="*/ 16 w 30"/>
                <a:gd name="T61" fmla="*/ 15 h 46"/>
                <a:gd name="T62" fmla="*/ 18 w 30"/>
                <a:gd name="T63" fmla="*/ 16 h 46"/>
                <a:gd name="T64" fmla="*/ 20 w 30"/>
                <a:gd name="T65" fmla="*/ 17 h 46"/>
                <a:gd name="T66" fmla="*/ 25 w 30"/>
                <a:gd name="T67" fmla="*/ 13 h 46"/>
                <a:gd name="T68" fmla="*/ 29 w 30"/>
                <a:gd name="T69" fmla="*/ 18 h 46"/>
                <a:gd name="T70" fmla="*/ 28 w 30"/>
                <a:gd name="T71" fmla="*/ 2 h 46"/>
                <a:gd name="T72" fmla="*/ 18 w 30"/>
                <a:gd name="T73" fmla="*/ 0 h 46"/>
                <a:gd name="T74" fmla="*/ 0 w 30"/>
                <a:gd name="T75" fmla="*/ 28 h 46"/>
                <a:gd name="T76" fmla="*/ 2 w 30"/>
                <a:gd name="T77" fmla="*/ 40 h 46"/>
                <a:gd name="T78" fmla="*/ 2 w 30"/>
                <a:gd name="T79" fmla="*/ 40 h 46"/>
                <a:gd name="T80" fmla="*/ 3 w 30"/>
                <a:gd name="T81" fmla="*/ 39 h 46"/>
                <a:gd name="T82" fmla="*/ 6 w 30"/>
                <a:gd name="T83" fmla="*/ 44 h 46"/>
                <a:gd name="T84" fmla="*/ 11 w 30"/>
                <a:gd name="T85" fmla="*/ 41 h 46"/>
                <a:gd name="T86" fmla="*/ 6 w 30"/>
                <a:gd name="T87" fmla="*/ 45 h 46"/>
                <a:gd name="T88" fmla="*/ 4 w 30"/>
                <a:gd name="T89" fmla="*/ 40 h 46"/>
                <a:gd name="T90" fmla="*/ 4 w 30"/>
                <a:gd name="T91" fmla="*/ 38 h 46"/>
                <a:gd name="T92" fmla="*/ 2 w 30"/>
                <a:gd name="T93" fmla="*/ 40 h 46"/>
                <a:gd name="T94" fmla="*/ 2 w 30"/>
                <a:gd name="T95" fmla="*/ 38 h 46"/>
                <a:gd name="T96" fmla="*/ 3 w 30"/>
                <a:gd name="T97" fmla="*/ 17 h 46"/>
                <a:gd name="T98" fmla="*/ 4 w 30"/>
                <a:gd name="T99" fmla="*/ 38 h 46"/>
                <a:gd name="T100" fmla="*/ 4 w 30"/>
                <a:gd name="T101" fmla="*/ 38 h 46"/>
                <a:gd name="T102" fmla="*/ 6 w 30"/>
                <a:gd name="T103" fmla="*/ 44 h 46"/>
                <a:gd name="T104" fmla="*/ 7 w 30"/>
                <a:gd name="T105" fmla="*/ 44 h 46"/>
                <a:gd name="T106" fmla="*/ 11 w 30"/>
                <a:gd name="T107" fmla="*/ 41 h 46"/>
                <a:gd name="T108" fmla="*/ 14 w 30"/>
                <a:gd name="T109" fmla="*/ 38 h 46"/>
                <a:gd name="T110" fmla="*/ 15 w 30"/>
                <a:gd name="T111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" h="46">
                  <a:moveTo>
                    <a:pt x="15" y="42"/>
                  </a:move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8" y="39"/>
                    <a:pt x="20" y="36"/>
                    <a:pt x="22" y="34"/>
                  </a:cubicBezTo>
                  <a:cubicBezTo>
                    <a:pt x="24" y="32"/>
                    <a:pt x="25" y="29"/>
                    <a:pt x="25" y="27"/>
                  </a:cubicBezTo>
                  <a:cubicBezTo>
                    <a:pt x="22" y="30"/>
                    <a:pt x="20" y="33"/>
                    <a:pt x="17" y="36"/>
                  </a:cubicBezTo>
                  <a:cubicBezTo>
                    <a:pt x="16" y="37"/>
                    <a:pt x="16" y="38"/>
                    <a:pt x="15" y="38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6"/>
                    <a:pt x="15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8"/>
                    <a:pt x="11" y="39"/>
                    <a:pt x="10" y="40"/>
                  </a:cubicBezTo>
                  <a:cubicBezTo>
                    <a:pt x="9" y="41"/>
                    <a:pt x="8" y="42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0"/>
                    <a:pt x="6" y="40"/>
                    <a:pt x="5" y="39"/>
                  </a:cubicBezTo>
                  <a:cubicBezTo>
                    <a:pt x="5" y="38"/>
                    <a:pt x="5" y="37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6"/>
                    <a:pt x="3" y="36"/>
                    <a:pt x="3" y="36"/>
                  </a:cubicBezTo>
                  <a:cubicBezTo>
                    <a:pt x="3" y="34"/>
                    <a:pt x="3" y="32"/>
                    <a:pt x="3" y="31"/>
                  </a:cubicBezTo>
                  <a:cubicBezTo>
                    <a:pt x="3" y="32"/>
                    <a:pt x="3" y="33"/>
                    <a:pt x="3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6" y="39"/>
                    <a:pt x="6" y="40"/>
                    <a:pt x="7" y="41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2"/>
                    <a:pt x="8" y="42"/>
                  </a:cubicBezTo>
                  <a:cubicBezTo>
                    <a:pt x="8" y="42"/>
                    <a:pt x="8" y="42"/>
                    <a:pt x="9" y="41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9" y="33"/>
                    <a:pt x="22" y="30"/>
                    <a:pt x="25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4"/>
                    <a:pt x="26" y="23"/>
                    <a:pt x="26" y="22"/>
                  </a:cubicBezTo>
                  <a:cubicBezTo>
                    <a:pt x="26" y="21"/>
                    <a:pt x="25" y="20"/>
                    <a:pt x="24" y="20"/>
                  </a:cubicBezTo>
                  <a:cubicBezTo>
                    <a:pt x="23" y="19"/>
                    <a:pt x="22" y="19"/>
                    <a:pt x="21" y="20"/>
                  </a:cubicBezTo>
                  <a:cubicBezTo>
                    <a:pt x="21" y="20"/>
                    <a:pt x="20" y="22"/>
                    <a:pt x="20" y="22"/>
                  </a:cubicBezTo>
                  <a:cubicBezTo>
                    <a:pt x="20" y="21"/>
                    <a:pt x="19" y="20"/>
                    <a:pt x="19" y="20"/>
                  </a:cubicBezTo>
                  <a:cubicBezTo>
                    <a:pt x="17" y="22"/>
                    <a:pt x="16" y="24"/>
                    <a:pt x="14" y="25"/>
                  </a:cubicBezTo>
                  <a:cubicBezTo>
                    <a:pt x="14" y="25"/>
                    <a:pt x="13" y="26"/>
                    <a:pt x="13" y="26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5"/>
                    <a:pt x="12" y="23"/>
                    <a:pt x="12" y="21"/>
                  </a:cubicBezTo>
                  <a:cubicBezTo>
                    <a:pt x="12" y="23"/>
                    <a:pt x="12" y="24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4" y="25"/>
                    <a:pt x="14" y="25"/>
                  </a:cubicBezTo>
                  <a:cubicBezTo>
                    <a:pt x="16" y="23"/>
                    <a:pt x="17" y="21"/>
                    <a:pt x="19" y="19"/>
                  </a:cubicBezTo>
                  <a:cubicBezTo>
                    <a:pt x="18" y="19"/>
                    <a:pt x="18" y="18"/>
                    <a:pt x="17" y="18"/>
                  </a:cubicBezTo>
                  <a:cubicBezTo>
                    <a:pt x="17" y="18"/>
                    <a:pt x="17" y="18"/>
                    <a:pt x="16" y="19"/>
                  </a:cubicBezTo>
                  <a:cubicBezTo>
                    <a:pt x="16" y="19"/>
                    <a:pt x="16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7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5"/>
                    <a:pt x="15" y="15"/>
                  </a:cubicBezTo>
                  <a:cubicBezTo>
                    <a:pt x="15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7" y="16"/>
                  </a:cubicBezTo>
                  <a:cubicBezTo>
                    <a:pt x="17" y="16"/>
                    <a:pt x="17" y="16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7"/>
                    <a:pt x="19" y="17"/>
                  </a:cubicBezTo>
                  <a:cubicBezTo>
                    <a:pt x="19" y="17"/>
                    <a:pt x="19" y="17"/>
                    <a:pt x="20" y="17"/>
                  </a:cubicBezTo>
                  <a:cubicBezTo>
                    <a:pt x="20" y="18"/>
                    <a:pt x="21" y="17"/>
                    <a:pt x="22" y="17"/>
                  </a:cubicBezTo>
                  <a:cubicBezTo>
                    <a:pt x="23" y="16"/>
                    <a:pt x="24" y="15"/>
                    <a:pt x="24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5"/>
                    <a:pt x="25" y="16"/>
                    <a:pt x="25" y="17"/>
                  </a:cubicBezTo>
                  <a:cubicBezTo>
                    <a:pt x="25" y="17"/>
                    <a:pt x="26" y="18"/>
                    <a:pt x="26" y="18"/>
                  </a:cubicBezTo>
                  <a:cubicBezTo>
                    <a:pt x="27" y="18"/>
                    <a:pt x="28" y="18"/>
                    <a:pt x="29" y="18"/>
                  </a:cubicBezTo>
                  <a:cubicBezTo>
                    <a:pt x="29" y="16"/>
                    <a:pt x="30" y="14"/>
                    <a:pt x="30" y="11"/>
                  </a:cubicBezTo>
                  <a:cubicBezTo>
                    <a:pt x="30" y="9"/>
                    <a:pt x="30" y="6"/>
                    <a:pt x="29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8" y="2"/>
                    <a:pt x="27" y="1"/>
                    <a:pt x="27" y="1"/>
                  </a:cubicBezTo>
                  <a:cubicBezTo>
                    <a:pt x="26" y="0"/>
                    <a:pt x="24" y="0"/>
                    <a:pt x="23" y="0"/>
                  </a:cubicBezTo>
                  <a:cubicBezTo>
                    <a:pt x="21" y="0"/>
                    <a:pt x="20" y="0"/>
                    <a:pt x="18" y="0"/>
                  </a:cubicBezTo>
                  <a:cubicBezTo>
                    <a:pt x="15" y="1"/>
                    <a:pt x="11" y="3"/>
                    <a:pt x="8" y="7"/>
                  </a:cubicBezTo>
                  <a:cubicBezTo>
                    <a:pt x="4" y="10"/>
                    <a:pt x="2" y="15"/>
                    <a:pt x="1" y="18"/>
                  </a:cubicBezTo>
                  <a:cubicBezTo>
                    <a:pt x="0" y="22"/>
                    <a:pt x="0" y="25"/>
                    <a:pt x="0" y="28"/>
                  </a:cubicBezTo>
                  <a:cubicBezTo>
                    <a:pt x="0" y="31"/>
                    <a:pt x="0" y="33"/>
                    <a:pt x="0" y="36"/>
                  </a:cubicBezTo>
                  <a:cubicBezTo>
                    <a:pt x="1" y="37"/>
                    <a:pt x="1" y="38"/>
                    <a:pt x="1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5" y="42"/>
                    <a:pt x="5" y="43"/>
                  </a:cubicBezTo>
                  <a:cubicBezTo>
                    <a:pt x="5" y="43"/>
                    <a:pt x="5" y="44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6"/>
                    <a:pt x="7" y="45"/>
                  </a:cubicBezTo>
                  <a:cubicBezTo>
                    <a:pt x="8" y="44"/>
                    <a:pt x="9" y="42"/>
                    <a:pt x="11" y="41"/>
                  </a:cubicBezTo>
                  <a:cubicBezTo>
                    <a:pt x="10" y="42"/>
                    <a:pt x="9" y="43"/>
                    <a:pt x="8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3"/>
                    <a:pt x="5" y="41"/>
                    <a:pt x="4" y="40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1" y="35"/>
                    <a:pt x="0" y="33"/>
                    <a:pt x="0" y="29"/>
                  </a:cubicBezTo>
                  <a:cubicBezTo>
                    <a:pt x="0" y="26"/>
                    <a:pt x="0" y="22"/>
                    <a:pt x="2" y="17"/>
                  </a:cubicBezTo>
                  <a:cubicBezTo>
                    <a:pt x="2" y="17"/>
                    <a:pt x="2" y="18"/>
                    <a:pt x="3" y="17"/>
                  </a:cubicBezTo>
                  <a:cubicBezTo>
                    <a:pt x="2" y="22"/>
                    <a:pt x="1" y="25"/>
                    <a:pt x="1" y="28"/>
                  </a:cubicBezTo>
                  <a:cubicBezTo>
                    <a:pt x="1" y="32"/>
                    <a:pt x="2" y="35"/>
                    <a:pt x="2" y="37"/>
                  </a:cubicBezTo>
                  <a:cubicBezTo>
                    <a:pt x="2" y="38"/>
                    <a:pt x="2" y="40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1"/>
                    <a:pt x="5" y="42"/>
                    <a:pt x="6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5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0" y="42"/>
                    <a:pt x="11" y="41"/>
                    <a:pt x="12" y="40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2"/>
                    <a:pt x="15" y="42"/>
                    <a:pt x="15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9" name="Freeform 39"/>
            <p:cNvSpPr>
              <a:spLocks noEditPoints="1"/>
            </p:cNvSpPr>
            <p:nvPr/>
          </p:nvSpPr>
          <p:spPr bwMode="auto">
            <a:xfrm>
              <a:off x="5534026" y="2908301"/>
              <a:ext cx="160337" cy="146051"/>
            </a:xfrm>
            <a:custGeom>
              <a:avLst/>
              <a:gdLst>
                <a:gd name="T0" fmla="*/ 42 w 43"/>
                <a:gd name="T1" fmla="*/ 30 h 39"/>
                <a:gd name="T2" fmla="*/ 38 w 43"/>
                <a:gd name="T3" fmla="*/ 23 h 39"/>
                <a:gd name="T4" fmla="*/ 43 w 43"/>
                <a:gd name="T5" fmla="*/ 33 h 39"/>
                <a:gd name="T6" fmla="*/ 42 w 43"/>
                <a:gd name="T7" fmla="*/ 36 h 39"/>
                <a:gd name="T8" fmla="*/ 40 w 43"/>
                <a:gd name="T9" fmla="*/ 37 h 39"/>
                <a:gd name="T10" fmla="*/ 23 w 43"/>
                <a:gd name="T11" fmla="*/ 35 h 39"/>
                <a:gd name="T12" fmla="*/ 39 w 43"/>
                <a:gd name="T13" fmla="*/ 36 h 39"/>
                <a:gd name="T14" fmla="*/ 40 w 43"/>
                <a:gd name="T15" fmla="*/ 36 h 39"/>
                <a:gd name="T16" fmla="*/ 41 w 43"/>
                <a:gd name="T17" fmla="*/ 35 h 39"/>
                <a:gd name="T18" fmla="*/ 42 w 43"/>
                <a:gd name="T19" fmla="*/ 34 h 39"/>
                <a:gd name="T20" fmla="*/ 41 w 43"/>
                <a:gd name="T21" fmla="*/ 32 h 39"/>
                <a:gd name="T22" fmla="*/ 39 w 43"/>
                <a:gd name="T23" fmla="*/ 27 h 39"/>
                <a:gd name="T24" fmla="*/ 34 w 43"/>
                <a:gd name="T25" fmla="*/ 14 h 39"/>
                <a:gd name="T26" fmla="*/ 27 w 43"/>
                <a:gd name="T27" fmla="*/ 7 h 39"/>
                <a:gd name="T28" fmla="*/ 36 w 43"/>
                <a:gd name="T29" fmla="*/ 23 h 39"/>
                <a:gd name="T30" fmla="*/ 38 w 43"/>
                <a:gd name="T31" fmla="*/ 29 h 39"/>
                <a:gd name="T32" fmla="*/ 39 w 43"/>
                <a:gd name="T33" fmla="*/ 32 h 39"/>
                <a:gd name="T34" fmla="*/ 39 w 43"/>
                <a:gd name="T35" fmla="*/ 33 h 39"/>
                <a:gd name="T36" fmla="*/ 38 w 43"/>
                <a:gd name="T37" fmla="*/ 35 h 39"/>
                <a:gd name="T38" fmla="*/ 39 w 43"/>
                <a:gd name="T39" fmla="*/ 33 h 39"/>
                <a:gd name="T40" fmla="*/ 39 w 43"/>
                <a:gd name="T41" fmla="*/ 32 h 39"/>
                <a:gd name="T42" fmla="*/ 38 w 43"/>
                <a:gd name="T43" fmla="*/ 28 h 39"/>
                <a:gd name="T44" fmla="*/ 31 w 43"/>
                <a:gd name="T45" fmla="*/ 14 h 39"/>
                <a:gd name="T46" fmla="*/ 17 w 43"/>
                <a:gd name="T47" fmla="*/ 2 h 39"/>
                <a:gd name="T48" fmla="*/ 18 w 43"/>
                <a:gd name="T49" fmla="*/ 8 h 39"/>
                <a:gd name="T50" fmla="*/ 23 w 43"/>
                <a:gd name="T51" fmla="*/ 19 h 39"/>
                <a:gd name="T52" fmla="*/ 22 w 43"/>
                <a:gd name="T53" fmla="*/ 21 h 39"/>
                <a:gd name="T54" fmla="*/ 22 w 43"/>
                <a:gd name="T55" fmla="*/ 21 h 39"/>
                <a:gd name="T56" fmla="*/ 22 w 43"/>
                <a:gd name="T57" fmla="*/ 20 h 39"/>
                <a:gd name="T58" fmla="*/ 17 w 43"/>
                <a:gd name="T59" fmla="*/ 10 h 39"/>
                <a:gd name="T60" fmla="*/ 17 w 43"/>
                <a:gd name="T61" fmla="*/ 14 h 39"/>
                <a:gd name="T62" fmla="*/ 16 w 43"/>
                <a:gd name="T63" fmla="*/ 16 h 39"/>
                <a:gd name="T64" fmla="*/ 14 w 43"/>
                <a:gd name="T65" fmla="*/ 14 h 39"/>
                <a:gd name="T66" fmla="*/ 13 w 43"/>
                <a:gd name="T67" fmla="*/ 13 h 39"/>
                <a:gd name="T68" fmla="*/ 13 w 43"/>
                <a:gd name="T69" fmla="*/ 13 h 39"/>
                <a:gd name="T70" fmla="*/ 13 w 43"/>
                <a:gd name="T71" fmla="*/ 13 h 39"/>
                <a:gd name="T72" fmla="*/ 13 w 43"/>
                <a:gd name="T73" fmla="*/ 13 h 39"/>
                <a:gd name="T74" fmla="*/ 15 w 43"/>
                <a:gd name="T75" fmla="*/ 9 h 39"/>
                <a:gd name="T76" fmla="*/ 9 w 43"/>
                <a:gd name="T77" fmla="*/ 6 h 39"/>
                <a:gd name="T78" fmla="*/ 12 w 43"/>
                <a:gd name="T79" fmla="*/ 0 h 39"/>
                <a:gd name="T80" fmla="*/ 1 w 43"/>
                <a:gd name="T81" fmla="*/ 9 h 39"/>
                <a:gd name="T82" fmla="*/ 7 w 43"/>
                <a:gd name="T83" fmla="*/ 27 h 39"/>
                <a:gd name="T84" fmla="*/ 35 w 43"/>
                <a:gd name="T85" fmla="*/ 39 h 39"/>
                <a:gd name="T86" fmla="*/ 40 w 43"/>
                <a:gd name="T87" fmla="*/ 37 h 39"/>
                <a:gd name="T88" fmla="*/ 43 w 43"/>
                <a:gd name="T89" fmla="*/ 36 h 39"/>
                <a:gd name="T90" fmla="*/ 43 w 43"/>
                <a:gd name="T91" fmla="*/ 34 h 39"/>
                <a:gd name="T92" fmla="*/ 12 w 43"/>
                <a:gd name="T93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3" h="39">
                  <a:moveTo>
                    <a:pt x="43" y="33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31"/>
                    <a:pt x="42" y="3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9" y="24"/>
                    <a:pt x="40" y="26"/>
                    <a:pt x="41" y="28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4"/>
                    <a:pt x="43" y="34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9"/>
                    <a:pt x="35" y="38"/>
                    <a:pt x="32" y="38"/>
                  </a:cubicBezTo>
                  <a:cubicBezTo>
                    <a:pt x="30" y="38"/>
                    <a:pt x="26" y="37"/>
                    <a:pt x="23" y="36"/>
                  </a:cubicBezTo>
                  <a:cubicBezTo>
                    <a:pt x="23" y="36"/>
                    <a:pt x="23" y="36"/>
                    <a:pt x="23" y="35"/>
                  </a:cubicBezTo>
                  <a:cubicBezTo>
                    <a:pt x="26" y="36"/>
                    <a:pt x="29" y="37"/>
                    <a:pt x="32" y="37"/>
                  </a:cubicBezTo>
                  <a:cubicBezTo>
                    <a:pt x="33" y="37"/>
                    <a:pt x="35" y="37"/>
                    <a:pt x="36" y="37"/>
                  </a:cubicBezTo>
                  <a:cubicBezTo>
                    <a:pt x="37" y="37"/>
                    <a:pt x="39" y="37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0"/>
                    <a:pt x="41" y="30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5"/>
                    <a:pt x="37" y="23"/>
                    <a:pt x="36" y="21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19"/>
                    <a:pt x="36" y="17"/>
                    <a:pt x="34" y="14"/>
                  </a:cubicBezTo>
                  <a:cubicBezTo>
                    <a:pt x="33" y="11"/>
                    <a:pt x="31" y="8"/>
                    <a:pt x="29" y="6"/>
                  </a:cubicBezTo>
                  <a:cubicBezTo>
                    <a:pt x="27" y="3"/>
                    <a:pt x="24" y="2"/>
                    <a:pt x="22" y="2"/>
                  </a:cubicBezTo>
                  <a:cubicBezTo>
                    <a:pt x="24" y="3"/>
                    <a:pt x="26" y="5"/>
                    <a:pt x="27" y="7"/>
                  </a:cubicBezTo>
                  <a:cubicBezTo>
                    <a:pt x="28" y="9"/>
                    <a:pt x="30" y="11"/>
                    <a:pt x="31" y="12"/>
                  </a:cubicBezTo>
                  <a:cubicBezTo>
                    <a:pt x="32" y="14"/>
                    <a:pt x="33" y="16"/>
                    <a:pt x="33" y="18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9"/>
                    <a:pt x="38" y="29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5"/>
                    <a:pt x="39" y="35"/>
                    <a:pt x="38" y="35"/>
                  </a:cubicBezTo>
                  <a:cubicBezTo>
                    <a:pt x="37" y="36"/>
                    <a:pt x="35" y="36"/>
                    <a:pt x="34" y="36"/>
                  </a:cubicBezTo>
                  <a:cubicBezTo>
                    <a:pt x="35" y="36"/>
                    <a:pt x="36" y="36"/>
                    <a:pt x="37" y="35"/>
                  </a:cubicBezTo>
                  <a:cubicBezTo>
                    <a:pt x="38" y="35"/>
                    <a:pt x="38" y="34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8" y="31"/>
                    <a:pt x="38" y="30"/>
                  </a:cubicBezTo>
                  <a:cubicBezTo>
                    <a:pt x="38" y="30"/>
                    <a:pt x="38" y="29"/>
                    <a:pt x="38" y="28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4"/>
                    <a:pt x="35" y="22"/>
                    <a:pt x="34" y="20"/>
                  </a:cubicBezTo>
                  <a:cubicBezTo>
                    <a:pt x="33" y="18"/>
                    <a:pt x="32" y="16"/>
                    <a:pt x="31" y="14"/>
                  </a:cubicBezTo>
                  <a:cubicBezTo>
                    <a:pt x="28" y="10"/>
                    <a:pt x="26" y="6"/>
                    <a:pt x="21" y="3"/>
                  </a:cubicBezTo>
                  <a:cubicBezTo>
                    <a:pt x="21" y="2"/>
                    <a:pt x="20" y="2"/>
                    <a:pt x="20" y="2"/>
                  </a:cubicBezTo>
                  <a:cubicBezTo>
                    <a:pt x="19" y="2"/>
                    <a:pt x="18" y="2"/>
                    <a:pt x="17" y="2"/>
                  </a:cubicBezTo>
                  <a:cubicBezTo>
                    <a:pt x="16" y="2"/>
                    <a:pt x="15" y="3"/>
                    <a:pt x="15" y="4"/>
                  </a:cubicBezTo>
                  <a:cubicBezTo>
                    <a:pt x="15" y="5"/>
                    <a:pt x="15" y="6"/>
                    <a:pt x="16" y="7"/>
                  </a:cubicBezTo>
                  <a:cubicBezTo>
                    <a:pt x="17" y="7"/>
                    <a:pt x="18" y="8"/>
                    <a:pt x="18" y="8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9" y="11"/>
                    <a:pt x="21" y="14"/>
                    <a:pt x="21" y="16"/>
                  </a:cubicBezTo>
                  <a:cubicBezTo>
                    <a:pt x="22" y="17"/>
                    <a:pt x="23" y="18"/>
                    <a:pt x="23" y="19"/>
                  </a:cubicBezTo>
                  <a:cubicBezTo>
                    <a:pt x="23" y="20"/>
                    <a:pt x="23" y="20"/>
                    <a:pt x="23" y="21"/>
                  </a:cubicBezTo>
                  <a:cubicBezTo>
                    <a:pt x="23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0"/>
                    <a:pt x="22" y="20"/>
                  </a:cubicBezTo>
                  <a:cubicBezTo>
                    <a:pt x="22" y="20"/>
                    <a:pt x="22" y="20"/>
                    <a:pt x="22" y="19"/>
                  </a:cubicBezTo>
                  <a:cubicBezTo>
                    <a:pt x="22" y="18"/>
                    <a:pt x="22" y="17"/>
                    <a:pt x="21" y="16"/>
                  </a:cubicBezTo>
                  <a:cubicBezTo>
                    <a:pt x="20" y="14"/>
                    <a:pt x="19" y="11"/>
                    <a:pt x="17" y="10"/>
                  </a:cubicBezTo>
                  <a:cubicBezTo>
                    <a:pt x="16" y="10"/>
                    <a:pt x="16" y="11"/>
                    <a:pt x="16" y="12"/>
                  </a:cubicBezTo>
                  <a:cubicBezTo>
                    <a:pt x="16" y="12"/>
                    <a:pt x="16" y="12"/>
                    <a:pt x="16" y="13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7" y="15"/>
                    <a:pt x="17" y="15"/>
                    <a:pt x="17" y="16"/>
                  </a:cubicBezTo>
                  <a:cubicBezTo>
                    <a:pt x="17" y="16"/>
                    <a:pt x="17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5"/>
                  </a:cubicBezTo>
                  <a:cubicBezTo>
                    <a:pt x="16" y="15"/>
                    <a:pt x="15" y="15"/>
                    <a:pt x="15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3" y="14"/>
                    <a:pt x="13" y="14"/>
                  </a:cubicBezTo>
                  <a:cubicBezTo>
                    <a:pt x="13" y="14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2"/>
                    <a:pt x="14" y="12"/>
                    <a:pt x="15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5" y="9"/>
                    <a:pt x="15" y="9"/>
                  </a:cubicBezTo>
                  <a:cubicBezTo>
                    <a:pt x="15" y="8"/>
                    <a:pt x="14" y="8"/>
                    <a:pt x="13" y="7"/>
                  </a:cubicBezTo>
                  <a:cubicBezTo>
                    <a:pt x="12" y="7"/>
                    <a:pt x="11" y="6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1" y="5"/>
                    <a:pt x="12" y="4"/>
                  </a:cubicBezTo>
                  <a:cubicBezTo>
                    <a:pt x="12" y="4"/>
                    <a:pt x="13" y="4"/>
                    <a:pt x="13" y="3"/>
                  </a:cubicBezTo>
                  <a:cubicBezTo>
                    <a:pt x="13" y="2"/>
                    <a:pt x="12" y="1"/>
                    <a:pt x="12" y="0"/>
                  </a:cubicBezTo>
                  <a:cubicBezTo>
                    <a:pt x="11" y="0"/>
                    <a:pt x="10" y="1"/>
                    <a:pt x="9" y="1"/>
                  </a:cubicBezTo>
                  <a:cubicBezTo>
                    <a:pt x="8" y="1"/>
                    <a:pt x="7" y="2"/>
                    <a:pt x="5" y="3"/>
                  </a:cubicBezTo>
                  <a:cubicBezTo>
                    <a:pt x="3" y="4"/>
                    <a:pt x="2" y="6"/>
                    <a:pt x="1" y="9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0" y="13"/>
                    <a:pt x="1" y="14"/>
                    <a:pt x="1" y="15"/>
                  </a:cubicBezTo>
                  <a:cubicBezTo>
                    <a:pt x="2" y="20"/>
                    <a:pt x="4" y="24"/>
                    <a:pt x="7" y="27"/>
                  </a:cubicBezTo>
                  <a:cubicBezTo>
                    <a:pt x="10" y="30"/>
                    <a:pt x="13" y="32"/>
                    <a:pt x="16" y="33"/>
                  </a:cubicBezTo>
                  <a:cubicBezTo>
                    <a:pt x="21" y="37"/>
                    <a:pt x="27" y="38"/>
                    <a:pt x="32" y="39"/>
                  </a:cubicBezTo>
                  <a:cubicBezTo>
                    <a:pt x="33" y="39"/>
                    <a:pt x="34" y="39"/>
                    <a:pt x="35" y="39"/>
                  </a:cubicBezTo>
                  <a:cubicBezTo>
                    <a:pt x="36" y="39"/>
                    <a:pt x="37" y="39"/>
                    <a:pt x="38" y="39"/>
                  </a:cubicBezTo>
                  <a:cubicBezTo>
                    <a:pt x="39" y="39"/>
                    <a:pt x="40" y="38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lnTo>
                    <a:pt x="43" y="33"/>
                  </a:lnTo>
                  <a:close/>
                  <a:moveTo>
                    <a:pt x="12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2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40" name="Freeform 40"/>
            <p:cNvSpPr/>
            <p:nvPr/>
          </p:nvSpPr>
          <p:spPr bwMode="auto">
            <a:xfrm>
              <a:off x="6613526" y="2957514"/>
              <a:ext cx="0" cy="3174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41" name="Freeform 41"/>
            <p:cNvSpPr/>
            <p:nvPr/>
          </p:nvSpPr>
          <p:spPr bwMode="auto">
            <a:xfrm>
              <a:off x="6613526" y="296068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42" name="Freeform 42"/>
            <p:cNvSpPr/>
            <p:nvPr/>
          </p:nvSpPr>
          <p:spPr bwMode="auto">
            <a:xfrm>
              <a:off x="6616701" y="296068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43" name="Freeform 43"/>
            <p:cNvSpPr>
              <a:spLocks noEditPoints="1"/>
            </p:cNvSpPr>
            <p:nvPr/>
          </p:nvSpPr>
          <p:spPr bwMode="auto">
            <a:xfrm>
              <a:off x="6503988" y="2938463"/>
              <a:ext cx="150814" cy="153988"/>
            </a:xfrm>
            <a:custGeom>
              <a:avLst/>
              <a:gdLst>
                <a:gd name="T0" fmla="*/ 32 w 40"/>
                <a:gd name="T1" fmla="*/ 31 h 41"/>
                <a:gd name="T2" fmla="*/ 32 w 40"/>
                <a:gd name="T3" fmla="*/ 31 h 41"/>
                <a:gd name="T4" fmla="*/ 12 w 40"/>
                <a:gd name="T5" fmla="*/ 39 h 41"/>
                <a:gd name="T6" fmla="*/ 6 w 40"/>
                <a:gd name="T7" fmla="*/ 30 h 41"/>
                <a:gd name="T8" fmla="*/ 9 w 40"/>
                <a:gd name="T9" fmla="*/ 26 h 41"/>
                <a:gd name="T10" fmla="*/ 3 w 40"/>
                <a:gd name="T11" fmla="*/ 39 h 41"/>
                <a:gd name="T12" fmla="*/ 26 w 40"/>
                <a:gd name="T13" fmla="*/ 35 h 41"/>
                <a:gd name="T14" fmla="*/ 36 w 40"/>
                <a:gd name="T15" fmla="*/ 23 h 41"/>
                <a:gd name="T16" fmla="*/ 39 w 40"/>
                <a:gd name="T17" fmla="*/ 10 h 41"/>
                <a:gd name="T18" fmla="*/ 38 w 40"/>
                <a:gd name="T19" fmla="*/ 10 h 41"/>
                <a:gd name="T20" fmla="*/ 37 w 40"/>
                <a:gd name="T21" fmla="*/ 15 h 41"/>
                <a:gd name="T22" fmla="*/ 27 w 40"/>
                <a:gd name="T23" fmla="*/ 32 h 41"/>
                <a:gd name="T24" fmla="*/ 19 w 40"/>
                <a:gd name="T25" fmla="*/ 35 h 41"/>
                <a:gd name="T26" fmla="*/ 37 w 40"/>
                <a:gd name="T27" fmla="*/ 16 h 41"/>
                <a:gd name="T28" fmla="*/ 36 w 40"/>
                <a:gd name="T29" fmla="*/ 5 h 41"/>
                <a:gd name="T30" fmla="*/ 34 w 40"/>
                <a:gd name="T31" fmla="*/ 3 h 41"/>
                <a:gd name="T32" fmla="*/ 30 w 40"/>
                <a:gd name="T33" fmla="*/ 3 h 41"/>
                <a:gd name="T34" fmla="*/ 30 w 40"/>
                <a:gd name="T35" fmla="*/ 6 h 41"/>
                <a:gd name="T36" fmla="*/ 30 w 40"/>
                <a:gd name="T37" fmla="*/ 8 h 41"/>
                <a:gd name="T38" fmla="*/ 30 w 40"/>
                <a:gd name="T39" fmla="*/ 6 h 41"/>
                <a:gd name="T40" fmla="*/ 25 w 40"/>
                <a:gd name="T41" fmla="*/ 7 h 41"/>
                <a:gd name="T42" fmla="*/ 26 w 40"/>
                <a:gd name="T43" fmla="*/ 3 h 41"/>
                <a:gd name="T44" fmla="*/ 20 w 40"/>
                <a:gd name="T45" fmla="*/ 4 h 41"/>
                <a:gd name="T46" fmla="*/ 15 w 40"/>
                <a:gd name="T47" fmla="*/ 10 h 41"/>
                <a:gd name="T48" fmla="*/ 15 w 40"/>
                <a:gd name="T49" fmla="*/ 11 h 41"/>
                <a:gd name="T50" fmla="*/ 14 w 40"/>
                <a:gd name="T51" fmla="*/ 13 h 41"/>
                <a:gd name="T52" fmla="*/ 10 w 40"/>
                <a:gd name="T53" fmla="*/ 20 h 41"/>
                <a:gd name="T54" fmla="*/ 0 w 40"/>
                <a:gd name="T55" fmla="*/ 41 h 41"/>
                <a:gd name="T56" fmla="*/ 26 w 40"/>
                <a:gd name="T57" fmla="*/ 36 h 41"/>
                <a:gd name="T58" fmla="*/ 18 w 40"/>
                <a:gd name="T59" fmla="*/ 36 h 41"/>
                <a:gd name="T60" fmla="*/ 25 w 40"/>
                <a:gd name="T61" fmla="*/ 24 h 41"/>
                <a:gd name="T62" fmla="*/ 24 w 40"/>
                <a:gd name="T63" fmla="*/ 24 h 41"/>
                <a:gd name="T64" fmla="*/ 28 w 40"/>
                <a:gd name="T65" fmla="*/ 19 h 41"/>
                <a:gd name="T66" fmla="*/ 29 w 40"/>
                <a:gd name="T67" fmla="*/ 15 h 41"/>
                <a:gd name="T68" fmla="*/ 25 w 40"/>
                <a:gd name="T69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" h="41">
                  <a:moveTo>
                    <a:pt x="26" y="36"/>
                  </a:moveTo>
                  <a:cubicBezTo>
                    <a:pt x="28" y="35"/>
                    <a:pt x="30" y="33"/>
                    <a:pt x="32" y="31"/>
                  </a:cubicBezTo>
                  <a:cubicBezTo>
                    <a:pt x="34" y="29"/>
                    <a:pt x="36" y="27"/>
                    <a:pt x="37" y="24"/>
                  </a:cubicBezTo>
                  <a:cubicBezTo>
                    <a:pt x="36" y="27"/>
                    <a:pt x="34" y="29"/>
                    <a:pt x="32" y="31"/>
                  </a:cubicBezTo>
                  <a:cubicBezTo>
                    <a:pt x="30" y="33"/>
                    <a:pt x="28" y="34"/>
                    <a:pt x="26" y="35"/>
                  </a:cubicBezTo>
                  <a:cubicBezTo>
                    <a:pt x="21" y="38"/>
                    <a:pt x="17" y="39"/>
                    <a:pt x="12" y="39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9" y="26"/>
                    <a:pt x="9" y="26"/>
                  </a:cubicBezTo>
                  <a:cubicBezTo>
                    <a:pt x="8" y="27"/>
                    <a:pt x="8" y="29"/>
                    <a:pt x="7" y="31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7" y="37"/>
                    <a:pt x="21" y="37"/>
                    <a:pt x="26" y="35"/>
                  </a:cubicBezTo>
                  <a:cubicBezTo>
                    <a:pt x="28" y="34"/>
                    <a:pt x="30" y="32"/>
                    <a:pt x="32" y="30"/>
                  </a:cubicBezTo>
                  <a:cubicBezTo>
                    <a:pt x="34" y="28"/>
                    <a:pt x="36" y="26"/>
                    <a:pt x="36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40" y="19"/>
                    <a:pt x="40" y="14"/>
                    <a:pt x="39" y="10"/>
                  </a:cubicBezTo>
                  <a:cubicBezTo>
                    <a:pt x="39" y="8"/>
                    <a:pt x="38" y="6"/>
                    <a:pt x="37" y="5"/>
                  </a:cubicBezTo>
                  <a:cubicBezTo>
                    <a:pt x="37" y="7"/>
                    <a:pt x="37" y="9"/>
                    <a:pt x="38" y="10"/>
                  </a:cubicBezTo>
                  <a:cubicBezTo>
                    <a:pt x="38" y="11"/>
                    <a:pt x="37" y="12"/>
                    <a:pt x="37" y="13"/>
                  </a:cubicBezTo>
                  <a:cubicBezTo>
                    <a:pt x="37" y="13"/>
                    <a:pt x="37" y="14"/>
                    <a:pt x="37" y="15"/>
                  </a:cubicBezTo>
                  <a:cubicBezTo>
                    <a:pt x="37" y="18"/>
                    <a:pt x="36" y="22"/>
                    <a:pt x="34" y="25"/>
                  </a:cubicBezTo>
                  <a:cubicBezTo>
                    <a:pt x="32" y="28"/>
                    <a:pt x="30" y="31"/>
                    <a:pt x="27" y="32"/>
                  </a:cubicBezTo>
                  <a:cubicBezTo>
                    <a:pt x="24" y="34"/>
                    <a:pt x="22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4" y="34"/>
                    <a:pt x="29" y="31"/>
                    <a:pt x="32" y="27"/>
                  </a:cubicBezTo>
                  <a:cubicBezTo>
                    <a:pt x="35" y="24"/>
                    <a:pt x="36" y="20"/>
                    <a:pt x="37" y="16"/>
                  </a:cubicBezTo>
                  <a:cubicBezTo>
                    <a:pt x="37" y="14"/>
                    <a:pt x="37" y="12"/>
                    <a:pt x="37" y="11"/>
                  </a:cubicBezTo>
                  <a:cubicBezTo>
                    <a:pt x="37" y="9"/>
                    <a:pt x="37" y="7"/>
                    <a:pt x="36" y="5"/>
                  </a:cubicBezTo>
                  <a:cubicBezTo>
                    <a:pt x="36" y="5"/>
                    <a:pt x="36" y="4"/>
                    <a:pt x="36" y="4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2"/>
                    <a:pt x="32" y="2"/>
                    <a:pt x="32" y="2"/>
                  </a:cubicBezTo>
                  <a:cubicBezTo>
                    <a:pt x="31" y="2"/>
                    <a:pt x="30" y="2"/>
                    <a:pt x="30" y="3"/>
                  </a:cubicBezTo>
                  <a:cubicBezTo>
                    <a:pt x="30" y="3"/>
                    <a:pt x="30" y="4"/>
                    <a:pt x="30" y="4"/>
                  </a:cubicBezTo>
                  <a:cubicBezTo>
                    <a:pt x="30" y="5"/>
                    <a:pt x="30" y="5"/>
                    <a:pt x="30" y="6"/>
                  </a:cubicBezTo>
                  <a:cubicBezTo>
                    <a:pt x="30" y="7"/>
                    <a:pt x="31" y="8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7"/>
                    <a:pt x="30" y="7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8" y="6"/>
                    <a:pt x="26" y="6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6" y="4"/>
                    <a:pt x="27" y="3"/>
                    <a:pt x="26" y="3"/>
                  </a:cubicBezTo>
                  <a:cubicBezTo>
                    <a:pt x="26" y="2"/>
                    <a:pt x="24" y="1"/>
                    <a:pt x="24" y="0"/>
                  </a:cubicBezTo>
                  <a:cubicBezTo>
                    <a:pt x="23" y="2"/>
                    <a:pt x="22" y="3"/>
                    <a:pt x="20" y="4"/>
                  </a:cubicBezTo>
                  <a:cubicBezTo>
                    <a:pt x="19" y="5"/>
                    <a:pt x="18" y="6"/>
                    <a:pt x="17" y="7"/>
                  </a:cubicBezTo>
                  <a:cubicBezTo>
                    <a:pt x="17" y="8"/>
                    <a:pt x="16" y="9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7" y="39"/>
                    <a:pt x="22" y="38"/>
                    <a:pt x="26" y="36"/>
                  </a:cubicBezTo>
                  <a:close/>
                  <a:moveTo>
                    <a:pt x="18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lose/>
                  <a:moveTo>
                    <a:pt x="25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6" y="22"/>
                    <a:pt x="27" y="21"/>
                    <a:pt x="28" y="19"/>
                  </a:cubicBezTo>
                  <a:cubicBezTo>
                    <a:pt x="28" y="18"/>
                    <a:pt x="29" y="17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8"/>
                    <a:pt x="28" y="19"/>
                  </a:cubicBezTo>
                  <a:cubicBezTo>
                    <a:pt x="27" y="21"/>
                    <a:pt x="26" y="23"/>
                    <a:pt x="25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44" name="Freeform 44"/>
            <p:cNvSpPr/>
            <p:nvPr/>
          </p:nvSpPr>
          <p:spPr bwMode="auto">
            <a:xfrm>
              <a:off x="6613526" y="295751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45" name="Freeform 45"/>
            <p:cNvSpPr/>
            <p:nvPr/>
          </p:nvSpPr>
          <p:spPr bwMode="auto">
            <a:xfrm>
              <a:off x="6613526" y="2960687"/>
              <a:ext cx="3176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46" name="Freeform 46"/>
            <p:cNvSpPr>
              <a:spLocks noEditPoints="1"/>
            </p:cNvSpPr>
            <p:nvPr/>
          </p:nvSpPr>
          <p:spPr bwMode="auto">
            <a:xfrm>
              <a:off x="4999038" y="1544638"/>
              <a:ext cx="2201862" cy="3138488"/>
            </a:xfrm>
            <a:custGeom>
              <a:avLst/>
              <a:gdLst>
                <a:gd name="T0" fmla="*/ 329 w 585"/>
                <a:gd name="T1" fmla="*/ 617 h 835"/>
                <a:gd name="T2" fmla="*/ 393 w 585"/>
                <a:gd name="T3" fmla="*/ 406 h 835"/>
                <a:gd name="T4" fmla="*/ 334 w 585"/>
                <a:gd name="T5" fmla="*/ 317 h 835"/>
                <a:gd name="T6" fmla="*/ 383 w 585"/>
                <a:gd name="T7" fmla="*/ 401 h 835"/>
                <a:gd name="T8" fmla="*/ 359 w 585"/>
                <a:gd name="T9" fmla="*/ 523 h 835"/>
                <a:gd name="T10" fmla="*/ 535 w 585"/>
                <a:gd name="T11" fmla="*/ 440 h 835"/>
                <a:gd name="T12" fmla="*/ 406 w 585"/>
                <a:gd name="T13" fmla="*/ 544 h 835"/>
                <a:gd name="T14" fmla="*/ 404 w 585"/>
                <a:gd name="T15" fmla="*/ 430 h 835"/>
                <a:gd name="T16" fmla="*/ 385 w 585"/>
                <a:gd name="T17" fmla="*/ 393 h 835"/>
                <a:gd name="T18" fmla="*/ 408 w 585"/>
                <a:gd name="T19" fmla="*/ 429 h 835"/>
                <a:gd name="T20" fmla="*/ 406 w 585"/>
                <a:gd name="T21" fmla="*/ 570 h 835"/>
                <a:gd name="T22" fmla="*/ 413 w 585"/>
                <a:gd name="T23" fmla="*/ 536 h 835"/>
                <a:gd name="T24" fmla="*/ 407 w 585"/>
                <a:gd name="T25" fmla="*/ 431 h 835"/>
                <a:gd name="T26" fmla="*/ 363 w 585"/>
                <a:gd name="T27" fmla="*/ 361 h 835"/>
                <a:gd name="T28" fmla="*/ 289 w 585"/>
                <a:gd name="T29" fmla="*/ 345 h 835"/>
                <a:gd name="T30" fmla="*/ 217 w 585"/>
                <a:gd name="T31" fmla="*/ 366 h 835"/>
                <a:gd name="T32" fmla="*/ 206 w 585"/>
                <a:gd name="T33" fmla="*/ 480 h 835"/>
                <a:gd name="T34" fmla="*/ 40 w 585"/>
                <a:gd name="T35" fmla="*/ 170 h 835"/>
                <a:gd name="T36" fmla="*/ 157 w 585"/>
                <a:gd name="T37" fmla="*/ 545 h 835"/>
                <a:gd name="T38" fmla="*/ 185 w 585"/>
                <a:gd name="T39" fmla="*/ 719 h 835"/>
                <a:gd name="T40" fmla="*/ 249 w 585"/>
                <a:gd name="T41" fmla="*/ 831 h 835"/>
                <a:gd name="T42" fmla="*/ 245 w 585"/>
                <a:gd name="T43" fmla="*/ 829 h 835"/>
                <a:gd name="T44" fmla="*/ 224 w 585"/>
                <a:gd name="T45" fmla="*/ 805 h 835"/>
                <a:gd name="T46" fmla="*/ 360 w 585"/>
                <a:gd name="T47" fmla="*/ 812 h 835"/>
                <a:gd name="T48" fmla="*/ 382 w 585"/>
                <a:gd name="T49" fmla="*/ 767 h 835"/>
                <a:gd name="T50" fmla="*/ 375 w 585"/>
                <a:gd name="T51" fmla="*/ 779 h 835"/>
                <a:gd name="T52" fmla="*/ 354 w 585"/>
                <a:gd name="T53" fmla="*/ 801 h 835"/>
                <a:gd name="T54" fmla="*/ 358 w 585"/>
                <a:gd name="T55" fmla="*/ 789 h 835"/>
                <a:gd name="T56" fmla="*/ 180 w 585"/>
                <a:gd name="T57" fmla="*/ 750 h 835"/>
                <a:gd name="T58" fmla="*/ 296 w 585"/>
                <a:gd name="T59" fmla="*/ 716 h 835"/>
                <a:gd name="T60" fmla="*/ 397 w 585"/>
                <a:gd name="T61" fmla="*/ 709 h 835"/>
                <a:gd name="T62" fmla="*/ 362 w 585"/>
                <a:gd name="T63" fmla="*/ 675 h 835"/>
                <a:gd name="T64" fmla="*/ 414 w 585"/>
                <a:gd name="T65" fmla="*/ 634 h 835"/>
                <a:gd name="T66" fmla="*/ 397 w 585"/>
                <a:gd name="T67" fmla="*/ 658 h 835"/>
                <a:gd name="T68" fmla="*/ 405 w 585"/>
                <a:gd name="T69" fmla="*/ 620 h 835"/>
                <a:gd name="T70" fmla="*/ 416 w 585"/>
                <a:gd name="T71" fmla="*/ 599 h 835"/>
                <a:gd name="T72" fmla="*/ 256 w 585"/>
                <a:gd name="T73" fmla="*/ 820 h 835"/>
                <a:gd name="T74" fmla="*/ 228 w 585"/>
                <a:gd name="T75" fmla="*/ 811 h 835"/>
                <a:gd name="T76" fmla="*/ 185 w 585"/>
                <a:gd name="T77" fmla="*/ 718 h 835"/>
                <a:gd name="T78" fmla="*/ 225 w 585"/>
                <a:gd name="T79" fmla="*/ 376 h 835"/>
                <a:gd name="T80" fmla="*/ 270 w 585"/>
                <a:gd name="T81" fmla="*/ 353 h 835"/>
                <a:gd name="T82" fmla="*/ 358 w 585"/>
                <a:gd name="T83" fmla="*/ 348 h 835"/>
                <a:gd name="T84" fmla="*/ 446 w 585"/>
                <a:gd name="T85" fmla="*/ 390 h 835"/>
                <a:gd name="T86" fmla="*/ 407 w 585"/>
                <a:gd name="T87" fmla="*/ 418 h 835"/>
                <a:gd name="T88" fmla="*/ 355 w 585"/>
                <a:gd name="T89" fmla="*/ 374 h 835"/>
                <a:gd name="T90" fmla="*/ 332 w 585"/>
                <a:gd name="T91" fmla="*/ 354 h 835"/>
                <a:gd name="T92" fmla="*/ 242 w 585"/>
                <a:gd name="T93" fmla="*/ 333 h 835"/>
                <a:gd name="T94" fmla="*/ 139 w 585"/>
                <a:gd name="T95" fmla="*/ 387 h 835"/>
                <a:gd name="T96" fmla="*/ 182 w 585"/>
                <a:gd name="T97" fmla="*/ 623 h 835"/>
                <a:gd name="T98" fmla="*/ 372 w 585"/>
                <a:gd name="T99" fmla="*/ 434 h 835"/>
                <a:gd name="T100" fmla="*/ 255 w 585"/>
                <a:gd name="T101" fmla="*/ 373 h 835"/>
                <a:gd name="T102" fmla="*/ 374 w 585"/>
                <a:gd name="T103" fmla="*/ 423 h 835"/>
                <a:gd name="T104" fmla="*/ 235 w 585"/>
                <a:gd name="T105" fmla="*/ 391 h 835"/>
                <a:gd name="T106" fmla="*/ 368 w 585"/>
                <a:gd name="T107" fmla="*/ 468 h 835"/>
                <a:gd name="T108" fmla="*/ 263 w 585"/>
                <a:gd name="T109" fmla="*/ 358 h 835"/>
                <a:gd name="T110" fmla="*/ 343 w 585"/>
                <a:gd name="T111" fmla="*/ 372 h 835"/>
                <a:gd name="T112" fmla="*/ 339 w 585"/>
                <a:gd name="T113" fmla="*/ 361 h 835"/>
                <a:gd name="T114" fmla="*/ 240 w 585"/>
                <a:gd name="T115" fmla="*/ 513 h 835"/>
                <a:gd name="T116" fmla="*/ 185 w 585"/>
                <a:gd name="T117" fmla="*/ 382 h 835"/>
                <a:gd name="T118" fmla="*/ 287 w 585"/>
                <a:gd name="T119" fmla="*/ 300 h 835"/>
                <a:gd name="T120" fmla="*/ 336 w 585"/>
                <a:gd name="T121" fmla="*/ 336 h 835"/>
                <a:gd name="T122" fmla="*/ 382 w 585"/>
                <a:gd name="T123" fmla="*/ 404 h 835"/>
                <a:gd name="T124" fmla="*/ 333 w 585"/>
                <a:gd name="T125" fmla="*/ 59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5" h="835">
                  <a:moveTo>
                    <a:pt x="542" y="139"/>
                  </a:moveTo>
                  <a:cubicBezTo>
                    <a:pt x="526" y="111"/>
                    <a:pt x="507" y="89"/>
                    <a:pt x="486" y="71"/>
                  </a:cubicBezTo>
                  <a:cubicBezTo>
                    <a:pt x="466" y="53"/>
                    <a:pt x="445" y="39"/>
                    <a:pt x="425" y="29"/>
                  </a:cubicBezTo>
                  <a:cubicBezTo>
                    <a:pt x="460" y="48"/>
                    <a:pt x="492" y="74"/>
                    <a:pt x="517" y="106"/>
                  </a:cubicBezTo>
                  <a:cubicBezTo>
                    <a:pt x="542" y="138"/>
                    <a:pt x="561" y="175"/>
                    <a:pt x="571" y="215"/>
                  </a:cubicBezTo>
                  <a:cubicBezTo>
                    <a:pt x="581" y="255"/>
                    <a:pt x="583" y="297"/>
                    <a:pt x="575" y="338"/>
                  </a:cubicBezTo>
                  <a:cubicBezTo>
                    <a:pt x="568" y="378"/>
                    <a:pt x="552" y="418"/>
                    <a:pt x="528" y="452"/>
                  </a:cubicBezTo>
                  <a:cubicBezTo>
                    <a:pt x="504" y="486"/>
                    <a:pt x="472" y="515"/>
                    <a:pt x="436" y="536"/>
                  </a:cubicBezTo>
                  <a:cubicBezTo>
                    <a:pt x="432" y="539"/>
                    <a:pt x="427" y="541"/>
                    <a:pt x="422" y="544"/>
                  </a:cubicBezTo>
                  <a:cubicBezTo>
                    <a:pt x="419" y="545"/>
                    <a:pt x="419" y="545"/>
                    <a:pt x="419" y="545"/>
                  </a:cubicBezTo>
                  <a:cubicBezTo>
                    <a:pt x="416" y="547"/>
                    <a:pt x="416" y="547"/>
                    <a:pt x="416" y="547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9"/>
                    <a:pt x="414" y="549"/>
                    <a:pt x="414" y="549"/>
                  </a:cubicBezTo>
                  <a:cubicBezTo>
                    <a:pt x="414" y="580"/>
                    <a:pt x="414" y="580"/>
                    <a:pt x="414" y="580"/>
                  </a:cubicBezTo>
                  <a:cubicBezTo>
                    <a:pt x="414" y="595"/>
                    <a:pt x="414" y="595"/>
                    <a:pt x="414" y="595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600"/>
                    <a:pt x="414" y="601"/>
                    <a:pt x="414" y="601"/>
                  </a:cubicBezTo>
                  <a:cubicBezTo>
                    <a:pt x="414" y="602"/>
                    <a:pt x="414" y="603"/>
                    <a:pt x="414" y="604"/>
                  </a:cubicBezTo>
                  <a:cubicBezTo>
                    <a:pt x="413" y="607"/>
                    <a:pt x="412" y="610"/>
                    <a:pt x="410" y="613"/>
                  </a:cubicBezTo>
                  <a:cubicBezTo>
                    <a:pt x="406" y="618"/>
                    <a:pt x="400" y="621"/>
                    <a:pt x="393" y="621"/>
                  </a:cubicBezTo>
                  <a:cubicBezTo>
                    <a:pt x="377" y="621"/>
                    <a:pt x="377" y="621"/>
                    <a:pt x="377" y="621"/>
                  </a:cubicBezTo>
                  <a:cubicBezTo>
                    <a:pt x="346" y="621"/>
                    <a:pt x="346" y="621"/>
                    <a:pt x="346" y="621"/>
                  </a:cubicBezTo>
                  <a:cubicBezTo>
                    <a:pt x="336" y="621"/>
                    <a:pt x="336" y="621"/>
                    <a:pt x="336" y="621"/>
                  </a:cubicBezTo>
                  <a:cubicBezTo>
                    <a:pt x="330" y="621"/>
                    <a:pt x="330" y="621"/>
                    <a:pt x="330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32" y="606"/>
                    <a:pt x="332" y="606"/>
                    <a:pt x="332" y="606"/>
                  </a:cubicBezTo>
                  <a:cubicBezTo>
                    <a:pt x="334" y="598"/>
                    <a:pt x="334" y="598"/>
                    <a:pt x="334" y="598"/>
                  </a:cubicBezTo>
                  <a:cubicBezTo>
                    <a:pt x="340" y="578"/>
                    <a:pt x="346" y="558"/>
                    <a:pt x="353" y="539"/>
                  </a:cubicBezTo>
                  <a:cubicBezTo>
                    <a:pt x="360" y="519"/>
                    <a:pt x="367" y="499"/>
                    <a:pt x="374" y="480"/>
                  </a:cubicBezTo>
                  <a:cubicBezTo>
                    <a:pt x="378" y="470"/>
                    <a:pt x="382" y="460"/>
                    <a:pt x="386" y="451"/>
                  </a:cubicBezTo>
                  <a:cubicBezTo>
                    <a:pt x="388" y="446"/>
                    <a:pt x="390" y="441"/>
                    <a:pt x="392" y="437"/>
                  </a:cubicBezTo>
                  <a:cubicBezTo>
                    <a:pt x="395" y="429"/>
                    <a:pt x="395" y="429"/>
                    <a:pt x="395" y="429"/>
                  </a:cubicBezTo>
                  <a:cubicBezTo>
                    <a:pt x="397" y="425"/>
                    <a:pt x="397" y="425"/>
                    <a:pt x="397" y="425"/>
                  </a:cubicBezTo>
                  <a:cubicBezTo>
                    <a:pt x="398" y="423"/>
                    <a:pt x="399" y="421"/>
                    <a:pt x="400" y="420"/>
                  </a:cubicBezTo>
                  <a:cubicBezTo>
                    <a:pt x="404" y="420"/>
                    <a:pt x="404" y="420"/>
                    <a:pt x="404" y="420"/>
                  </a:cubicBezTo>
                  <a:cubicBezTo>
                    <a:pt x="405" y="420"/>
                    <a:pt x="405" y="420"/>
                    <a:pt x="406" y="420"/>
                  </a:cubicBezTo>
                  <a:cubicBezTo>
                    <a:pt x="407" y="420"/>
                    <a:pt x="407" y="420"/>
                    <a:pt x="407" y="420"/>
                  </a:cubicBezTo>
                  <a:cubicBezTo>
                    <a:pt x="408" y="420"/>
                    <a:pt x="408" y="420"/>
                    <a:pt x="408" y="420"/>
                  </a:cubicBezTo>
                  <a:cubicBezTo>
                    <a:pt x="410" y="420"/>
                    <a:pt x="411" y="420"/>
                    <a:pt x="413" y="420"/>
                  </a:cubicBezTo>
                  <a:cubicBezTo>
                    <a:pt x="417" y="420"/>
                    <a:pt x="420" y="419"/>
                    <a:pt x="423" y="418"/>
                  </a:cubicBezTo>
                  <a:cubicBezTo>
                    <a:pt x="430" y="416"/>
                    <a:pt x="435" y="413"/>
                    <a:pt x="440" y="408"/>
                  </a:cubicBezTo>
                  <a:cubicBezTo>
                    <a:pt x="442" y="406"/>
                    <a:pt x="444" y="403"/>
                    <a:pt x="445" y="400"/>
                  </a:cubicBezTo>
                  <a:cubicBezTo>
                    <a:pt x="446" y="397"/>
                    <a:pt x="447" y="394"/>
                    <a:pt x="448" y="390"/>
                  </a:cubicBezTo>
                  <a:cubicBezTo>
                    <a:pt x="449" y="384"/>
                    <a:pt x="448" y="377"/>
                    <a:pt x="445" y="371"/>
                  </a:cubicBezTo>
                  <a:cubicBezTo>
                    <a:pt x="443" y="365"/>
                    <a:pt x="438" y="360"/>
                    <a:pt x="432" y="359"/>
                  </a:cubicBezTo>
                  <a:cubicBezTo>
                    <a:pt x="431" y="359"/>
                    <a:pt x="430" y="359"/>
                    <a:pt x="428" y="359"/>
                  </a:cubicBezTo>
                  <a:cubicBezTo>
                    <a:pt x="427" y="359"/>
                    <a:pt x="425" y="360"/>
                    <a:pt x="424" y="361"/>
                  </a:cubicBezTo>
                  <a:cubicBezTo>
                    <a:pt x="421" y="362"/>
                    <a:pt x="419" y="364"/>
                    <a:pt x="416" y="366"/>
                  </a:cubicBezTo>
                  <a:cubicBezTo>
                    <a:pt x="414" y="368"/>
                    <a:pt x="411" y="371"/>
                    <a:pt x="409" y="374"/>
                  </a:cubicBezTo>
                  <a:cubicBezTo>
                    <a:pt x="409" y="375"/>
                    <a:pt x="408" y="375"/>
                    <a:pt x="408" y="376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7" y="378"/>
                    <a:pt x="407" y="378"/>
                    <a:pt x="407" y="378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399" y="393"/>
                    <a:pt x="399" y="393"/>
                    <a:pt x="399" y="393"/>
                  </a:cubicBezTo>
                  <a:cubicBezTo>
                    <a:pt x="393" y="406"/>
                    <a:pt x="393" y="406"/>
                    <a:pt x="393" y="406"/>
                  </a:cubicBezTo>
                  <a:cubicBezTo>
                    <a:pt x="393" y="406"/>
                    <a:pt x="392" y="406"/>
                    <a:pt x="392" y="406"/>
                  </a:cubicBezTo>
                  <a:cubicBezTo>
                    <a:pt x="391" y="405"/>
                    <a:pt x="391" y="405"/>
                    <a:pt x="391" y="405"/>
                  </a:cubicBezTo>
                  <a:cubicBezTo>
                    <a:pt x="388" y="404"/>
                    <a:pt x="388" y="404"/>
                    <a:pt x="388" y="404"/>
                  </a:cubicBezTo>
                  <a:cubicBezTo>
                    <a:pt x="386" y="403"/>
                    <a:pt x="385" y="403"/>
                    <a:pt x="383" y="402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1" y="400"/>
                    <a:pt x="381" y="400"/>
                    <a:pt x="381" y="400"/>
                  </a:cubicBezTo>
                  <a:cubicBezTo>
                    <a:pt x="380" y="400"/>
                    <a:pt x="380" y="400"/>
                    <a:pt x="379" y="399"/>
                  </a:cubicBezTo>
                  <a:cubicBezTo>
                    <a:pt x="378" y="398"/>
                    <a:pt x="377" y="398"/>
                    <a:pt x="376" y="397"/>
                  </a:cubicBezTo>
                  <a:cubicBezTo>
                    <a:pt x="372" y="394"/>
                    <a:pt x="368" y="390"/>
                    <a:pt x="365" y="386"/>
                  </a:cubicBezTo>
                  <a:cubicBezTo>
                    <a:pt x="362" y="381"/>
                    <a:pt x="359" y="377"/>
                    <a:pt x="357" y="373"/>
                  </a:cubicBezTo>
                  <a:cubicBezTo>
                    <a:pt x="356" y="370"/>
                    <a:pt x="355" y="368"/>
                    <a:pt x="354" y="366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1" y="359"/>
                    <a:pt x="350" y="357"/>
                    <a:pt x="350" y="356"/>
                  </a:cubicBezTo>
                  <a:cubicBezTo>
                    <a:pt x="352" y="354"/>
                    <a:pt x="354" y="353"/>
                    <a:pt x="356" y="352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9" y="350"/>
                    <a:pt x="359" y="350"/>
                    <a:pt x="359" y="350"/>
                  </a:cubicBezTo>
                  <a:cubicBezTo>
                    <a:pt x="359" y="349"/>
                    <a:pt x="360" y="349"/>
                    <a:pt x="360" y="349"/>
                  </a:cubicBezTo>
                  <a:cubicBezTo>
                    <a:pt x="363" y="347"/>
                    <a:pt x="365" y="345"/>
                    <a:pt x="367" y="342"/>
                  </a:cubicBezTo>
                  <a:cubicBezTo>
                    <a:pt x="372" y="338"/>
                    <a:pt x="376" y="333"/>
                    <a:pt x="378" y="328"/>
                  </a:cubicBezTo>
                  <a:cubicBezTo>
                    <a:pt x="380" y="322"/>
                    <a:pt x="382" y="317"/>
                    <a:pt x="380" y="311"/>
                  </a:cubicBezTo>
                  <a:cubicBezTo>
                    <a:pt x="380" y="308"/>
                    <a:pt x="379" y="306"/>
                    <a:pt x="377" y="303"/>
                  </a:cubicBezTo>
                  <a:cubicBezTo>
                    <a:pt x="377" y="302"/>
                    <a:pt x="376" y="301"/>
                    <a:pt x="375" y="300"/>
                  </a:cubicBezTo>
                  <a:cubicBezTo>
                    <a:pt x="374" y="299"/>
                    <a:pt x="373" y="297"/>
                    <a:pt x="372" y="297"/>
                  </a:cubicBezTo>
                  <a:cubicBezTo>
                    <a:pt x="368" y="293"/>
                    <a:pt x="362" y="292"/>
                    <a:pt x="357" y="293"/>
                  </a:cubicBezTo>
                  <a:cubicBezTo>
                    <a:pt x="354" y="294"/>
                    <a:pt x="352" y="295"/>
                    <a:pt x="349" y="296"/>
                  </a:cubicBezTo>
                  <a:cubicBezTo>
                    <a:pt x="347" y="298"/>
                    <a:pt x="345" y="300"/>
                    <a:pt x="343" y="302"/>
                  </a:cubicBezTo>
                  <a:cubicBezTo>
                    <a:pt x="338" y="306"/>
                    <a:pt x="336" y="311"/>
                    <a:pt x="334" y="317"/>
                  </a:cubicBezTo>
                  <a:cubicBezTo>
                    <a:pt x="332" y="323"/>
                    <a:pt x="332" y="329"/>
                    <a:pt x="333" y="335"/>
                  </a:cubicBezTo>
                  <a:cubicBezTo>
                    <a:pt x="332" y="329"/>
                    <a:pt x="332" y="323"/>
                    <a:pt x="334" y="317"/>
                  </a:cubicBezTo>
                  <a:cubicBezTo>
                    <a:pt x="335" y="312"/>
                    <a:pt x="338" y="307"/>
                    <a:pt x="342" y="302"/>
                  </a:cubicBezTo>
                  <a:cubicBezTo>
                    <a:pt x="343" y="301"/>
                    <a:pt x="344" y="300"/>
                    <a:pt x="345" y="299"/>
                  </a:cubicBezTo>
                  <a:cubicBezTo>
                    <a:pt x="346" y="299"/>
                    <a:pt x="346" y="298"/>
                    <a:pt x="347" y="298"/>
                  </a:cubicBezTo>
                  <a:cubicBezTo>
                    <a:pt x="348" y="297"/>
                    <a:pt x="348" y="297"/>
                    <a:pt x="349" y="297"/>
                  </a:cubicBezTo>
                  <a:cubicBezTo>
                    <a:pt x="351" y="295"/>
                    <a:pt x="354" y="294"/>
                    <a:pt x="356" y="293"/>
                  </a:cubicBezTo>
                  <a:cubicBezTo>
                    <a:pt x="362" y="292"/>
                    <a:pt x="368" y="293"/>
                    <a:pt x="372" y="296"/>
                  </a:cubicBezTo>
                  <a:cubicBezTo>
                    <a:pt x="372" y="297"/>
                    <a:pt x="373" y="297"/>
                    <a:pt x="373" y="297"/>
                  </a:cubicBezTo>
                  <a:cubicBezTo>
                    <a:pt x="374" y="298"/>
                    <a:pt x="374" y="299"/>
                    <a:pt x="375" y="299"/>
                  </a:cubicBezTo>
                  <a:cubicBezTo>
                    <a:pt x="375" y="300"/>
                    <a:pt x="376" y="301"/>
                    <a:pt x="377" y="303"/>
                  </a:cubicBezTo>
                  <a:cubicBezTo>
                    <a:pt x="379" y="305"/>
                    <a:pt x="380" y="308"/>
                    <a:pt x="380" y="310"/>
                  </a:cubicBezTo>
                  <a:cubicBezTo>
                    <a:pt x="382" y="316"/>
                    <a:pt x="381" y="322"/>
                    <a:pt x="378" y="327"/>
                  </a:cubicBezTo>
                  <a:cubicBezTo>
                    <a:pt x="376" y="333"/>
                    <a:pt x="372" y="338"/>
                    <a:pt x="368" y="342"/>
                  </a:cubicBezTo>
                  <a:cubicBezTo>
                    <a:pt x="366" y="345"/>
                    <a:pt x="363" y="347"/>
                    <a:pt x="361" y="349"/>
                  </a:cubicBezTo>
                  <a:cubicBezTo>
                    <a:pt x="360" y="349"/>
                    <a:pt x="359" y="350"/>
                    <a:pt x="359" y="350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6" y="352"/>
                    <a:pt x="356" y="352"/>
                    <a:pt x="356" y="352"/>
                  </a:cubicBezTo>
                  <a:cubicBezTo>
                    <a:pt x="354" y="353"/>
                    <a:pt x="352" y="354"/>
                    <a:pt x="350" y="356"/>
                  </a:cubicBezTo>
                  <a:cubicBezTo>
                    <a:pt x="350" y="356"/>
                    <a:pt x="350" y="356"/>
                    <a:pt x="350" y="356"/>
                  </a:cubicBezTo>
                  <a:cubicBezTo>
                    <a:pt x="351" y="357"/>
                    <a:pt x="351" y="357"/>
                    <a:pt x="351" y="357"/>
                  </a:cubicBezTo>
                  <a:cubicBezTo>
                    <a:pt x="351" y="358"/>
                    <a:pt x="351" y="358"/>
                    <a:pt x="351" y="358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4" y="366"/>
                    <a:pt x="354" y="366"/>
                    <a:pt x="354" y="366"/>
                  </a:cubicBezTo>
                  <a:cubicBezTo>
                    <a:pt x="355" y="368"/>
                    <a:pt x="356" y="370"/>
                    <a:pt x="357" y="372"/>
                  </a:cubicBezTo>
                  <a:cubicBezTo>
                    <a:pt x="359" y="377"/>
                    <a:pt x="362" y="381"/>
                    <a:pt x="365" y="385"/>
                  </a:cubicBezTo>
                  <a:cubicBezTo>
                    <a:pt x="368" y="389"/>
                    <a:pt x="372" y="393"/>
                    <a:pt x="376" y="397"/>
                  </a:cubicBezTo>
                  <a:cubicBezTo>
                    <a:pt x="377" y="397"/>
                    <a:pt x="378" y="398"/>
                    <a:pt x="379" y="399"/>
                  </a:cubicBezTo>
                  <a:cubicBezTo>
                    <a:pt x="380" y="399"/>
                    <a:pt x="380" y="400"/>
                    <a:pt x="381" y="400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3" y="401"/>
                    <a:pt x="383" y="401"/>
                    <a:pt x="383" y="401"/>
                  </a:cubicBezTo>
                  <a:cubicBezTo>
                    <a:pt x="385" y="402"/>
                    <a:pt x="386" y="403"/>
                    <a:pt x="388" y="404"/>
                  </a:cubicBezTo>
                  <a:cubicBezTo>
                    <a:pt x="390" y="405"/>
                    <a:pt x="390" y="405"/>
                    <a:pt x="390" y="405"/>
                  </a:cubicBezTo>
                  <a:cubicBezTo>
                    <a:pt x="392" y="405"/>
                    <a:pt x="392" y="405"/>
                    <a:pt x="392" y="405"/>
                  </a:cubicBezTo>
                  <a:cubicBezTo>
                    <a:pt x="392" y="405"/>
                    <a:pt x="393" y="406"/>
                    <a:pt x="393" y="406"/>
                  </a:cubicBezTo>
                  <a:cubicBezTo>
                    <a:pt x="399" y="392"/>
                    <a:pt x="399" y="392"/>
                    <a:pt x="399" y="392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6" y="378"/>
                    <a:pt x="406" y="378"/>
                    <a:pt x="406" y="378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8" y="376"/>
                    <a:pt x="408" y="376"/>
                    <a:pt x="408" y="376"/>
                  </a:cubicBezTo>
                  <a:cubicBezTo>
                    <a:pt x="408" y="375"/>
                    <a:pt x="409" y="374"/>
                    <a:pt x="409" y="374"/>
                  </a:cubicBezTo>
                  <a:cubicBezTo>
                    <a:pt x="411" y="371"/>
                    <a:pt x="414" y="368"/>
                    <a:pt x="416" y="366"/>
                  </a:cubicBezTo>
                  <a:cubicBezTo>
                    <a:pt x="421" y="361"/>
                    <a:pt x="427" y="358"/>
                    <a:pt x="432" y="359"/>
                  </a:cubicBezTo>
                  <a:cubicBezTo>
                    <a:pt x="435" y="360"/>
                    <a:pt x="438" y="361"/>
                    <a:pt x="440" y="363"/>
                  </a:cubicBezTo>
                  <a:cubicBezTo>
                    <a:pt x="443" y="365"/>
                    <a:pt x="444" y="368"/>
                    <a:pt x="446" y="371"/>
                  </a:cubicBezTo>
                  <a:cubicBezTo>
                    <a:pt x="448" y="377"/>
                    <a:pt x="449" y="384"/>
                    <a:pt x="448" y="390"/>
                  </a:cubicBezTo>
                  <a:cubicBezTo>
                    <a:pt x="447" y="394"/>
                    <a:pt x="447" y="397"/>
                    <a:pt x="445" y="400"/>
                  </a:cubicBezTo>
                  <a:cubicBezTo>
                    <a:pt x="444" y="403"/>
                    <a:pt x="442" y="406"/>
                    <a:pt x="440" y="408"/>
                  </a:cubicBezTo>
                  <a:cubicBezTo>
                    <a:pt x="436" y="413"/>
                    <a:pt x="430" y="417"/>
                    <a:pt x="423" y="419"/>
                  </a:cubicBezTo>
                  <a:cubicBezTo>
                    <a:pt x="420" y="420"/>
                    <a:pt x="416" y="420"/>
                    <a:pt x="413" y="420"/>
                  </a:cubicBezTo>
                  <a:cubicBezTo>
                    <a:pt x="411" y="421"/>
                    <a:pt x="410" y="421"/>
                    <a:pt x="408" y="421"/>
                  </a:cubicBezTo>
                  <a:cubicBezTo>
                    <a:pt x="407" y="421"/>
                    <a:pt x="407" y="421"/>
                    <a:pt x="407" y="421"/>
                  </a:cubicBezTo>
                  <a:cubicBezTo>
                    <a:pt x="407" y="421"/>
                    <a:pt x="407" y="421"/>
                    <a:pt x="406" y="421"/>
                  </a:cubicBezTo>
                  <a:cubicBezTo>
                    <a:pt x="405" y="421"/>
                    <a:pt x="405" y="421"/>
                    <a:pt x="404" y="420"/>
                  </a:cubicBezTo>
                  <a:cubicBezTo>
                    <a:pt x="400" y="420"/>
                    <a:pt x="400" y="420"/>
                    <a:pt x="400" y="420"/>
                  </a:cubicBezTo>
                  <a:cubicBezTo>
                    <a:pt x="399" y="422"/>
                    <a:pt x="399" y="423"/>
                    <a:pt x="398" y="425"/>
                  </a:cubicBezTo>
                  <a:cubicBezTo>
                    <a:pt x="396" y="429"/>
                    <a:pt x="396" y="429"/>
                    <a:pt x="396" y="429"/>
                  </a:cubicBezTo>
                  <a:cubicBezTo>
                    <a:pt x="393" y="435"/>
                    <a:pt x="393" y="435"/>
                    <a:pt x="393" y="435"/>
                  </a:cubicBezTo>
                  <a:cubicBezTo>
                    <a:pt x="388" y="447"/>
                    <a:pt x="388" y="447"/>
                    <a:pt x="388" y="447"/>
                  </a:cubicBezTo>
                  <a:cubicBezTo>
                    <a:pt x="384" y="456"/>
                    <a:pt x="381" y="464"/>
                    <a:pt x="378" y="472"/>
                  </a:cubicBezTo>
                  <a:cubicBezTo>
                    <a:pt x="371" y="489"/>
                    <a:pt x="365" y="506"/>
                    <a:pt x="359" y="523"/>
                  </a:cubicBezTo>
                  <a:cubicBezTo>
                    <a:pt x="353" y="539"/>
                    <a:pt x="347" y="556"/>
                    <a:pt x="342" y="573"/>
                  </a:cubicBezTo>
                  <a:cubicBezTo>
                    <a:pt x="340" y="581"/>
                    <a:pt x="337" y="590"/>
                    <a:pt x="335" y="598"/>
                  </a:cubicBezTo>
                  <a:cubicBezTo>
                    <a:pt x="330" y="612"/>
                    <a:pt x="330" y="612"/>
                    <a:pt x="330" y="612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39" y="621"/>
                    <a:pt x="339" y="621"/>
                    <a:pt x="339" y="621"/>
                  </a:cubicBezTo>
                  <a:cubicBezTo>
                    <a:pt x="392" y="621"/>
                    <a:pt x="392" y="621"/>
                    <a:pt x="392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4" y="621"/>
                    <a:pt x="395" y="621"/>
                    <a:pt x="395" y="621"/>
                  </a:cubicBezTo>
                  <a:cubicBezTo>
                    <a:pt x="397" y="621"/>
                    <a:pt x="398" y="620"/>
                    <a:pt x="399" y="620"/>
                  </a:cubicBezTo>
                  <a:cubicBezTo>
                    <a:pt x="402" y="619"/>
                    <a:pt x="404" y="618"/>
                    <a:pt x="406" y="616"/>
                  </a:cubicBezTo>
                  <a:cubicBezTo>
                    <a:pt x="410" y="613"/>
                    <a:pt x="413" y="608"/>
                    <a:pt x="414" y="603"/>
                  </a:cubicBezTo>
                  <a:cubicBezTo>
                    <a:pt x="414" y="602"/>
                    <a:pt x="414" y="601"/>
                    <a:pt x="414" y="601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596"/>
                    <a:pt x="414" y="596"/>
                    <a:pt x="414" y="596"/>
                  </a:cubicBezTo>
                  <a:cubicBezTo>
                    <a:pt x="414" y="590"/>
                    <a:pt x="414" y="590"/>
                    <a:pt x="414" y="590"/>
                  </a:cubicBezTo>
                  <a:cubicBezTo>
                    <a:pt x="414" y="577"/>
                    <a:pt x="414" y="577"/>
                    <a:pt x="414" y="577"/>
                  </a:cubicBezTo>
                  <a:cubicBezTo>
                    <a:pt x="414" y="552"/>
                    <a:pt x="414" y="552"/>
                    <a:pt x="414" y="552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7"/>
                    <a:pt x="415" y="547"/>
                    <a:pt x="415" y="547"/>
                  </a:cubicBezTo>
                  <a:cubicBezTo>
                    <a:pt x="416" y="546"/>
                    <a:pt x="416" y="546"/>
                    <a:pt x="416" y="546"/>
                  </a:cubicBezTo>
                  <a:cubicBezTo>
                    <a:pt x="420" y="545"/>
                    <a:pt x="424" y="543"/>
                    <a:pt x="428" y="541"/>
                  </a:cubicBezTo>
                  <a:cubicBezTo>
                    <a:pt x="442" y="533"/>
                    <a:pt x="456" y="523"/>
                    <a:pt x="470" y="513"/>
                  </a:cubicBezTo>
                  <a:cubicBezTo>
                    <a:pt x="496" y="493"/>
                    <a:pt x="518" y="468"/>
                    <a:pt x="535" y="440"/>
                  </a:cubicBezTo>
                  <a:cubicBezTo>
                    <a:pt x="553" y="412"/>
                    <a:pt x="565" y="382"/>
                    <a:pt x="572" y="350"/>
                  </a:cubicBezTo>
                  <a:cubicBezTo>
                    <a:pt x="580" y="319"/>
                    <a:pt x="581" y="286"/>
                    <a:pt x="578" y="255"/>
                  </a:cubicBezTo>
                  <a:cubicBezTo>
                    <a:pt x="574" y="223"/>
                    <a:pt x="566" y="192"/>
                    <a:pt x="552" y="164"/>
                  </a:cubicBezTo>
                  <a:cubicBezTo>
                    <a:pt x="539" y="135"/>
                    <a:pt x="521" y="109"/>
                    <a:pt x="499" y="86"/>
                  </a:cubicBezTo>
                  <a:cubicBezTo>
                    <a:pt x="477" y="63"/>
                    <a:pt x="451" y="44"/>
                    <a:pt x="424" y="30"/>
                  </a:cubicBezTo>
                  <a:cubicBezTo>
                    <a:pt x="412" y="23"/>
                    <a:pt x="399" y="18"/>
                    <a:pt x="386" y="13"/>
                  </a:cubicBezTo>
                  <a:cubicBezTo>
                    <a:pt x="369" y="8"/>
                    <a:pt x="353" y="4"/>
                    <a:pt x="339" y="2"/>
                  </a:cubicBezTo>
                  <a:cubicBezTo>
                    <a:pt x="325" y="0"/>
                    <a:pt x="313" y="0"/>
                    <a:pt x="305" y="0"/>
                  </a:cubicBezTo>
                  <a:cubicBezTo>
                    <a:pt x="296" y="0"/>
                    <a:pt x="291" y="0"/>
                    <a:pt x="291" y="1"/>
                  </a:cubicBezTo>
                  <a:cubicBezTo>
                    <a:pt x="291" y="1"/>
                    <a:pt x="296" y="2"/>
                    <a:pt x="308" y="3"/>
                  </a:cubicBezTo>
                  <a:cubicBezTo>
                    <a:pt x="314" y="3"/>
                    <a:pt x="322" y="4"/>
                    <a:pt x="331" y="6"/>
                  </a:cubicBezTo>
                  <a:cubicBezTo>
                    <a:pt x="341" y="7"/>
                    <a:pt x="352" y="10"/>
                    <a:pt x="365" y="13"/>
                  </a:cubicBezTo>
                  <a:cubicBezTo>
                    <a:pt x="372" y="15"/>
                    <a:pt x="380" y="18"/>
                    <a:pt x="388" y="21"/>
                  </a:cubicBezTo>
                  <a:cubicBezTo>
                    <a:pt x="397" y="24"/>
                    <a:pt x="405" y="28"/>
                    <a:pt x="413" y="31"/>
                  </a:cubicBezTo>
                  <a:cubicBezTo>
                    <a:pt x="429" y="39"/>
                    <a:pt x="440" y="46"/>
                    <a:pt x="440" y="46"/>
                  </a:cubicBezTo>
                  <a:cubicBezTo>
                    <a:pt x="445" y="49"/>
                    <a:pt x="445" y="50"/>
                    <a:pt x="444" y="50"/>
                  </a:cubicBezTo>
                  <a:cubicBezTo>
                    <a:pt x="443" y="50"/>
                    <a:pt x="440" y="48"/>
                    <a:pt x="437" y="47"/>
                  </a:cubicBezTo>
                  <a:cubicBezTo>
                    <a:pt x="475" y="70"/>
                    <a:pt x="507" y="102"/>
                    <a:pt x="530" y="139"/>
                  </a:cubicBezTo>
                  <a:cubicBezTo>
                    <a:pt x="553" y="176"/>
                    <a:pt x="567" y="219"/>
                    <a:pt x="571" y="263"/>
                  </a:cubicBezTo>
                  <a:cubicBezTo>
                    <a:pt x="572" y="285"/>
                    <a:pt x="572" y="307"/>
                    <a:pt x="568" y="329"/>
                  </a:cubicBezTo>
                  <a:cubicBezTo>
                    <a:pt x="565" y="350"/>
                    <a:pt x="559" y="371"/>
                    <a:pt x="551" y="392"/>
                  </a:cubicBezTo>
                  <a:cubicBezTo>
                    <a:pt x="535" y="432"/>
                    <a:pt x="509" y="469"/>
                    <a:pt x="475" y="498"/>
                  </a:cubicBezTo>
                  <a:cubicBezTo>
                    <a:pt x="462" y="510"/>
                    <a:pt x="448" y="520"/>
                    <a:pt x="432" y="529"/>
                  </a:cubicBezTo>
                  <a:cubicBezTo>
                    <a:pt x="428" y="531"/>
                    <a:pt x="425" y="533"/>
                    <a:pt x="421" y="535"/>
                  </a:cubicBezTo>
                  <a:cubicBezTo>
                    <a:pt x="419" y="536"/>
                    <a:pt x="417" y="537"/>
                    <a:pt x="415" y="538"/>
                  </a:cubicBezTo>
                  <a:cubicBezTo>
                    <a:pt x="413" y="539"/>
                    <a:pt x="410" y="541"/>
                    <a:pt x="407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4"/>
                    <a:pt x="406" y="544"/>
                    <a:pt x="406" y="544"/>
                  </a:cubicBezTo>
                  <a:cubicBezTo>
                    <a:pt x="406" y="547"/>
                    <a:pt x="406" y="547"/>
                    <a:pt x="406" y="547"/>
                  </a:cubicBezTo>
                  <a:cubicBezTo>
                    <a:pt x="406" y="551"/>
                    <a:pt x="406" y="551"/>
                    <a:pt x="406" y="551"/>
                  </a:cubicBezTo>
                  <a:cubicBezTo>
                    <a:pt x="406" y="558"/>
                    <a:pt x="406" y="558"/>
                    <a:pt x="406" y="558"/>
                  </a:cubicBezTo>
                  <a:cubicBezTo>
                    <a:pt x="406" y="571"/>
                    <a:pt x="406" y="571"/>
                    <a:pt x="406" y="571"/>
                  </a:cubicBezTo>
                  <a:cubicBezTo>
                    <a:pt x="406" y="598"/>
                    <a:pt x="406" y="598"/>
                    <a:pt x="406" y="598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1"/>
                    <a:pt x="406" y="601"/>
                    <a:pt x="406" y="601"/>
                  </a:cubicBezTo>
                  <a:cubicBezTo>
                    <a:pt x="406" y="602"/>
                    <a:pt x="406" y="603"/>
                    <a:pt x="406" y="604"/>
                  </a:cubicBezTo>
                  <a:cubicBezTo>
                    <a:pt x="405" y="605"/>
                    <a:pt x="404" y="607"/>
                    <a:pt x="403" y="608"/>
                  </a:cubicBezTo>
                  <a:cubicBezTo>
                    <a:pt x="401" y="611"/>
                    <a:pt x="398" y="613"/>
                    <a:pt x="394" y="613"/>
                  </a:cubicBezTo>
                  <a:cubicBezTo>
                    <a:pt x="394" y="613"/>
                    <a:pt x="393" y="613"/>
                    <a:pt x="393" y="613"/>
                  </a:cubicBezTo>
                  <a:cubicBezTo>
                    <a:pt x="391" y="613"/>
                    <a:pt x="391" y="613"/>
                    <a:pt x="391" y="613"/>
                  </a:cubicBezTo>
                  <a:cubicBezTo>
                    <a:pt x="388" y="613"/>
                    <a:pt x="388" y="613"/>
                    <a:pt x="388" y="613"/>
                  </a:cubicBezTo>
                  <a:cubicBezTo>
                    <a:pt x="381" y="613"/>
                    <a:pt x="381" y="613"/>
                    <a:pt x="381" y="613"/>
                  </a:cubicBezTo>
                  <a:cubicBezTo>
                    <a:pt x="368" y="613"/>
                    <a:pt x="368" y="613"/>
                    <a:pt x="368" y="613"/>
                  </a:cubicBezTo>
                  <a:cubicBezTo>
                    <a:pt x="342" y="613"/>
                    <a:pt x="342" y="613"/>
                    <a:pt x="342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8" y="613"/>
                    <a:pt x="339" y="613"/>
                    <a:pt x="339" y="613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0"/>
                    <a:pt x="339" y="610"/>
                    <a:pt x="339" y="610"/>
                  </a:cubicBezTo>
                  <a:cubicBezTo>
                    <a:pt x="342" y="599"/>
                    <a:pt x="342" y="599"/>
                    <a:pt x="342" y="599"/>
                  </a:cubicBezTo>
                  <a:cubicBezTo>
                    <a:pt x="345" y="591"/>
                    <a:pt x="348" y="582"/>
                    <a:pt x="350" y="574"/>
                  </a:cubicBezTo>
                  <a:cubicBezTo>
                    <a:pt x="355" y="557"/>
                    <a:pt x="361" y="540"/>
                    <a:pt x="367" y="524"/>
                  </a:cubicBezTo>
                  <a:cubicBezTo>
                    <a:pt x="373" y="507"/>
                    <a:pt x="379" y="490"/>
                    <a:pt x="385" y="474"/>
                  </a:cubicBezTo>
                  <a:cubicBezTo>
                    <a:pt x="389" y="466"/>
                    <a:pt x="392" y="458"/>
                    <a:pt x="396" y="450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403" y="432"/>
                    <a:pt x="403" y="432"/>
                    <a:pt x="403" y="432"/>
                  </a:cubicBezTo>
                  <a:cubicBezTo>
                    <a:pt x="404" y="430"/>
                    <a:pt x="404" y="430"/>
                    <a:pt x="404" y="430"/>
                  </a:cubicBezTo>
                  <a:cubicBezTo>
                    <a:pt x="405" y="429"/>
                    <a:pt x="405" y="429"/>
                    <a:pt x="405" y="428"/>
                  </a:cubicBezTo>
                  <a:cubicBezTo>
                    <a:pt x="405" y="428"/>
                    <a:pt x="406" y="428"/>
                    <a:pt x="406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8" y="429"/>
                    <a:pt x="408" y="429"/>
                    <a:pt x="408" y="429"/>
                  </a:cubicBezTo>
                  <a:cubicBezTo>
                    <a:pt x="410" y="429"/>
                    <a:pt x="412" y="429"/>
                    <a:pt x="414" y="428"/>
                  </a:cubicBezTo>
                  <a:cubicBezTo>
                    <a:pt x="418" y="428"/>
                    <a:pt x="422" y="427"/>
                    <a:pt x="426" y="426"/>
                  </a:cubicBezTo>
                  <a:cubicBezTo>
                    <a:pt x="433" y="424"/>
                    <a:pt x="441" y="420"/>
                    <a:pt x="446" y="413"/>
                  </a:cubicBezTo>
                  <a:cubicBezTo>
                    <a:pt x="449" y="410"/>
                    <a:pt x="451" y="407"/>
                    <a:pt x="453" y="403"/>
                  </a:cubicBezTo>
                  <a:cubicBezTo>
                    <a:pt x="454" y="399"/>
                    <a:pt x="455" y="395"/>
                    <a:pt x="456" y="391"/>
                  </a:cubicBezTo>
                  <a:cubicBezTo>
                    <a:pt x="457" y="383"/>
                    <a:pt x="457" y="375"/>
                    <a:pt x="453" y="367"/>
                  </a:cubicBezTo>
                  <a:cubicBezTo>
                    <a:pt x="451" y="363"/>
                    <a:pt x="449" y="360"/>
                    <a:pt x="446" y="357"/>
                  </a:cubicBezTo>
                  <a:cubicBezTo>
                    <a:pt x="442" y="354"/>
                    <a:pt x="438" y="352"/>
                    <a:pt x="434" y="351"/>
                  </a:cubicBezTo>
                  <a:cubicBezTo>
                    <a:pt x="433" y="351"/>
                    <a:pt x="431" y="351"/>
                    <a:pt x="430" y="351"/>
                  </a:cubicBezTo>
                  <a:cubicBezTo>
                    <a:pt x="429" y="351"/>
                    <a:pt x="428" y="351"/>
                    <a:pt x="427" y="351"/>
                  </a:cubicBezTo>
                  <a:cubicBezTo>
                    <a:pt x="424" y="351"/>
                    <a:pt x="422" y="352"/>
                    <a:pt x="420" y="353"/>
                  </a:cubicBezTo>
                  <a:cubicBezTo>
                    <a:pt x="416" y="355"/>
                    <a:pt x="413" y="357"/>
                    <a:pt x="410" y="360"/>
                  </a:cubicBezTo>
                  <a:cubicBezTo>
                    <a:pt x="407" y="363"/>
                    <a:pt x="405" y="366"/>
                    <a:pt x="402" y="369"/>
                  </a:cubicBezTo>
                  <a:cubicBezTo>
                    <a:pt x="402" y="369"/>
                    <a:pt x="401" y="370"/>
                    <a:pt x="401" y="371"/>
                  </a:cubicBezTo>
                  <a:cubicBezTo>
                    <a:pt x="400" y="372"/>
                    <a:pt x="400" y="372"/>
                    <a:pt x="400" y="372"/>
                  </a:cubicBezTo>
                  <a:cubicBezTo>
                    <a:pt x="400" y="373"/>
                    <a:pt x="400" y="373"/>
                    <a:pt x="400" y="373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5"/>
                    <a:pt x="389" y="395"/>
                    <a:pt x="389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7" y="394"/>
                    <a:pt x="387" y="394"/>
                    <a:pt x="387" y="394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5" y="393"/>
                    <a:pt x="385" y="393"/>
                    <a:pt x="385" y="393"/>
                  </a:cubicBezTo>
                  <a:cubicBezTo>
                    <a:pt x="385" y="392"/>
                    <a:pt x="384" y="392"/>
                    <a:pt x="383" y="391"/>
                  </a:cubicBezTo>
                  <a:cubicBezTo>
                    <a:pt x="380" y="389"/>
                    <a:pt x="377" y="386"/>
                    <a:pt x="375" y="383"/>
                  </a:cubicBezTo>
                  <a:cubicBezTo>
                    <a:pt x="369" y="377"/>
                    <a:pt x="365" y="370"/>
                    <a:pt x="362" y="363"/>
                  </a:cubicBezTo>
                  <a:cubicBezTo>
                    <a:pt x="365" y="370"/>
                    <a:pt x="369" y="377"/>
                    <a:pt x="375" y="383"/>
                  </a:cubicBezTo>
                  <a:cubicBezTo>
                    <a:pt x="377" y="386"/>
                    <a:pt x="380" y="389"/>
                    <a:pt x="383" y="391"/>
                  </a:cubicBezTo>
                  <a:cubicBezTo>
                    <a:pt x="384" y="392"/>
                    <a:pt x="385" y="392"/>
                    <a:pt x="385" y="393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7" y="393"/>
                    <a:pt x="387" y="393"/>
                    <a:pt x="387" y="393"/>
                  </a:cubicBezTo>
                  <a:cubicBezTo>
                    <a:pt x="387" y="394"/>
                    <a:pt x="387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4"/>
                    <a:pt x="389" y="395"/>
                    <a:pt x="389" y="394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9" y="373"/>
                    <a:pt x="399" y="373"/>
                    <a:pt x="400" y="372"/>
                  </a:cubicBezTo>
                  <a:cubicBezTo>
                    <a:pt x="401" y="371"/>
                    <a:pt x="401" y="371"/>
                    <a:pt x="401" y="371"/>
                  </a:cubicBezTo>
                  <a:cubicBezTo>
                    <a:pt x="401" y="370"/>
                    <a:pt x="402" y="369"/>
                    <a:pt x="402" y="369"/>
                  </a:cubicBezTo>
                  <a:cubicBezTo>
                    <a:pt x="405" y="365"/>
                    <a:pt x="407" y="362"/>
                    <a:pt x="410" y="360"/>
                  </a:cubicBezTo>
                  <a:cubicBezTo>
                    <a:pt x="413" y="357"/>
                    <a:pt x="417" y="354"/>
                    <a:pt x="421" y="353"/>
                  </a:cubicBezTo>
                  <a:cubicBezTo>
                    <a:pt x="423" y="352"/>
                    <a:pt x="425" y="351"/>
                    <a:pt x="427" y="351"/>
                  </a:cubicBezTo>
                  <a:cubicBezTo>
                    <a:pt x="429" y="350"/>
                    <a:pt x="432" y="350"/>
                    <a:pt x="434" y="351"/>
                  </a:cubicBezTo>
                  <a:cubicBezTo>
                    <a:pt x="439" y="352"/>
                    <a:pt x="443" y="354"/>
                    <a:pt x="446" y="357"/>
                  </a:cubicBezTo>
                  <a:cubicBezTo>
                    <a:pt x="449" y="360"/>
                    <a:pt x="452" y="364"/>
                    <a:pt x="453" y="368"/>
                  </a:cubicBezTo>
                  <a:cubicBezTo>
                    <a:pt x="457" y="375"/>
                    <a:pt x="457" y="384"/>
                    <a:pt x="456" y="392"/>
                  </a:cubicBezTo>
                  <a:cubicBezTo>
                    <a:pt x="455" y="396"/>
                    <a:pt x="454" y="400"/>
                    <a:pt x="453" y="403"/>
                  </a:cubicBezTo>
                  <a:cubicBezTo>
                    <a:pt x="451" y="407"/>
                    <a:pt x="449" y="411"/>
                    <a:pt x="446" y="414"/>
                  </a:cubicBezTo>
                  <a:cubicBezTo>
                    <a:pt x="441" y="420"/>
                    <a:pt x="433" y="424"/>
                    <a:pt x="425" y="426"/>
                  </a:cubicBezTo>
                  <a:cubicBezTo>
                    <a:pt x="422" y="428"/>
                    <a:pt x="418" y="428"/>
                    <a:pt x="414" y="429"/>
                  </a:cubicBezTo>
                  <a:cubicBezTo>
                    <a:pt x="412" y="429"/>
                    <a:pt x="410" y="429"/>
                    <a:pt x="408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6" y="429"/>
                    <a:pt x="406" y="429"/>
                    <a:pt x="406" y="429"/>
                  </a:cubicBezTo>
                  <a:cubicBezTo>
                    <a:pt x="406" y="429"/>
                    <a:pt x="405" y="429"/>
                    <a:pt x="405" y="429"/>
                  </a:cubicBezTo>
                  <a:cubicBezTo>
                    <a:pt x="405" y="429"/>
                    <a:pt x="405" y="429"/>
                    <a:pt x="404" y="430"/>
                  </a:cubicBezTo>
                  <a:cubicBezTo>
                    <a:pt x="404" y="432"/>
                    <a:pt x="404" y="432"/>
                    <a:pt x="404" y="432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396" y="450"/>
                    <a:pt x="396" y="450"/>
                    <a:pt x="396" y="450"/>
                  </a:cubicBezTo>
                  <a:cubicBezTo>
                    <a:pt x="392" y="458"/>
                    <a:pt x="389" y="466"/>
                    <a:pt x="385" y="475"/>
                  </a:cubicBezTo>
                  <a:cubicBezTo>
                    <a:pt x="379" y="491"/>
                    <a:pt x="373" y="508"/>
                    <a:pt x="367" y="525"/>
                  </a:cubicBezTo>
                  <a:cubicBezTo>
                    <a:pt x="361" y="541"/>
                    <a:pt x="355" y="558"/>
                    <a:pt x="350" y="575"/>
                  </a:cubicBezTo>
                  <a:cubicBezTo>
                    <a:pt x="347" y="584"/>
                    <a:pt x="345" y="592"/>
                    <a:pt x="342" y="601"/>
                  </a:cubicBezTo>
                  <a:cubicBezTo>
                    <a:pt x="339" y="611"/>
                    <a:pt x="339" y="611"/>
                    <a:pt x="339" y="611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40" y="613"/>
                    <a:pt x="340" y="613"/>
                    <a:pt x="340" y="613"/>
                  </a:cubicBezTo>
                  <a:cubicBezTo>
                    <a:pt x="343" y="613"/>
                    <a:pt x="343" y="613"/>
                    <a:pt x="343" y="613"/>
                  </a:cubicBezTo>
                  <a:cubicBezTo>
                    <a:pt x="369" y="613"/>
                    <a:pt x="369" y="613"/>
                    <a:pt x="369" y="613"/>
                  </a:cubicBezTo>
                  <a:cubicBezTo>
                    <a:pt x="382" y="613"/>
                    <a:pt x="382" y="613"/>
                    <a:pt x="382" y="613"/>
                  </a:cubicBezTo>
                  <a:cubicBezTo>
                    <a:pt x="389" y="613"/>
                    <a:pt x="389" y="613"/>
                    <a:pt x="389" y="613"/>
                  </a:cubicBezTo>
                  <a:cubicBezTo>
                    <a:pt x="392" y="613"/>
                    <a:pt x="392" y="613"/>
                    <a:pt x="392" y="613"/>
                  </a:cubicBezTo>
                  <a:cubicBezTo>
                    <a:pt x="393" y="613"/>
                    <a:pt x="393" y="613"/>
                    <a:pt x="394" y="613"/>
                  </a:cubicBezTo>
                  <a:cubicBezTo>
                    <a:pt x="394" y="613"/>
                    <a:pt x="395" y="613"/>
                    <a:pt x="395" y="613"/>
                  </a:cubicBezTo>
                  <a:cubicBezTo>
                    <a:pt x="398" y="612"/>
                    <a:pt x="402" y="610"/>
                    <a:pt x="404" y="607"/>
                  </a:cubicBezTo>
                  <a:cubicBezTo>
                    <a:pt x="405" y="606"/>
                    <a:pt x="405" y="604"/>
                    <a:pt x="406" y="603"/>
                  </a:cubicBezTo>
                  <a:cubicBezTo>
                    <a:pt x="406" y="602"/>
                    <a:pt x="406" y="601"/>
                    <a:pt x="406" y="600"/>
                  </a:cubicBezTo>
                  <a:cubicBezTo>
                    <a:pt x="406" y="597"/>
                    <a:pt x="406" y="597"/>
                    <a:pt x="406" y="597"/>
                  </a:cubicBezTo>
                  <a:cubicBezTo>
                    <a:pt x="406" y="570"/>
                    <a:pt x="406" y="570"/>
                    <a:pt x="406" y="570"/>
                  </a:cubicBezTo>
                  <a:cubicBezTo>
                    <a:pt x="406" y="557"/>
                    <a:pt x="406" y="557"/>
                    <a:pt x="406" y="557"/>
                  </a:cubicBezTo>
                  <a:cubicBezTo>
                    <a:pt x="406" y="550"/>
                    <a:pt x="406" y="550"/>
                    <a:pt x="406" y="550"/>
                  </a:cubicBezTo>
                  <a:cubicBezTo>
                    <a:pt x="406" y="545"/>
                    <a:pt x="406" y="545"/>
                    <a:pt x="406" y="545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7" y="542"/>
                    <a:pt x="407" y="542"/>
                    <a:pt x="407" y="542"/>
                  </a:cubicBezTo>
                  <a:cubicBezTo>
                    <a:pt x="408" y="542"/>
                    <a:pt x="408" y="542"/>
                    <a:pt x="408" y="542"/>
                  </a:cubicBezTo>
                  <a:cubicBezTo>
                    <a:pt x="412" y="540"/>
                    <a:pt x="412" y="540"/>
                    <a:pt x="412" y="540"/>
                  </a:cubicBezTo>
                  <a:cubicBezTo>
                    <a:pt x="415" y="538"/>
                    <a:pt x="415" y="538"/>
                    <a:pt x="415" y="538"/>
                  </a:cubicBezTo>
                  <a:cubicBezTo>
                    <a:pt x="417" y="537"/>
                    <a:pt x="419" y="536"/>
                    <a:pt x="421" y="535"/>
                  </a:cubicBezTo>
                  <a:cubicBezTo>
                    <a:pt x="425" y="533"/>
                    <a:pt x="429" y="531"/>
                    <a:pt x="433" y="529"/>
                  </a:cubicBezTo>
                  <a:cubicBezTo>
                    <a:pt x="448" y="520"/>
                    <a:pt x="462" y="509"/>
                    <a:pt x="475" y="498"/>
                  </a:cubicBezTo>
                  <a:cubicBezTo>
                    <a:pt x="509" y="469"/>
                    <a:pt x="535" y="432"/>
                    <a:pt x="551" y="391"/>
                  </a:cubicBezTo>
                  <a:cubicBezTo>
                    <a:pt x="568" y="350"/>
                    <a:pt x="574" y="305"/>
                    <a:pt x="570" y="261"/>
                  </a:cubicBezTo>
                  <a:cubicBezTo>
                    <a:pt x="566" y="217"/>
                    <a:pt x="552" y="174"/>
                    <a:pt x="528" y="136"/>
                  </a:cubicBezTo>
                  <a:cubicBezTo>
                    <a:pt x="504" y="99"/>
                    <a:pt x="471" y="67"/>
                    <a:pt x="432" y="44"/>
                  </a:cubicBezTo>
                  <a:cubicBezTo>
                    <a:pt x="430" y="43"/>
                    <a:pt x="429" y="43"/>
                    <a:pt x="432" y="45"/>
                  </a:cubicBezTo>
                  <a:cubicBezTo>
                    <a:pt x="442" y="52"/>
                    <a:pt x="442" y="52"/>
                    <a:pt x="442" y="52"/>
                  </a:cubicBezTo>
                  <a:cubicBezTo>
                    <a:pt x="446" y="55"/>
                    <a:pt x="452" y="59"/>
                    <a:pt x="460" y="65"/>
                  </a:cubicBezTo>
                  <a:cubicBezTo>
                    <a:pt x="470" y="73"/>
                    <a:pt x="487" y="88"/>
                    <a:pt x="505" y="108"/>
                  </a:cubicBezTo>
                  <a:cubicBezTo>
                    <a:pt x="513" y="119"/>
                    <a:pt x="522" y="131"/>
                    <a:pt x="530" y="144"/>
                  </a:cubicBezTo>
                  <a:cubicBezTo>
                    <a:pt x="538" y="157"/>
                    <a:pt x="545" y="172"/>
                    <a:pt x="551" y="188"/>
                  </a:cubicBezTo>
                  <a:cubicBezTo>
                    <a:pt x="557" y="203"/>
                    <a:pt x="562" y="220"/>
                    <a:pt x="565" y="237"/>
                  </a:cubicBezTo>
                  <a:cubicBezTo>
                    <a:pt x="568" y="254"/>
                    <a:pt x="569" y="271"/>
                    <a:pt x="569" y="288"/>
                  </a:cubicBezTo>
                  <a:cubicBezTo>
                    <a:pt x="569" y="305"/>
                    <a:pt x="568" y="321"/>
                    <a:pt x="565" y="337"/>
                  </a:cubicBezTo>
                  <a:cubicBezTo>
                    <a:pt x="562" y="352"/>
                    <a:pt x="558" y="366"/>
                    <a:pt x="554" y="379"/>
                  </a:cubicBezTo>
                  <a:cubicBezTo>
                    <a:pt x="539" y="422"/>
                    <a:pt x="513" y="461"/>
                    <a:pt x="478" y="492"/>
                  </a:cubicBezTo>
                  <a:cubicBezTo>
                    <a:pt x="461" y="508"/>
                    <a:pt x="442" y="521"/>
                    <a:pt x="421" y="532"/>
                  </a:cubicBezTo>
                  <a:cubicBezTo>
                    <a:pt x="419" y="534"/>
                    <a:pt x="416" y="535"/>
                    <a:pt x="413" y="536"/>
                  </a:cubicBezTo>
                  <a:cubicBezTo>
                    <a:pt x="408" y="539"/>
                    <a:pt x="408" y="539"/>
                    <a:pt x="408" y="539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2"/>
                    <a:pt x="404" y="542"/>
                    <a:pt x="404" y="542"/>
                  </a:cubicBezTo>
                  <a:cubicBezTo>
                    <a:pt x="404" y="543"/>
                    <a:pt x="404" y="543"/>
                    <a:pt x="404" y="543"/>
                  </a:cubicBezTo>
                  <a:cubicBezTo>
                    <a:pt x="404" y="545"/>
                    <a:pt x="404" y="545"/>
                    <a:pt x="404" y="545"/>
                  </a:cubicBezTo>
                  <a:cubicBezTo>
                    <a:pt x="404" y="565"/>
                    <a:pt x="404" y="565"/>
                    <a:pt x="404" y="565"/>
                  </a:cubicBezTo>
                  <a:cubicBezTo>
                    <a:pt x="404" y="600"/>
                    <a:pt x="404" y="600"/>
                    <a:pt x="404" y="600"/>
                  </a:cubicBezTo>
                  <a:cubicBezTo>
                    <a:pt x="403" y="602"/>
                    <a:pt x="403" y="604"/>
                    <a:pt x="402" y="606"/>
                  </a:cubicBezTo>
                  <a:cubicBezTo>
                    <a:pt x="401" y="607"/>
                    <a:pt x="399" y="609"/>
                    <a:pt x="397" y="609"/>
                  </a:cubicBezTo>
                  <a:cubicBezTo>
                    <a:pt x="397" y="610"/>
                    <a:pt x="396" y="610"/>
                    <a:pt x="395" y="610"/>
                  </a:cubicBezTo>
                  <a:cubicBezTo>
                    <a:pt x="394" y="610"/>
                    <a:pt x="393" y="610"/>
                    <a:pt x="391" y="610"/>
                  </a:cubicBezTo>
                  <a:cubicBezTo>
                    <a:pt x="382" y="610"/>
                    <a:pt x="382" y="610"/>
                    <a:pt x="382" y="610"/>
                  </a:cubicBezTo>
                  <a:cubicBezTo>
                    <a:pt x="346" y="610"/>
                    <a:pt x="346" y="610"/>
                    <a:pt x="346" y="610"/>
                  </a:cubicBezTo>
                  <a:cubicBezTo>
                    <a:pt x="343" y="610"/>
                    <a:pt x="343" y="610"/>
                    <a:pt x="343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09"/>
                    <a:pt x="342" y="609"/>
                    <a:pt x="342" y="609"/>
                  </a:cubicBezTo>
                  <a:cubicBezTo>
                    <a:pt x="346" y="596"/>
                    <a:pt x="346" y="596"/>
                    <a:pt x="346" y="596"/>
                  </a:cubicBezTo>
                  <a:cubicBezTo>
                    <a:pt x="350" y="584"/>
                    <a:pt x="353" y="573"/>
                    <a:pt x="357" y="561"/>
                  </a:cubicBezTo>
                  <a:cubicBezTo>
                    <a:pt x="364" y="539"/>
                    <a:pt x="372" y="516"/>
                    <a:pt x="381" y="493"/>
                  </a:cubicBezTo>
                  <a:cubicBezTo>
                    <a:pt x="385" y="482"/>
                    <a:pt x="389" y="471"/>
                    <a:pt x="394" y="460"/>
                  </a:cubicBezTo>
                  <a:cubicBezTo>
                    <a:pt x="396" y="454"/>
                    <a:pt x="399" y="449"/>
                    <a:pt x="401" y="443"/>
                  </a:cubicBezTo>
                  <a:cubicBezTo>
                    <a:pt x="405" y="435"/>
                    <a:pt x="405" y="435"/>
                    <a:pt x="405" y="435"/>
                  </a:cubicBezTo>
                  <a:cubicBezTo>
                    <a:pt x="406" y="432"/>
                    <a:pt x="406" y="432"/>
                    <a:pt x="406" y="432"/>
                  </a:cubicBezTo>
                  <a:cubicBezTo>
                    <a:pt x="406" y="431"/>
                    <a:pt x="406" y="431"/>
                    <a:pt x="406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8" y="431"/>
                    <a:pt x="408" y="431"/>
                    <a:pt x="408" y="431"/>
                  </a:cubicBezTo>
                  <a:cubicBezTo>
                    <a:pt x="410" y="431"/>
                    <a:pt x="412" y="431"/>
                    <a:pt x="414" y="431"/>
                  </a:cubicBezTo>
                  <a:cubicBezTo>
                    <a:pt x="418" y="430"/>
                    <a:pt x="422" y="430"/>
                    <a:pt x="426" y="429"/>
                  </a:cubicBezTo>
                  <a:cubicBezTo>
                    <a:pt x="434" y="426"/>
                    <a:pt x="442" y="422"/>
                    <a:pt x="448" y="415"/>
                  </a:cubicBezTo>
                  <a:cubicBezTo>
                    <a:pt x="451" y="412"/>
                    <a:pt x="453" y="408"/>
                    <a:pt x="455" y="404"/>
                  </a:cubicBezTo>
                  <a:cubicBezTo>
                    <a:pt x="457" y="400"/>
                    <a:pt x="458" y="396"/>
                    <a:pt x="458" y="392"/>
                  </a:cubicBezTo>
                  <a:cubicBezTo>
                    <a:pt x="460" y="383"/>
                    <a:pt x="459" y="374"/>
                    <a:pt x="455" y="366"/>
                  </a:cubicBezTo>
                  <a:cubicBezTo>
                    <a:pt x="453" y="362"/>
                    <a:pt x="450" y="358"/>
                    <a:pt x="447" y="355"/>
                  </a:cubicBezTo>
                  <a:cubicBezTo>
                    <a:pt x="444" y="352"/>
                    <a:pt x="439" y="350"/>
                    <a:pt x="434" y="349"/>
                  </a:cubicBezTo>
                  <a:cubicBezTo>
                    <a:pt x="433" y="348"/>
                    <a:pt x="432" y="348"/>
                    <a:pt x="430" y="348"/>
                  </a:cubicBezTo>
                  <a:cubicBezTo>
                    <a:pt x="429" y="348"/>
                    <a:pt x="428" y="348"/>
                    <a:pt x="426" y="349"/>
                  </a:cubicBezTo>
                  <a:cubicBezTo>
                    <a:pt x="424" y="349"/>
                    <a:pt x="421" y="350"/>
                    <a:pt x="419" y="351"/>
                  </a:cubicBezTo>
                  <a:cubicBezTo>
                    <a:pt x="415" y="353"/>
                    <a:pt x="412" y="355"/>
                    <a:pt x="409" y="358"/>
                  </a:cubicBezTo>
                  <a:cubicBezTo>
                    <a:pt x="406" y="361"/>
                    <a:pt x="403" y="364"/>
                    <a:pt x="401" y="367"/>
                  </a:cubicBezTo>
                  <a:cubicBezTo>
                    <a:pt x="400" y="368"/>
                    <a:pt x="399" y="369"/>
                    <a:pt x="399" y="370"/>
                  </a:cubicBezTo>
                  <a:cubicBezTo>
                    <a:pt x="398" y="370"/>
                    <a:pt x="398" y="370"/>
                    <a:pt x="398" y="370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7" y="373"/>
                    <a:pt x="397" y="373"/>
                    <a:pt x="397" y="373"/>
                  </a:cubicBezTo>
                  <a:cubicBezTo>
                    <a:pt x="395" y="378"/>
                    <a:pt x="395" y="378"/>
                    <a:pt x="395" y="378"/>
                  </a:cubicBezTo>
                  <a:cubicBezTo>
                    <a:pt x="388" y="392"/>
                    <a:pt x="388" y="392"/>
                    <a:pt x="388" y="392"/>
                  </a:cubicBezTo>
                  <a:cubicBezTo>
                    <a:pt x="388" y="392"/>
                    <a:pt x="387" y="391"/>
                    <a:pt x="387" y="391"/>
                  </a:cubicBezTo>
                  <a:cubicBezTo>
                    <a:pt x="387" y="391"/>
                    <a:pt x="387" y="391"/>
                    <a:pt x="387" y="391"/>
                  </a:cubicBezTo>
                  <a:cubicBezTo>
                    <a:pt x="385" y="390"/>
                    <a:pt x="385" y="390"/>
                    <a:pt x="385" y="390"/>
                  </a:cubicBezTo>
                  <a:cubicBezTo>
                    <a:pt x="384" y="390"/>
                    <a:pt x="384" y="389"/>
                    <a:pt x="383" y="388"/>
                  </a:cubicBezTo>
                  <a:cubicBezTo>
                    <a:pt x="379" y="386"/>
                    <a:pt x="376" y="382"/>
                    <a:pt x="374" y="379"/>
                  </a:cubicBezTo>
                  <a:cubicBezTo>
                    <a:pt x="371" y="375"/>
                    <a:pt x="369" y="372"/>
                    <a:pt x="367" y="367"/>
                  </a:cubicBezTo>
                  <a:cubicBezTo>
                    <a:pt x="366" y="365"/>
                    <a:pt x="365" y="363"/>
                    <a:pt x="364" y="361"/>
                  </a:cubicBezTo>
                  <a:cubicBezTo>
                    <a:pt x="363" y="361"/>
                    <a:pt x="363" y="361"/>
                    <a:pt x="363" y="361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5" y="359"/>
                    <a:pt x="365" y="359"/>
                    <a:pt x="365" y="359"/>
                  </a:cubicBezTo>
                  <a:cubicBezTo>
                    <a:pt x="368" y="357"/>
                    <a:pt x="370" y="355"/>
                    <a:pt x="372" y="353"/>
                  </a:cubicBezTo>
                  <a:cubicBezTo>
                    <a:pt x="376" y="349"/>
                    <a:pt x="380" y="345"/>
                    <a:pt x="383" y="340"/>
                  </a:cubicBezTo>
                  <a:cubicBezTo>
                    <a:pt x="387" y="336"/>
                    <a:pt x="390" y="330"/>
                    <a:pt x="391" y="324"/>
                  </a:cubicBezTo>
                  <a:cubicBezTo>
                    <a:pt x="392" y="318"/>
                    <a:pt x="392" y="311"/>
                    <a:pt x="390" y="305"/>
                  </a:cubicBezTo>
                  <a:cubicBezTo>
                    <a:pt x="389" y="302"/>
                    <a:pt x="388" y="299"/>
                    <a:pt x="386" y="296"/>
                  </a:cubicBezTo>
                  <a:cubicBezTo>
                    <a:pt x="385" y="295"/>
                    <a:pt x="384" y="294"/>
                    <a:pt x="383" y="292"/>
                  </a:cubicBezTo>
                  <a:cubicBezTo>
                    <a:pt x="383" y="292"/>
                    <a:pt x="382" y="291"/>
                    <a:pt x="382" y="291"/>
                  </a:cubicBezTo>
                  <a:cubicBezTo>
                    <a:pt x="381" y="290"/>
                    <a:pt x="381" y="290"/>
                    <a:pt x="381" y="290"/>
                  </a:cubicBezTo>
                  <a:cubicBezTo>
                    <a:pt x="380" y="289"/>
                    <a:pt x="380" y="289"/>
                    <a:pt x="380" y="289"/>
                  </a:cubicBezTo>
                  <a:cubicBezTo>
                    <a:pt x="377" y="287"/>
                    <a:pt x="374" y="285"/>
                    <a:pt x="371" y="283"/>
                  </a:cubicBezTo>
                  <a:cubicBezTo>
                    <a:pt x="368" y="282"/>
                    <a:pt x="364" y="282"/>
                    <a:pt x="361" y="282"/>
                  </a:cubicBezTo>
                  <a:cubicBezTo>
                    <a:pt x="354" y="282"/>
                    <a:pt x="348" y="284"/>
                    <a:pt x="343" y="287"/>
                  </a:cubicBezTo>
                  <a:cubicBezTo>
                    <a:pt x="340" y="289"/>
                    <a:pt x="338" y="291"/>
                    <a:pt x="336" y="293"/>
                  </a:cubicBezTo>
                  <a:cubicBezTo>
                    <a:pt x="333" y="295"/>
                    <a:pt x="331" y="298"/>
                    <a:pt x="330" y="300"/>
                  </a:cubicBezTo>
                  <a:cubicBezTo>
                    <a:pt x="327" y="304"/>
                    <a:pt x="325" y="308"/>
                    <a:pt x="324" y="312"/>
                  </a:cubicBezTo>
                  <a:cubicBezTo>
                    <a:pt x="322" y="316"/>
                    <a:pt x="322" y="321"/>
                    <a:pt x="321" y="325"/>
                  </a:cubicBezTo>
                  <a:cubicBezTo>
                    <a:pt x="321" y="329"/>
                    <a:pt x="321" y="333"/>
                    <a:pt x="322" y="337"/>
                  </a:cubicBezTo>
                  <a:cubicBezTo>
                    <a:pt x="322" y="340"/>
                    <a:pt x="322" y="340"/>
                    <a:pt x="322" y="340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3" y="343"/>
                    <a:pt x="323" y="343"/>
                    <a:pt x="323" y="343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0" y="344"/>
                    <a:pt x="318" y="345"/>
                    <a:pt x="315" y="345"/>
                  </a:cubicBezTo>
                  <a:cubicBezTo>
                    <a:pt x="311" y="346"/>
                    <a:pt x="307" y="347"/>
                    <a:pt x="302" y="347"/>
                  </a:cubicBezTo>
                  <a:cubicBezTo>
                    <a:pt x="298" y="346"/>
                    <a:pt x="293" y="346"/>
                    <a:pt x="289" y="345"/>
                  </a:cubicBezTo>
                  <a:cubicBezTo>
                    <a:pt x="287" y="345"/>
                    <a:pt x="287" y="345"/>
                    <a:pt x="287" y="345"/>
                  </a:cubicBezTo>
                  <a:cubicBezTo>
                    <a:pt x="286" y="345"/>
                    <a:pt x="286" y="345"/>
                    <a:pt x="286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4"/>
                    <a:pt x="285" y="344"/>
                    <a:pt x="285" y="344"/>
                  </a:cubicBezTo>
                  <a:cubicBezTo>
                    <a:pt x="286" y="343"/>
                    <a:pt x="286" y="343"/>
                    <a:pt x="286" y="343"/>
                  </a:cubicBezTo>
                  <a:cubicBezTo>
                    <a:pt x="290" y="339"/>
                    <a:pt x="293" y="334"/>
                    <a:pt x="295" y="330"/>
                  </a:cubicBezTo>
                  <a:cubicBezTo>
                    <a:pt x="298" y="325"/>
                    <a:pt x="300" y="320"/>
                    <a:pt x="302" y="314"/>
                  </a:cubicBezTo>
                  <a:cubicBezTo>
                    <a:pt x="302" y="311"/>
                    <a:pt x="303" y="308"/>
                    <a:pt x="302" y="305"/>
                  </a:cubicBezTo>
                  <a:cubicBezTo>
                    <a:pt x="302" y="301"/>
                    <a:pt x="302" y="298"/>
                    <a:pt x="300" y="295"/>
                  </a:cubicBezTo>
                  <a:cubicBezTo>
                    <a:pt x="298" y="289"/>
                    <a:pt x="293" y="284"/>
                    <a:pt x="289" y="280"/>
                  </a:cubicBezTo>
                  <a:cubicBezTo>
                    <a:pt x="284" y="277"/>
                    <a:pt x="278" y="274"/>
                    <a:pt x="271" y="274"/>
                  </a:cubicBezTo>
                  <a:cubicBezTo>
                    <a:pt x="268" y="273"/>
                    <a:pt x="264" y="274"/>
                    <a:pt x="261" y="275"/>
                  </a:cubicBezTo>
                  <a:cubicBezTo>
                    <a:pt x="258" y="276"/>
                    <a:pt x="255" y="277"/>
                    <a:pt x="252" y="279"/>
                  </a:cubicBezTo>
                  <a:cubicBezTo>
                    <a:pt x="247" y="282"/>
                    <a:pt x="243" y="287"/>
                    <a:pt x="240" y="291"/>
                  </a:cubicBezTo>
                  <a:cubicBezTo>
                    <a:pt x="237" y="296"/>
                    <a:pt x="234" y="301"/>
                    <a:pt x="232" y="306"/>
                  </a:cubicBezTo>
                  <a:cubicBezTo>
                    <a:pt x="230" y="311"/>
                    <a:pt x="229" y="316"/>
                    <a:pt x="228" y="322"/>
                  </a:cubicBezTo>
                  <a:cubicBezTo>
                    <a:pt x="228" y="325"/>
                    <a:pt x="228" y="328"/>
                    <a:pt x="228" y="331"/>
                  </a:cubicBezTo>
                  <a:cubicBezTo>
                    <a:pt x="228" y="331"/>
                    <a:pt x="228" y="332"/>
                    <a:pt x="228" y="333"/>
                  </a:cubicBezTo>
                  <a:cubicBezTo>
                    <a:pt x="228" y="334"/>
                    <a:pt x="228" y="334"/>
                    <a:pt x="228" y="335"/>
                  </a:cubicBezTo>
                  <a:cubicBezTo>
                    <a:pt x="229" y="337"/>
                    <a:pt x="229" y="338"/>
                    <a:pt x="229" y="339"/>
                  </a:cubicBezTo>
                  <a:cubicBezTo>
                    <a:pt x="230" y="342"/>
                    <a:pt x="231" y="345"/>
                    <a:pt x="232" y="348"/>
                  </a:cubicBezTo>
                  <a:cubicBezTo>
                    <a:pt x="233" y="348"/>
                    <a:pt x="233" y="349"/>
                    <a:pt x="233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3" y="351"/>
                    <a:pt x="233" y="351"/>
                    <a:pt x="233" y="351"/>
                  </a:cubicBezTo>
                  <a:cubicBezTo>
                    <a:pt x="231" y="353"/>
                    <a:pt x="229" y="355"/>
                    <a:pt x="228" y="357"/>
                  </a:cubicBezTo>
                  <a:cubicBezTo>
                    <a:pt x="224" y="360"/>
                    <a:pt x="221" y="363"/>
                    <a:pt x="217" y="366"/>
                  </a:cubicBezTo>
                  <a:cubicBezTo>
                    <a:pt x="213" y="369"/>
                    <a:pt x="209" y="372"/>
                    <a:pt x="205" y="375"/>
                  </a:cubicBezTo>
                  <a:cubicBezTo>
                    <a:pt x="204" y="376"/>
                    <a:pt x="203" y="376"/>
                    <a:pt x="202" y="377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198" y="375"/>
                    <a:pt x="198" y="375"/>
                    <a:pt x="198" y="375"/>
                  </a:cubicBezTo>
                  <a:cubicBezTo>
                    <a:pt x="196" y="370"/>
                    <a:pt x="196" y="370"/>
                    <a:pt x="196" y="370"/>
                  </a:cubicBezTo>
                  <a:cubicBezTo>
                    <a:pt x="195" y="368"/>
                    <a:pt x="194" y="366"/>
                    <a:pt x="192" y="365"/>
                  </a:cubicBezTo>
                  <a:cubicBezTo>
                    <a:pt x="188" y="358"/>
                    <a:pt x="182" y="351"/>
                    <a:pt x="174" y="346"/>
                  </a:cubicBezTo>
                  <a:cubicBezTo>
                    <a:pt x="170" y="344"/>
                    <a:pt x="166" y="342"/>
                    <a:pt x="161" y="342"/>
                  </a:cubicBezTo>
                  <a:cubicBezTo>
                    <a:pt x="157" y="341"/>
                    <a:pt x="152" y="341"/>
                    <a:pt x="147" y="342"/>
                  </a:cubicBezTo>
                  <a:cubicBezTo>
                    <a:pt x="145" y="343"/>
                    <a:pt x="142" y="344"/>
                    <a:pt x="140" y="345"/>
                  </a:cubicBezTo>
                  <a:cubicBezTo>
                    <a:pt x="138" y="346"/>
                    <a:pt x="136" y="347"/>
                    <a:pt x="134" y="348"/>
                  </a:cubicBezTo>
                  <a:cubicBezTo>
                    <a:pt x="131" y="351"/>
                    <a:pt x="127" y="355"/>
                    <a:pt x="125" y="359"/>
                  </a:cubicBezTo>
                  <a:cubicBezTo>
                    <a:pt x="123" y="364"/>
                    <a:pt x="122" y="369"/>
                    <a:pt x="122" y="374"/>
                  </a:cubicBezTo>
                  <a:cubicBezTo>
                    <a:pt x="122" y="379"/>
                    <a:pt x="123" y="383"/>
                    <a:pt x="125" y="387"/>
                  </a:cubicBezTo>
                  <a:cubicBezTo>
                    <a:pt x="126" y="391"/>
                    <a:pt x="128" y="395"/>
                    <a:pt x="131" y="399"/>
                  </a:cubicBezTo>
                  <a:cubicBezTo>
                    <a:pt x="133" y="402"/>
                    <a:pt x="136" y="405"/>
                    <a:pt x="139" y="408"/>
                  </a:cubicBezTo>
                  <a:cubicBezTo>
                    <a:pt x="146" y="414"/>
                    <a:pt x="154" y="418"/>
                    <a:pt x="162" y="421"/>
                  </a:cubicBezTo>
                  <a:cubicBezTo>
                    <a:pt x="166" y="422"/>
                    <a:pt x="171" y="422"/>
                    <a:pt x="175" y="422"/>
                  </a:cubicBezTo>
                  <a:cubicBezTo>
                    <a:pt x="177" y="422"/>
                    <a:pt x="179" y="422"/>
                    <a:pt x="181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3" y="425"/>
                    <a:pt x="183" y="425"/>
                    <a:pt x="183" y="425"/>
                  </a:cubicBezTo>
                  <a:cubicBezTo>
                    <a:pt x="186" y="432"/>
                    <a:pt x="186" y="432"/>
                    <a:pt x="186" y="432"/>
                  </a:cubicBezTo>
                  <a:cubicBezTo>
                    <a:pt x="189" y="438"/>
                    <a:pt x="191" y="443"/>
                    <a:pt x="193" y="448"/>
                  </a:cubicBezTo>
                  <a:cubicBezTo>
                    <a:pt x="198" y="458"/>
                    <a:pt x="202" y="469"/>
                    <a:pt x="206" y="480"/>
                  </a:cubicBezTo>
                  <a:cubicBezTo>
                    <a:pt x="215" y="501"/>
                    <a:pt x="222" y="522"/>
                    <a:pt x="230" y="544"/>
                  </a:cubicBezTo>
                  <a:cubicBezTo>
                    <a:pt x="236" y="562"/>
                    <a:pt x="241" y="580"/>
                    <a:pt x="247" y="598"/>
                  </a:cubicBezTo>
                  <a:cubicBezTo>
                    <a:pt x="250" y="609"/>
                    <a:pt x="250" y="609"/>
                    <a:pt x="250" y="609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24" y="610"/>
                    <a:pt x="224" y="610"/>
                    <a:pt x="224" y="610"/>
                  </a:cubicBezTo>
                  <a:cubicBezTo>
                    <a:pt x="196" y="610"/>
                    <a:pt x="196" y="610"/>
                    <a:pt x="196" y="610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187" y="610"/>
                    <a:pt x="186" y="609"/>
                    <a:pt x="184" y="609"/>
                  </a:cubicBezTo>
                  <a:cubicBezTo>
                    <a:pt x="182" y="608"/>
                    <a:pt x="180" y="605"/>
                    <a:pt x="179" y="603"/>
                  </a:cubicBezTo>
                  <a:cubicBezTo>
                    <a:pt x="179" y="602"/>
                    <a:pt x="179" y="601"/>
                    <a:pt x="179" y="600"/>
                  </a:cubicBezTo>
                  <a:cubicBezTo>
                    <a:pt x="179" y="600"/>
                    <a:pt x="179" y="600"/>
                    <a:pt x="179" y="600"/>
                  </a:cubicBezTo>
                  <a:cubicBezTo>
                    <a:pt x="179" y="599"/>
                    <a:pt x="179" y="599"/>
                    <a:pt x="179" y="599"/>
                  </a:cubicBezTo>
                  <a:cubicBezTo>
                    <a:pt x="179" y="597"/>
                    <a:pt x="179" y="597"/>
                    <a:pt x="179" y="597"/>
                  </a:cubicBezTo>
                  <a:cubicBezTo>
                    <a:pt x="179" y="590"/>
                    <a:pt x="179" y="590"/>
                    <a:pt x="179" y="590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544"/>
                    <a:pt x="179" y="544"/>
                    <a:pt x="179" y="544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8" y="540"/>
                    <a:pt x="178" y="540"/>
                    <a:pt x="178" y="540"/>
                  </a:cubicBezTo>
                  <a:cubicBezTo>
                    <a:pt x="177" y="540"/>
                    <a:pt x="177" y="540"/>
                    <a:pt x="177" y="540"/>
                  </a:cubicBezTo>
                  <a:cubicBezTo>
                    <a:pt x="176" y="539"/>
                    <a:pt x="176" y="539"/>
                    <a:pt x="176" y="539"/>
                  </a:cubicBezTo>
                  <a:cubicBezTo>
                    <a:pt x="170" y="536"/>
                    <a:pt x="170" y="536"/>
                    <a:pt x="170" y="536"/>
                  </a:cubicBezTo>
                  <a:cubicBezTo>
                    <a:pt x="168" y="535"/>
                    <a:pt x="166" y="534"/>
                    <a:pt x="164" y="533"/>
                  </a:cubicBezTo>
                  <a:cubicBezTo>
                    <a:pt x="160" y="531"/>
                    <a:pt x="155" y="528"/>
                    <a:pt x="151" y="526"/>
                  </a:cubicBezTo>
                  <a:cubicBezTo>
                    <a:pt x="143" y="521"/>
                    <a:pt x="135" y="516"/>
                    <a:pt x="128" y="511"/>
                  </a:cubicBezTo>
                  <a:cubicBezTo>
                    <a:pt x="113" y="500"/>
                    <a:pt x="99" y="487"/>
                    <a:pt x="86" y="473"/>
                  </a:cubicBezTo>
                  <a:cubicBezTo>
                    <a:pt x="61" y="446"/>
                    <a:pt x="41" y="413"/>
                    <a:pt x="29" y="378"/>
                  </a:cubicBezTo>
                  <a:cubicBezTo>
                    <a:pt x="17" y="344"/>
                    <a:pt x="12" y="307"/>
                    <a:pt x="14" y="271"/>
                  </a:cubicBezTo>
                  <a:cubicBezTo>
                    <a:pt x="16" y="235"/>
                    <a:pt x="25" y="201"/>
                    <a:pt x="40" y="170"/>
                  </a:cubicBezTo>
                  <a:cubicBezTo>
                    <a:pt x="54" y="139"/>
                    <a:pt x="74" y="111"/>
                    <a:pt x="97" y="89"/>
                  </a:cubicBezTo>
                  <a:cubicBezTo>
                    <a:pt x="120" y="66"/>
                    <a:pt x="147" y="48"/>
                    <a:pt x="174" y="35"/>
                  </a:cubicBezTo>
                  <a:cubicBezTo>
                    <a:pt x="198" y="24"/>
                    <a:pt x="220" y="18"/>
                    <a:pt x="237" y="14"/>
                  </a:cubicBezTo>
                  <a:cubicBezTo>
                    <a:pt x="255" y="10"/>
                    <a:pt x="268" y="9"/>
                    <a:pt x="278" y="8"/>
                  </a:cubicBezTo>
                  <a:cubicBezTo>
                    <a:pt x="283" y="8"/>
                    <a:pt x="287" y="8"/>
                    <a:pt x="290" y="8"/>
                  </a:cubicBezTo>
                  <a:cubicBezTo>
                    <a:pt x="293" y="7"/>
                    <a:pt x="295" y="7"/>
                    <a:pt x="296" y="7"/>
                  </a:cubicBezTo>
                  <a:cubicBezTo>
                    <a:pt x="298" y="7"/>
                    <a:pt x="296" y="6"/>
                    <a:pt x="291" y="6"/>
                  </a:cubicBezTo>
                  <a:cubicBezTo>
                    <a:pt x="286" y="6"/>
                    <a:pt x="277" y="5"/>
                    <a:pt x="266" y="6"/>
                  </a:cubicBezTo>
                  <a:cubicBezTo>
                    <a:pt x="254" y="7"/>
                    <a:pt x="239" y="8"/>
                    <a:pt x="222" y="12"/>
                  </a:cubicBezTo>
                  <a:cubicBezTo>
                    <a:pt x="205" y="16"/>
                    <a:pt x="186" y="22"/>
                    <a:pt x="165" y="32"/>
                  </a:cubicBezTo>
                  <a:cubicBezTo>
                    <a:pt x="145" y="42"/>
                    <a:pt x="123" y="56"/>
                    <a:pt x="102" y="74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22" y="55"/>
                    <a:pt x="141" y="43"/>
                    <a:pt x="157" y="34"/>
                  </a:cubicBezTo>
                  <a:cubicBezTo>
                    <a:pt x="173" y="26"/>
                    <a:pt x="186" y="20"/>
                    <a:pt x="196" y="17"/>
                  </a:cubicBezTo>
                  <a:cubicBezTo>
                    <a:pt x="206" y="13"/>
                    <a:pt x="213" y="11"/>
                    <a:pt x="218" y="10"/>
                  </a:cubicBezTo>
                  <a:cubicBezTo>
                    <a:pt x="222" y="8"/>
                    <a:pt x="225" y="8"/>
                    <a:pt x="225" y="7"/>
                  </a:cubicBezTo>
                  <a:cubicBezTo>
                    <a:pt x="227" y="6"/>
                    <a:pt x="223" y="7"/>
                    <a:pt x="220" y="7"/>
                  </a:cubicBezTo>
                  <a:cubicBezTo>
                    <a:pt x="217" y="8"/>
                    <a:pt x="215" y="7"/>
                    <a:pt x="221" y="5"/>
                  </a:cubicBezTo>
                  <a:cubicBezTo>
                    <a:pt x="194" y="12"/>
                    <a:pt x="168" y="23"/>
                    <a:pt x="144" y="37"/>
                  </a:cubicBezTo>
                  <a:cubicBezTo>
                    <a:pt x="120" y="51"/>
                    <a:pt x="98" y="69"/>
                    <a:pt x="78" y="89"/>
                  </a:cubicBezTo>
                  <a:cubicBezTo>
                    <a:pt x="59" y="110"/>
                    <a:pt x="43" y="133"/>
                    <a:pt x="30" y="158"/>
                  </a:cubicBezTo>
                  <a:cubicBezTo>
                    <a:pt x="18" y="183"/>
                    <a:pt x="9" y="210"/>
                    <a:pt x="4" y="237"/>
                  </a:cubicBezTo>
                  <a:cubicBezTo>
                    <a:pt x="3" y="244"/>
                    <a:pt x="1" y="253"/>
                    <a:pt x="1" y="263"/>
                  </a:cubicBezTo>
                  <a:cubicBezTo>
                    <a:pt x="0" y="272"/>
                    <a:pt x="0" y="283"/>
                    <a:pt x="0" y="293"/>
                  </a:cubicBezTo>
                  <a:cubicBezTo>
                    <a:pt x="0" y="304"/>
                    <a:pt x="1" y="314"/>
                    <a:pt x="2" y="324"/>
                  </a:cubicBezTo>
                  <a:cubicBezTo>
                    <a:pt x="3" y="334"/>
                    <a:pt x="5" y="342"/>
                    <a:pt x="6" y="349"/>
                  </a:cubicBezTo>
                  <a:cubicBezTo>
                    <a:pt x="12" y="376"/>
                    <a:pt x="22" y="402"/>
                    <a:pt x="35" y="426"/>
                  </a:cubicBezTo>
                  <a:cubicBezTo>
                    <a:pt x="48" y="450"/>
                    <a:pt x="64" y="472"/>
                    <a:pt x="83" y="491"/>
                  </a:cubicBezTo>
                  <a:cubicBezTo>
                    <a:pt x="102" y="510"/>
                    <a:pt x="124" y="527"/>
                    <a:pt x="148" y="540"/>
                  </a:cubicBezTo>
                  <a:cubicBezTo>
                    <a:pt x="151" y="542"/>
                    <a:pt x="154" y="544"/>
                    <a:pt x="157" y="545"/>
                  </a:cubicBezTo>
                  <a:cubicBezTo>
                    <a:pt x="161" y="547"/>
                    <a:pt x="161" y="547"/>
                    <a:pt x="161" y="547"/>
                  </a:cubicBezTo>
                  <a:cubicBezTo>
                    <a:pt x="164" y="549"/>
                    <a:pt x="164" y="549"/>
                    <a:pt x="164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51"/>
                    <a:pt x="165" y="551"/>
                    <a:pt x="165" y="551"/>
                  </a:cubicBezTo>
                  <a:cubicBezTo>
                    <a:pt x="165" y="561"/>
                    <a:pt x="165" y="561"/>
                    <a:pt x="165" y="561"/>
                  </a:cubicBezTo>
                  <a:cubicBezTo>
                    <a:pt x="165" y="601"/>
                    <a:pt x="165" y="601"/>
                    <a:pt x="165" y="601"/>
                  </a:cubicBezTo>
                  <a:cubicBezTo>
                    <a:pt x="165" y="605"/>
                    <a:pt x="167" y="610"/>
                    <a:pt x="169" y="614"/>
                  </a:cubicBezTo>
                  <a:cubicBezTo>
                    <a:pt x="172" y="618"/>
                    <a:pt x="176" y="621"/>
                    <a:pt x="180" y="622"/>
                  </a:cubicBezTo>
                  <a:cubicBezTo>
                    <a:pt x="180" y="622"/>
                    <a:pt x="180" y="622"/>
                    <a:pt x="181" y="622"/>
                  </a:cubicBezTo>
                  <a:cubicBezTo>
                    <a:pt x="176" y="623"/>
                    <a:pt x="172" y="626"/>
                    <a:pt x="169" y="629"/>
                  </a:cubicBezTo>
                  <a:cubicBezTo>
                    <a:pt x="166" y="633"/>
                    <a:pt x="164" y="637"/>
                    <a:pt x="164" y="641"/>
                  </a:cubicBezTo>
                  <a:cubicBezTo>
                    <a:pt x="163" y="646"/>
                    <a:pt x="163" y="650"/>
                    <a:pt x="165" y="654"/>
                  </a:cubicBezTo>
                  <a:cubicBezTo>
                    <a:pt x="166" y="658"/>
                    <a:pt x="169" y="662"/>
                    <a:pt x="172" y="665"/>
                  </a:cubicBezTo>
                  <a:cubicBezTo>
                    <a:pt x="174" y="667"/>
                    <a:pt x="176" y="668"/>
                    <a:pt x="178" y="669"/>
                  </a:cubicBezTo>
                  <a:cubicBezTo>
                    <a:pt x="181" y="670"/>
                    <a:pt x="183" y="670"/>
                    <a:pt x="185" y="670"/>
                  </a:cubicBezTo>
                  <a:cubicBezTo>
                    <a:pt x="205" y="670"/>
                    <a:pt x="205" y="670"/>
                    <a:pt x="205" y="670"/>
                  </a:cubicBezTo>
                  <a:cubicBezTo>
                    <a:pt x="244" y="670"/>
                    <a:pt x="244" y="670"/>
                    <a:pt x="244" y="670"/>
                  </a:cubicBezTo>
                  <a:cubicBezTo>
                    <a:pt x="268" y="670"/>
                    <a:pt x="268" y="670"/>
                    <a:pt x="268" y="670"/>
                  </a:cubicBezTo>
                  <a:cubicBezTo>
                    <a:pt x="232" y="670"/>
                    <a:pt x="232" y="670"/>
                    <a:pt x="232" y="670"/>
                  </a:cubicBezTo>
                  <a:cubicBezTo>
                    <a:pt x="192" y="670"/>
                    <a:pt x="192" y="670"/>
                    <a:pt x="192" y="670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3" y="671"/>
                    <a:pt x="181" y="671"/>
                  </a:cubicBezTo>
                  <a:cubicBezTo>
                    <a:pt x="177" y="672"/>
                    <a:pt x="172" y="674"/>
                    <a:pt x="169" y="678"/>
                  </a:cubicBezTo>
                  <a:cubicBezTo>
                    <a:pt x="166" y="681"/>
                    <a:pt x="164" y="686"/>
                    <a:pt x="164" y="690"/>
                  </a:cubicBezTo>
                  <a:cubicBezTo>
                    <a:pt x="163" y="694"/>
                    <a:pt x="163" y="699"/>
                    <a:pt x="165" y="703"/>
                  </a:cubicBezTo>
                  <a:cubicBezTo>
                    <a:pt x="166" y="707"/>
                    <a:pt x="169" y="711"/>
                    <a:pt x="172" y="714"/>
                  </a:cubicBezTo>
                  <a:cubicBezTo>
                    <a:pt x="174" y="715"/>
                    <a:pt x="176" y="717"/>
                    <a:pt x="178" y="717"/>
                  </a:cubicBezTo>
                  <a:cubicBezTo>
                    <a:pt x="181" y="718"/>
                    <a:pt x="183" y="719"/>
                    <a:pt x="18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244" y="719"/>
                    <a:pt x="244" y="719"/>
                    <a:pt x="244" y="719"/>
                  </a:cubicBezTo>
                  <a:cubicBezTo>
                    <a:pt x="265" y="719"/>
                    <a:pt x="265" y="719"/>
                    <a:pt x="26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193" y="719"/>
                    <a:pt x="193" y="719"/>
                    <a:pt x="193" y="719"/>
                  </a:cubicBezTo>
                  <a:cubicBezTo>
                    <a:pt x="187" y="719"/>
                    <a:pt x="187" y="719"/>
                    <a:pt x="187" y="719"/>
                  </a:cubicBezTo>
                  <a:cubicBezTo>
                    <a:pt x="186" y="719"/>
                    <a:pt x="186" y="719"/>
                    <a:pt x="186" y="719"/>
                  </a:cubicBezTo>
                  <a:cubicBezTo>
                    <a:pt x="185" y="719"/>
                    <a:pt x="185" y="719"/>
                    <a:pt x="185" y="719"/>
                  </a:cubicBezTo>
                  <a:cubicBezTo>
                    <a:pt x="184" y="719"/>
                    <a:pt x="184" y="719"/>
                    <a:pt x="184" y="719"/>
                  </a:cubicBezTo>
                  <a:cubicBezTo>
                    <a:pt x="182" y="719"/>
                    <a:pt x="181" y="719"/>
                    <a:pt x="179" y="720"/>
                  </a:cubicBezTo>
                  <a:cubicBezTo>
                    <a:pt x="174" y="722"/>
                    <a:pt x="169" y="726"/>
                    <a:pt x="167" y="730"/>
                  </a:cubicBezTo>
                  <a:cubicBezTo>
                    <a:pt x="164" y="735"/>
                    <a:pt x="163" y="740"/>
                    <a:pt x="163" y="746"/>
                  </a:cubicBezTo>
                  <a:cubicBezTo>
                    <a:pt x="164" y="751"/>
                    <a:pt x="166" y="756"/>
                    <a:pt x="169" y="760"/>
                  </a:cubicBezTo>
                  <a:cubicBezTo>
                    <a:pt x="171" y="762"/>
                    <a:pt x="173" y="764"/>
                    <a:pt x="176" y="765"/>
                  </a:cubicBezTo>
                  <a:cubicBezTo>
                    <a:pt x="179" y="766"/>
                    <a:pt x="181" y="767"/>
                    <a:pt x="184" y="767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22" y="805"/>
                    <a:pt x="222" y="805"/>
                    <a:pt x="222" y="805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5" y="810"/>
                    <a:pt x="225" y="810"/>
                    <a:pt x="225" y="810"/>
                  </a:cubicBezTo>
                  <a:cubicBezTo>
                    <a:pt x="225" y="810"/>
                    <a:pt x="225" y="811"/>
                    <a:pt x="225" y="811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9" y="815"/>
                    <a:pt x="229" y="815"/>
                    <a:pt x="229" y="815"/>
                  </a:cubicBezTo>
                  <a:cubicBezTo>
                    <a:pt x="230" y="817"/>
                    <a:pt x="231" y="818"/>
                    <a:pt x="232" y="820"/>
                  </a:cubicBezTo>
                  <a:cubicBezTo>
                    <a:pt x="234" y="821"/>
                    <a:pt x="235" y="822"/>
                    <a:pt x="236" y="824"/>
                  </a:cubicBezTo>
                  <a:cubicBezTo>
                    <a:pt x="238" y="825"/>
                    <a:pt x="239" y="826"/>
                    <a:pt x="241" y="828"/>
                  </a:cubicBezTo>
                  <a:cubicBezTo>
                    <a:pt x="242" y="828"/>
                    <a:pt x="243" y="829"/>
                    <a:pt x="245" y="830"/>
                  </a:cubicBezTo>
                  <a:cubicBezTo>
                    <a:pt x="246" y="830"/>
                    <a:pt x="247" y="830"/>
                    <a:pt x="247" y="830"/>
                  </a:cubicBezTo>
                  <a:cubicBezTo>
                    <a:pt x="249" y="831"/>
                    <a:pt x="249" y="831"/>
                    <a:pt x="249" y="831"/>
                  </a:cubicBezTo>
                  <a:cubicBezTo>
                    <a:pt x="250" y="831"/>
                    <a:pt x="252" y="831"/>
                    <a:pt x="254" y="831"/>
                  </a:cubicBezTo>
                  <a:cubicBezTo>
                    <a:pt x="268" y="833"/>
                    <a:pt x="282" y="834"/>
                    <a:pt x="296" y="834"/>
                  </a:cubicBezTo>
                  <a:cubicBezTo>
                    <a:pt x="303" y="835"/>
                    <a:pt x="310" y="835"/>
                    <a:pt x="318" y="834"/>
                  </a:cubicBezTo>
                  <a:cubicBezTo>
                    <a:pt x="321" y="834"/>
                    <a:pt x="325" y="834"/>
                    <a:pt x="329" y="833"/>
                  </a:cubicBezTo>
                  <a:cubicBezTo>
                    <a:pt x="331" y="833"/>
                    <a:pt x="332" y="832"/>
                    <a:pt x="334" y="832"/>
                  </a:cubicBezTo>
                  <a:cubicBezTo>
                    <a:pt x="335" y="832"/>
                    <a:pt x="336" y="831"/>
                    <a:pt x="337" y="831"/>
                  </a:cubicBezTo>
                  <a:cubicBezTo>
                    <a:pt x="338" y="831"/>
                    <a:pt x="338" y="831"/>
                    <a:pt x="339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2" y="829"/>
                    <a:pt x="342" y="829"/>
                    <a:pt x="343" y="829"/>
                  </a:cubicBezTo>
                  <a:cubicBezTo>
                    <a:pt x="342" y="829"/>
                    <a:pt x="342" y="829"/>
                    <a:pt x="341" y="829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39" y="830"/>
                    <a:pt x="339" y="830"/>
                    <a:pt x="339" y="830"/>
                  </a:cubicBezTo>
                  <a:cubicBezTo>
                    <a:pt x="338" y="831"/>
                    <a:pt x="338" y="831"/>
                    <a:pt x="337" y="831"/>
                  </a:cubicBezTo>
                  <a:cubicBezTo>
                    <a:pt x="336" y="831"/>
                    <a:pt x="335" y="832"/>
                    <a:pt x="334" y="832"/>
                  </a:cubicBezTo>
                  <a:cubicBezTo>
                    <a:pt x="332" y="832"/>
                    <a:pt x="330" y="833"/>
                    <a:pt x="329" y="833"/>
                  </a:cubicBezTo>
                  <a:cubicBezTo>
                    <a:pt x="325" y="834"/>
                    <a:pt x="321" y="834"/>
                    <a:pt x="317" y="834"/>
                  </a:cubicBezTo>
                  <a:cubicBezTo>
                    <a:pt x="310" y="834"/>
                    <a:pt x="303" y="834"/>
                    <a:pt x="296" y="834"/>
                  </a:cubicBezTo>
                  <a:cubicBezTo>
                    <a:pt x="282" y="834"/>
                    <a:pt x="268" y="833"/>
                    <a:pt x="254" y="831"/>
                  </a:cubicBezTo>
                  <a:cubicBezTo>
                    <a:pt x="252" y="831"/>
                    <a:pt x="250" y="830"/>
                    <a:pt x="248" y="830"/>
                  </a:cubicBezTo>
                  <a:cubicBezTo>
                    <a:pt x="247" y="830"/>
                    <a:pt x="247" y="830"/>
                    <a:pt x="247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5" y="829"/>
                    <a:pt x="245" y="829"/>
                    <a:pt x="245" y="829"/>
                  </a:cubicBezTo>
                  <a:cubicBezTo>
                    <a:pt x="243" y="829"/>
                    <a:pt x="242" y="828"/>
                    <a:pt x="241" y="827"/>
                  </a:cubicBezTo>
                  <a:cubicBezTo>
                    <a:pt x="239" y="826"/>
                    <a:pt x="238" y="825"/>
                    <a:pt x="236" y="823"/>
                  </a:cubicBezTo>
                  <a:cubicBezTo>
                    <a:pt x="235" y="822"/>
                    <a:pt x="234" y="821"/>
                    <a:pt x="232" y="819"/>
                  </a:cubicBezTo>
                  <a:cubicBezTo>
                    <a:pt x="231" y="818"/>
                    <a:pt x="230" y="817"/>
                    <a:pt x="229" y="815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5" y="811"/>
                    <a:pt x="225" y="811"/>
                    <a:pt x="225" y="811"/>
                  </a:cubicBezTo>
                  <a:cubicBezTo>
                    <a:pt x="225" y="810"/>
                    <a:pt x="225" y="810"/>
                    <a:pt x="225" y="809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3" y="805"/>
                    <a:pt x="223" y="805"/>
                    <a:pt x="223" y="805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194" y="767"/>
                    <a:pt x="194" y="767"/>
                    <a:pt x="194" y="767"/>
                  </a:cubicBezTo>
                  <a:cubicBezTo>
                    <a:pt x="187" y="767"/>
                    <a:pt x="187" y="767"/>
                    <a:pt x="187" y="767"/>
                  </a:cubicBezTo>
                  <a:cubicBezTo>
                    <a:pt x="186" y="767"/>
                    <a:pt x="184" y="767"/>
                    <a:pt x="182" y="767"/>
                  </a:cubicBezTo>
                  <a:cubicBezTo>
                    <a:pt x="180" y="766"/>
                    <a:pt x="178" y="766"/>
                    <a:pt x="177" y="765"/>
                  </a:cubicBezTo>
                  <a:cubicBezTo>
                    <a:pt x="171" y="762"/>
                    <a:pt x="166" y="756"/>
                    <a:pt x="165" y="750"/>
                  </a:cubicBezTo>
                  <a:cubicBezTo>
                    <a:pt x="163" y="744"/>
                    <a:pt x="164" y="737"/>
                    <a:pt x="167" y="731"/>
                  </a:cubicBezTo>
                  <a:cubicBezTo>
                    <a:pt x="166" y="732"/>
                    <a:pt x="166" y="733"/>
                    <a:pt x="166" y="733"/>
                  </a:cubicBezTo>
                  <a:cubicBezTo>
                    <a:pt x="166" y="733"/>
                    <a:pt x="167" y="733"/>
                    <a:pt x="167" y="731"/>
                  </a:cubicBezTo>
                  <a:cubicBezTo>
                    <a:pt x="164" y="737"/>
                    <a:pt x="164" y="743"/>
                    <a:pt x="165" y="749"/>
                  </a:cubicBezTo>
                  <a:cubicBezTo>
                    <a:pt x="167" y="755"/>
                    <a:pt x="171" y="761"/>
                    <a:pt x="177" y="764"/>
                  </a:cubicBezTo>
                  <a:cubicBezTo>
                    <a:pt x="178" y="765"/>
                    <a:pt x="180" y="765"/>
                    <a:pt x="182" y="766"/>
                  </a:cubicBezTo>
                  <a:cubicBezTo>
                    <a:pt x="183" y="766"/>
                    <a:pt x="183" y="766"/>
                    <a:pt x="184" y="766"/>
                  </a:cubicBezTo>
                  <a:cubicBezTo>
                    <a:pt x="185" y="766"/>
                    <a:pt x="185" y="766"/>
                    <a:pt x="185" y="766"/>
                  </a:cubicBezTo>
                  <a:cubicBezTo>
                    <a:pt x="186" y="766"/>
                    <a:pt x="186" y="766"/>
                    <a:pt x="186" y="766"/>
                  </a:cubicBezTo>
                  <a:cubicBezTo>
                    <a:pt x="194" y="766"/>
                    <a:pt x="194" y="766"/>
                    <a:pt x="194" y="766"/>
                  </a:cubicBezTo>
                  <a:cubicBezTo>
                    <a:pt x="205" y="766"/>
                    <a:pt x="205" y="766"/>
                    <a:pt x="205" y="766"/>
                  </a:cubicBezTo>
                  <a:cubicBezTo>
                    <a:pt x="221" y="800"/>
                    <a:pt x="221" y="800"/>
                    <a:pt x="221" y="800"/>
                  </a:cubicBezTo>
                  <a:cubicBezTo>
                    <a:pt x="224" y="805"/>
                    <a:pt x="224" y="805"/>
                    <a:pt x="224" y="805"/>
                  </a:cubicBezTo>
                  <a:cubicBezTo>
                    <a:pt x="225" y="807"/>
                    <a:pt x="225" y="807"/>
                    <a:pt x="225" y="807"/>
                  </a:cubicBezTo>
                  <a:cubicBezTo>
                    <a:pt x="225" y="808"/>
                    <a:pt x="225" y="808"/>
                    <a:pt x="225" y="808"/>
                  </a:cubicBezTo>
                  <a:cubicBezTo>
                    <a:pt x="226" y="809"/>
                    <a:pt x="226" y="809"/>
                    <a:pt x="226" y="809"/>
                  </a:cubicBezTo>
                  <a:cubicBezTo>
                    <a:pt x="226" y="809"/>
                    <a:pt x="226" y="810"/>
                    <a:pt x="226" y="810"/>
                  </a:cubicBezTo>
                  <a:cubicBezTo>
                    <a:pt x="228" y="812"/>
                    <a:pt x="228" y="812"/>
                    <a:pt x="228" y="812"/>
                  </a:cubicBezTo>
                  <a:cubicBezTo>
                    <a:pt x="230" y="815"/>
                    <a:pt x="230" y="815"/>
                    <a:pt x="230" y="815"/>
                  </a:cubicBezTo>
                  <a:cubicBezTo>
                    <a:pt x="231" y="816"/>
                    <a:pt x="232" y="817"/>
                    <a:pt x="233" y="819"/>
                  </a:cubicBezTo>
                  <a:cubicBezTo>
                    <a:pt x="234" y="820"/>
                    <a:pt x="236" y="821"/>
                    <a:pt x="237" y="823"/>
                  </a:cubicBezTo>
                  <a:cubicBezTo>
                    <a:pt x="238" y="824"/>
                    <a:pt x="240" y="825"/>
                    <a:pt x="242" y="827"/>
                  </a:cubicBezTo>
                  <a:cubicBezTo>
                    <a:pt x="243" y="827"/>
                    <a:pt x="244" y="828"/>
                    <a:pt x="245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7" y="829"/>
                    <a:pt x="247" y="829"/>
                    <a:pt x="247" y="829"/>
                  </a:cubicBezTo>
                  <a:cubicBezTo>
                    <a:pt x="249" y="829"/>
                    <a:pt x="249" y="829"/>
                    <a:pt x="249" y="829"/>
                  </a:cubicBezTo>
                  <a:cubicBezTo>
                    <a:pt x="250" y="830"/>
                    <a:pt x="252" y="830"/>
                    <a:pt x="254" y="830"/>
                  </a:cubicBezTo>
                  <a:cubicBezTo>
                    <a:pt x="268" y="832"/>
                    <a:pt x="282" y="833"/>
                    <a:pt x="296" y="834"/>
                  </a:cubicBezTo>
                  <a:cubicBezTo>
                    <a:pt x="303" y="834"/>
                    <a:pt x="310" y="834"/>
                    <a:pt x="317" y="833"/>
                  </a:cubicBezTo>
                  <a:cubicBezTo>
                    <a:pt x="321" y="833"/>
                    <a:pt x="325" y="833"/>
                    <a:pt x="328" y="832"/>
                  </a:cubicBezTo>
                  <a:cubicBezTo>
                    <a:pt x="330" y="832"/>
                    <a:pt x="332" y="831"/>
                    <a:pt x="334" y="831"/>
                  </a:cubicBezTo>
                  <a:cubicBezTo>
                    <a:pt x="335" y="831"/>
                    <a:pt x="336" y="830"/>
                    <a:pt x="337" y="830"/>
                  </a:cubicBezTo>
                  <a:cubicBezTo>
                    <a:pt x="337" y="830"/>
                    <a:pt x="338" y="830"/>
                    <a:pt x="338" y="829"/>
                  </a:cubicBezTo>
                  <a:cubicBezTo>
                    <a:pt x="339" y="829"/>
                    <a:pt x="339" y="829"/>
                    <a:pt x="339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1" y="828"/>
                    <a:pt x="341" y="828"/>
                    <a:pt x="341" y="828"/>
                  </a:cubicBezTo>
                  <a:cubicBezTo>
                    <a:pt x="342" y="828"/>
                    <a:pt x="342" y="828"/>
                    <a:pt x="343" y="827"/>
                  </a:cubicBezTo>
                  <a:cubicBezTo>
                    <a:pt x="344" y="827"/>
                    <a:pt x="345" y="826"/>
                    <a:pt x="346" y="826"/>
                  </a:cubicBezTo>
                  <a:cubicBezTo>
                    <a:pt x="346" y="827"/>
                    <a:pt x="346" y="827"/>
                    <a:pt x="346" y="827"/>
                  </a:cubicBezTo>
                  <a:cubicBezTo>
                    <a:pt x="352" y="823"/>
                    <a:pt x="357" y="817"/>
                    <a:pt x="360" y="812"/>
                  </a:cubicBezTo>
                  <a:cubicBezTo>
                    <a:pt x="369" y="796"/>
                    <a:pt x="369" y="796"/>
                    <a:pt x="369" y="796"/>
                  </a:cubicBezTo>
                  <a:cubicBezTo>
                    <a:pt x="377" y="780"/>
                    <a:pt x="377" y="780"/>
                    <a:pt x="377" y="780"/>
                  </a:cubicBezTo>
                  <a:cubicBezTo>
                    <a:pt x="382" y="772"/>
                    <a:pt x="382" y="772"/>
                    <a:pt x="382" y="772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5" y="768"/>
                    <a:pt x="385" y="768"/>
                    <a:pt x="385" y="768"/>
                  </a:cubicBezTo>
                  <a:cubicBezTo>
                    <a:pt x="391" y="768"/>
                    <a:pt x="391" y="768"/>
                    <a:pt x="391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7" y="768"/>
                    <a:pt x="397" y="768"/>
                    <a:pt x="397" y="768"/>
                  </a:cubicBezTo>
                  <a:cubicBezTo>
                    <a:pt x="398" y="768"/>
                    <a:pt x="398" y="768"/>
                    <a:pt x="399" y="768"/>
                  </a:cubicBezTo>
                  <a:cubicBezTo>
                    <a:pt x="400" y="768"/>
                    <a:pt x="401" y="768"/>
                    <a:pt x="402" y="767"/>
                  </a:cubicBezTo>
                  <a:cubicBezTo>
                    <a:pt x="406" y="766"/>
                    <a:pt x="409" y="764"/>
                    <a:pt x="412" y="761"/>
                  </a:cubicBezTo>
                  <a:cubicBezTo>
                    <a:pt x="416" y="756"/>
                    <a:pt x="418" y="749"/>
                    <a:pt x="418" y="744"/>
                  </a:cubicBezTo>
                  <a:cubicBezTo>
                    <a:pt x="417" y="748"/>
                    <a:pt x="416" y="753"/>
                    <a:pt x="414" y="757"/>
                  </a:cubicBezTo>
                  <a:cubicBezTo>
                    <a:pt x="411" y="761"/>
                    <a:pt x="407" y="764"/>
                    <a:pt x="402" y="765"/>
                  </a:cubicBezTo>
                  <a:cubicBezTo>
                    <a:pt x="401" y="766"/>
                    <a:pt x="400" y="766"/>
                    <a:pt x="399" y="766"/>
                  </a:cubicBezTo>
                  <a:cubicBezTo>
                    <a:pt x="398" y="766"/>
                    <a:pt x="397" y="766"/>
                    <a:pt x="397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85" y="766"/>
                    <a:pt x="385" y="766"/>
                    <a:pt x="385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2" y="767"/>
                    <a:pt x="382" y="767"/>
                    <a:pt x="382" y="767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75" y="780"/>
                    <a:pt x="375" y="780"/>
                    <a:pt x="375" y="780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61" y="805"/>
                    <a:pt x="361" y="805"/>
                    <a:pt x="361" y="805"/>
                  </a:cubicBezTo>
                  <a:cubicBezTo>
                    <a:pt x="359" y="809"/>
                    <a:pt x="359" y="809"/>
                    <a:pt x="359" y="809"/>
                  </a:cubicBezTo>
                  <a:cubicBezTo>
                    <a:pt x="358" y="811"/>
                    <a:pt x="357" y="812"/>
                    <a:pt x="356" y="814"/>
                  </a:cubicBezTo>
                  <a:cubicBezTo>
                    <a:pt x="354" y="816"/>
                    <a:pt x="352" y="819"/>
                    <a:pt x="349" y="822"/>
                  </a:cubicBezTo>
                  <a:cubicBezTo>
                    <a:pt x="346" y="824"/>
                    <a:pt x="343" y="826"/>
                    <a:pt x="339" y="828"/>
                  </a:cubicBezTo>
                  <a:cubicBezTo>
                    <a:pt x="339" y="828"/>
                    <a:pt x="339" y="828"/>
                    <a:pt x="339" y="828"/>
                  </a:cubicBezTo>
                  <a:cubicBezTo>
                    <a:pt x="336" y="829"/>
                    <a:pt x="333" y="830"/>
                    <a:pt x="330" y="830"/>
                  </a:cubicBezTo>
                  <a:cubicBezTo>
                    <a:pt x="327" y="831"/>
                    <a:pt x="324" y="831"/>
                    <a:pt x="321" y="831"/>
                  </a:cubicBezTo>
                  <a:cubicBezTo>
                    <a:pt x="315" y="832"/>
                    <a:pt x="309" y="832"/>
                    <a:pt x="303" y="832"/>
                  </a:cubicBezTo>
                  <a:cubicBezTo>
                    <a:pt x="291" y="832"/>
                    <a:pt x="279" y="831"/>
                    <a:pt x="267" y="830"/>
                  </a:cubicBezTo>
                  <a:cubicBezTo>
                    <a:pt x="261" y="829"/>
                    <a:pt x="255" y="829"/>
                    <a:pt x="249" y="828"/>
                  </a:cubicBezTo>
                  <a:cubicBezTo>
                    <a:pt x="248" y="828"/>
                    <a:pt x="247" y="828"/>
                    <a:pt x="246" y="827"/>
                  </a:cubicBezTo>
                  <a:cubicBezTo>
                    <a:pt x="245" y="827"/>
                    <a:pt x="244" y="826"/>
                    <a:pt x="243" y="826"/>
                  </a:cubicBezTo>
                  <a:cubicBezTo>
                    <a:pt x="241" y="825"/>
                    <a:pt x="240" y="824"/>
                    <a:pt x="239" y="823"/>
                  </a:cubicBezTo>
                  <a:cubicBezTo>
                    <a:pt x="238" y="822"/>
                    <a:pt x="237" y="820"/>
                    <a:pt x="236" y="819"/>
                  </a:cubicBezTo>
                  <a:cubicBezTo>
                    <a:pt x="240" y="823"/>
                    <a:pt x="246" y="827"/>
                    <a:pt x="253" y="828"/>
                  </a:cubicBezTo>
                  <a:cubicBezTo>
                    <a:pt x="263" y="829"/>
                    <a:pt x="273" y="830"/>
                    <a:pt x="283" y="831"/>
                  </a:cubicBezTo>
                  <a:cubicBezTo>
                    <a:pt x="292" y="831"/>
                    <a:pt x="302" y="832"/>
                    <a:pt x="311" y="832"/>
                  </a:cubicBezTo>
                  <a:cubicBezTo>
                    <a:pt x="316" y="832"/>
                    <a:pt x="321" y="831"/>
                    <a:pt x="325" y="831"/>
                  </a:cubicBezTo>
                  <a:cubicBezTo>
                    <a:pt x="330" y="830"/>
                    <a:pt x="335" y="829"/>
                    <a:pt x="339" y="827"/>
                  </a:cubicBezTo>
                  <a:cubicBezTo>
                    <a:pt x="339" y="827"/>
                    <a:pt x="339" y="827"/>
                    <a:pt x="339" y="827"/>
                  </a:cubicBezTo>
                  <a:cubicBezTo>
                    <a:pt x="343" y="826"/>
                    <a:pt x="346" y="824"/>
                    <a:pt x="349" y="821"/>
                  </a:cubicBezTo>
                  <a:cubicBezTo>
                    <a:pt x="352" y="819"/>
                    <a:pt x="354" y="816"/>
                    <a:pt x="356" y="813"/>
                  </a:cubicBezTo>
                  <a:cubicBezTo>
                    <a:pt x="357" y="812"/>
                    <a:pt x="358" y="810"/>
                    <a:pt x="359" y="809"/>
                  </a:cubicBezTo>
                  <a:cubicBezTo>
                    <a:pt x="361" y="804"/>
                    <a:pt x="361" y="804"/>
                    <a:pt x="361" y="804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75" y="779"/>
                    <a:pt x="375" y="779"/>
                    <a:pt x="375" y="779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81" y="767"/>
                    <a:pt x="381" y="767"/>
                    <a:pt x="381" y="767"/>
                  </a:cubicBezTo>
                  <a:cubicBezTo>
                    <a:pt x="382" y="765"/>
                    <a:pt x="382" y="765"/>
                    <a:pt x="382" y="765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7" y="766"/>
                    <a:pt x="397" y="766"/>
                    <a:pt x="397" y="766"/>
                  </a:cubicBezTo>
                  <a:cubicBezTo>
                    <a:pt x="397" y="766"/>
                    <a:pt x="398" y="766"/>
                    <a:pt x="398" y="765"/>
                  </a:cubicBezTo>
                  <a:cubicBezTo>
                    <a:pt x="400" y="765"/>
                    <a:pt x="401" y="765"/>
                    <a:pt x="402" y="765"/>
                  </a:cubicBezTo>
                  <a:cubicBezTo>
                    <a:pt x="407" y="763"/>
                    <a:pt x="410" y="760"/>
                    <a:pt x="413" y="756"/>
                  </a:cubicBezTo>
                  <a:cubicBezTo>
                    <a:pt x="415" y="752"/>
                    <a:pt x="417" y="748"/>
                    <a:pt x="417" y="743"/>
                  </a:cubicBezTo>
                  <a:cubicBezTo>
                    <a:pt x="417" y="740"/>
                    <a:pt x="416" y="737"/>
                    <a:pt x="415" y="734"/>
                  </a:cubicBezTo>
                  <a:cubicBezTo>
                    <a:pt x="413" y="730"/>
                    <a:pt x="410" y="727"/>
                    <a:pt x="407" y="725"/>
                  </a:cubicBezTo>
                  <a:cubicBezTo>
                    <a:pt x="405" y="723"/>
                    <a:pt x="402" y="723"/>
                    <a:pt x="399" y="723"/>
                  </a:cubicBezTo>
                  <a:cubicBezTo>
                    <a:pt x="397" y="723"/>
                    <a:pt x="396" y="723"/>
                    <a:pt x="396" y="724"/>
                  </a:cubicBezTo>
                  <a:cubicBezTo>
                    <a:pt x="396" y="724"/>
                    <a:pt x="397" y="725"/>
                    <a:pt x="400" y="726"/>
                  </a:cubicBezTo>
                  <a:cubicBezTo>
                    <a:pt x="402" y="727"/>
                    <a:pt x="405" y="729"/>
                    <a:pt x="408" y="733"/>
                  </a:cubicBezTo>
                  <a:cubicBezTo>
                    <a:pt x="408" y="734"/>
                    <a:pt x="409" y="735"/>
                    <a:pt x="410" y="737"/>
                  </a:cubicBezTo>
                  <a:cubicBezTo>
                    <a:pt x="410" y="739"/>
                    <a:pt x="410" y="740"/>
                    <a:pt x="411" y="742"/>
                  </a:cubicBezTo>
                  <a:cubicBezTo>
                    <a:pt x="411" y="745"/>
                    <a:pt x="410" y="747"/>
                    <a:pt x="410" y="747"/>
                  </a:cubicBezTo>
                  <a:cubicBezTo>
                    <a:pt x="409" y="749"/>
                    <a:pt x="409" y="748"/>
                    <a:pt x="408" y="747"/>
                  </a:cubicBezTo>
                  <a:cubicBezTo>
                    <a:pt x="408" y="749"/>
                    <a:pt x="406" y="752"/>
                    <a:pt x="405" y="754"/>
                  </a:cubicBezTo>
                  <a:cubicBezTo>
                    <a:pt x="403" y="756"/>
                    <a:pt x="401" y="757"/>
                    <a:pt x="398" y="758"/>
                  </a:cubicBezTo>
                  <a:cubicBezTo>
                    <a:pt x="397" y="758"/>
                    <a:pt x="397" y="758"/>
                    <a:pt x="396" y="758"/>
                  </a:cubicBezTo>
                  <a:cubicBezTo>
                    <a:pt x="394" y="758"/>
                    <a:pt x="394" y="758"/>
                    <a:pt x="394" y="758"/>
                  </a:cubicBezTo>
                  <a:cubicBezTo>
                    <a:pt x="389" y="758"/>
                    <a:pt x="389" y="758"/>
                    <a:pt x="389" y="758"/>
                  </a:cubicBezTo>
                  <a:cubicBezTo>
                    <a:pt x="377" y="758"/>
                    <a:pt x="377" y="758"/>
                    <a:pt x="377" y="758"/>
                  </a:cubicBezTo>
                  <a:cubicBezTo>
                    <a:pt x="362" y="787"/>
                    <a:pt x="362" y="787"/>
                    <a:pt x="362" y="787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52" y="804"/>
                    <a:pt x="352" y="804"/>
                    <a:pt x="352" y="804"/>
                  </a:cubicBezTo>
                  <a:cubicBezTo>
                    <a:pt x="352" y="805"/>
                    <a:pt x="351" y="806"/>
                    <a:pt x="350" y="807"/>
                  </a:cubicBezTo>
                  <a:cubicBezTo>
                    <a:pt x="349" y="809"/>
                    <a:pt x="348" y="811"/>
                    <a:pt x="346" y="813"/>
                  </a:cubicBezTo>
                  <a:cubicBezTo>
                    <a:pt x="345" y="815"/>
                    <a:pt x="343" y="816"/>
                    <a:pt x="342" y="817"/>
                  </a:cubicBezTo>
                  <a:cubicBezTo>
                    <a:pt x="341" y="817"/>
                    <a:pt x="341" y="818"/>
                    <a:pt x="341" y="818"/>
                  </a:cubicBezTo>
                  <a:cubicBezTo>
                    <a:pt x="341" y="818"/>
                    <a:pt x="341" y="817"/>
                    <a:pt x="342" y="817"/>
                  </a:cubicBezTo>
                  <a:cubicBezTo>
                    <a:pt x="343" y="816"/>
                    <a:pt x="345" y="815"/>
                    <a:pt x="346" y="813"/>
                  </a:cubicBezTo>
                  <a:cubicBezTo>
                    <a:pt x="348" y="811"/>
                    <a:pt x="349" y="809"/>
                    <a:pt x="350" y="807"/>
                  </a:cubicBezTo>
                  <a:cubicBezTo>
                    <a:pt x="351" y="806"/>
                    <a:pt x="352" y="805"/>
                    <a:pt x="352" y="804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61" y="787"/>
                    <a:pt x="361" y="787"/>
                    <a:pt x="361" y="787"/>
                  </a:cubicBezTo>
                  <a:cubicBezTo>
                    <a:pt x="377" y="757"/>
                    <a:pt x="377" y="757"/>
                    <a:pt x="377" y="757"/>
                  </a:cubicBezTo>
                  <a:cubicBezTo>
                    <a:pt x="389" y="757"/>
                    <a:pt x="389" y="757"/>
                    <a:pt x="389" y="757"/>
                  </a:cubicBezTo>
                  <a:cubicBezTo>
                    <a:pt x="394" y="757"/>
                    <a:pt x="394" y="757"/>
                    <a:pt x="394" y="757"/>
                  </a:cubicBezTo>
                  <a:cubicBezTo>
                    <a:pt x="396" y="757"/>
                    <a:pt x="396" y="757"/>
                    <a:pt x="396" y="757"/>
                  </a:cubicBezTo>
                  <a:cubicBezTo>
                    <a:pt x="397" y="757"/>
                    <a:pt x="398" y="757"/>
                    <a:pt x="398" y="757"/>
                  </a:cubicBezTo>
                  <a:cubicBezTo>
                    <a:pt x="401" y="757"/>
                    <a:pt x="403" y="755"/>
                    <a:pt x="405" y="753"/>
                  </a:cubicBezTo>
                  <a:cubicBezTo>
                    <a:pt x="406" y="751"/>
                    <a:pt x="407" y="748"/>
                    <a:pt x="408" y="746"/>
                  </a:cubicBezTo>
                  <a:cubicBezTo>
                    <a:pt x="408" y="745"/>
                    <a:pt x="407" y="745"/>
                    <a:pt x="407" y="746"/>
                  </a:cubicBezTo>
                  <a:cubicBezTo>
                    <a:pt x="406" y="746"/>
                    <a:pt x="406" y="748"/>
                    <a:pt x="405" y="750"/>
                  </a:cubicBezTo>
                  <a:cubicBezTo>
                    <a:pt x="404" y="751"/>
                    <a:pt x="403" y="752"/>
                    <a:pt x="402" y="753"/>
                  </a:cubicBezTo>
                  <a:cubicBezTo>
                    <a:pt x="401" y="754"/>
                    <a:pt x="399" y="755"/>
                    <a:pt x="398" y="755"/>
                  </a:cubicBezTo>
                  <a:cubicBezTo>
                    <a:pt x="397" y="755"/>
                    <a:pt x="397" y="755"/>
                    <a:pt x="397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4" y="755"/>
                    <a:pt x="394" y="755"/>
                    <a:pt x="394" y="755"/>
                  </a:cubicBezTo>
                  <a:cubicBezTo>
                    <a:pt x="390" y="755"/>
                    <a:pt x="390" y="755"/>
                    <a:pt x="390" y="755"/>
                  </a:cubicBezTo>
                  <a:cubicBezTo>
                    <a:pt x="376" y="755"/>
                    <a:pt x="376" y="755"/>
                    <a:pt x="376" y="755"/>
                  </a:cubicBezTo>
                  <a:cubicBezTo>
                    <a:pt x="366" y="774"/>
                    <a:pt x="366" y="774"/>
                    <a:pt x="366" y="774"/>
                  </a:cubicBezTo>
                  <a:cubicBezTo>
                    <a:pt x="363" y="780"/>
                    <a:pt x="360" y="785"/>
                    <a:pt x="358" y="789"/>
                  </a:cubicBezTo>
                  <a:cubicBezTo>
                    <a:pt x="353" y="798"/>
                    <a:pt x="353" y="798"/>
                    <a:pt x="353" y="798"/>
                  </a:cubicBezTo>
                  <a:cubicBezTo>
                    <a:pt x="351" y="802"/>
                    <a:pt x="351" y="802"/>
                    <a:pt x="351" y="802"/>
                  </a:cubicBezTo>
                  <a:cubicBezTo>
                    <a:pt x="350" y="803"/>
                    <a:pt x="350" y="804"/>
                    <a:pt x="349" y="804"/>
                  </a:cubicBezTo>
                  <a:cubicBezTo>
                    <a:pt x="349" y="805"/>
                    <a:pt x="349" y="806"/>
                    <a:pt x="348" y="806"/>
                  </a:cubicBezTo>
                  <a:cubicBezTo>
                    <a:pt x="347" y="809"/>
                    <a:pt x="345" y="811"/>
                    <a:pt x="342" y="813"/>
                  </a:cubicBezTo>
                  <a:cubicBezTo>
                    <a:pt x="340" y="815"/>
                    <a:pt x="338" y="817"/>
                    <a:pt x="336" y="818"/>
                  </a:cubicBezTo>
                  <a:cubicBezTo>
                    <a:pt x="335" y="818"/>
                    <a:pt x="335" y="818"/>
                    <a:pt x="335" y="818"/>
                  </a:cubicBezTo>
                  <a:cubicBezTo>
                    <a:pt x="331" y="819"/>
                    <a:pt x="326" y="820"/>
                    <a:pt x="320" y="821"/>
                  </a:cubicBezTo>
                  <a:cubicBezTo>
                    <a:pt x="315" y="821"/>
                    <a:pt x="310" y="821"/>
                    <a:pt x="304" y="821"/>
                  </a:cubicBezTo>
                  <a:cubicBezTo>
                    <a:pt x="293" y="821"/>
                    <a:pt x="282" y="821"/>
                    <a:pt x="270" y="820"/>
                  </a:cubicBezTo>
                  <a:cubicBezTo>
                    <a:pt x="265" y="819"/>
                    <a:pt x="259" y="818"/>
                    <a:pt x="254" y="818"/>
                  </a:cubicBezTo>
                  <a:cubicBezTo>
                    <a:pt x="252" y="817"/>
                    <a:pt x="251" y="817"/>
                    <a:pt x="250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6"/>
                  </a:cubicBezTo>
                  <a:cubicBezTo>
                    <a:pt x="247" y="815"/>
                    <a:pt x="245" y="814"/>
                    <a:pt x="244" y="812"/>
                  </a:cubicBezTo>
                  <a:cubicBezTo>
                    <a:pt x="242" y="810"/>
                    <a:pt x="240" y="808"/>
                    <a:pt x="239" y="806"/>
                  </a:cubicBezTo>
                  <a:cubicBezTo>
                    <a:pt x="237" y="804"/>
                    <a:pt x="237" y="804"/>
                    <a:pt x="237" y="804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5" y="800"/>
                    <a:pt x="235" y="800"/>
                    <a:pt x="235" y="800"/>
                  </a:cubicBezTo>
                  <a:cubicBezTo>
                    <a:pt x="228" y="785"/>
                    <a:pt x="228" y="785"/>
                    <a:pt x="228" y="785"/>
                  </a:cubicBezTo>
                  <a:cubicBezTo>
                    <a:pt x="221" y="771"/>
                    <a:pt x="221" y="771"/>
                    <a:pt x="221" y="771"/>
                  </a:cubicBezTo>
                  <a:cubicBezTo>
                    <a:pt x="213" y="753"/>
                    <a:pt x="213" y="753"/>
                    <a:pt x="213" y="753"/>
                  </a:cubicBezTo>
                  <a:cubicBezTo>
                    <a:pt x="185" y="753"/>
                    <a:pt x="185" y="753"/>
                    <a:pt x="185" y="753"/>
                  </a:cubicBezTo>
                  <a:cubicBezTo>
                    <a:pt x="183" y="753"/>
                    <a:pt x="182" y="752"/>
                    <a:pt x="180" y="750"/>
                  </a:cubicBezTo>
                  <a:cubicBezTo>
                    <a:pt x="179" y="749"/>
                    <a:pt x="178" y="746"/>
                    <a:pt x="178" y="744"/>
                  </a:cubicBezTo>
                  <a:cubicBezTo>
                    <a:pt x="178" y="741"/>
                    <a:pt x="178" y="739"/>
                    <a:pt x="179" y="737"/>
                  </a:cubicBezTo>
                  <a:cubicBezTo>
                    <a:pt x="181" y="735"/>
                    <a:pt x="182" y="734"/>
                    <a:pt x="184" y="733"/>
                  </a:cubicBezTo>
                  <a:cubicBezTo>
                    <a:pt x="184" y="733"/>
                    <a:pt x="185" y="733"/>
                    <a:pt x="185" y="733"/>
                  </a:cubicBezTo>
                  <a:cubicBezTo>
                    <a:pt x="188" y="733"/>
                    <a:pt x="188" y="733"/>
                    <a:pt x="188" y="733"/>
                  </a:cubicBezTo>
                  <a:cubicBezTo>
                    <a:pt x="194" y="733"/>
                    <a:pt x="194" y="733"/>
                    <a:pt x="194" y="733"/>
                  </a:cubicBezTo>
                  <a:cubicBezTo>
                    <a:pt x="206" y="733"/>
                    <a:pt x="206" y="733"/>
                    <a:pt x="206" y="733"/>
                  </a:cubicBezTo>
                  <a:cubicBezTo>
                    <a:pt x="263" y="732"/>
                    <a:pt x="326" y="734"/>
                    <a:pt x="373" y="732"/>
                  </a:cubicBezTo>
                  <a:cubicBezTo>
                    <a:pt x="414" y="731"/>
                    <a:pt x="399" y="727"/>
                    <a:pt x="357" y="725"/>
                  </a:cubicBezTo>
                  <a:cubicBezTo>
                    <a:pt x="357" y="724"/>
                    <a:pt x="357" y="724"/>
                    <a:pt x="357" y="724"/>
                  </a:cubicBezTo>
                  <a:cubicBezTo>
                    <a:pt x="399" y="725"/>
                    <a:pt x="378" y="722"/>
                    <a:pt x="383" y="720"/>
                  </a:cubicBezTo>
                  <a:cubicBezTo>
                    <a:pt x="364" y="720"/>
                    <a:pt x="346" y="720"/>
                    <a:pt x="327" y="719"/>
                  </a:cubicBezTo>
                  <a:cubicBezTo>
                    <a:pt x="361" y="719"/>
                    <a:pt x="361" y="719"/>
                    <a:pt x="361" y="719"/>
                  </a:cubicBezTo>
                  <a:cubicBezTo>
                    <a:pt x="380" y="719"/>
                    <a:pt x="380" y="719"/>
                    <a:pt x="380" y="719"/>
                  </a:cubicBezTo>
                  <a:cubicBezTo>
                    <a:pt x="389" y="720"/>
                    <a:pt x="389" y="720"/>
                    <a:pt x="389" y="720"/>
                  </a:cubicBezTo>
                  <a:cubicBezTo>
                    <a:pt x="393" y="720"/>
                    <a:pt x="393" y="720"/>
                    <a:pt x="393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7" y="720"/>
                    <a:pt x="397" y="720"/>
                    <a:pt x="397" y="720"/>
                  </a:cubicBezTo>
                  <a:cubicBezTo>
                    <a:pt x="398" y="720"/>
                    <a:pt x="398" y="720"/>
                    <a:pt x="399" y="719"/>
                  </a:cubicBezTo>
                  <a:cubicBezTo>
                    <a:pt x="403" y="719"/>
                    <a:pt x="407" y="717"/>
                    <a:pt x="409" y="715"/>
                  </a:cubicBezTo>
                  <a:cubicBezTo>
                    <a:pt x="412" y="713"/>
                    <a:pt x="414" y="710"/>
                    <a:pt x="416" y="707"/>
                  </a:cubicBezTo>
                  <a:cubicBezTo>
                    <a:pt x="418" y="701"/>
                    <a:pt x="418" y="696"/>
                    <a:pt x="417" y="691"/>
                  </a:cubicBezTo>
                  <a:cubicBezTo>
                    <a:pt x="418" y="697"/>
                    <a:pt x="417" y="703"/>
                    <a:pt x="413" y="708"/>
                  </a:cubicBezTo>
                  <a:cubicBezTo>
                    <a:pt x="412" y="711"/>
                    <a:pt x="409" y="713"/>
                    <a:pt x="406" y="715"/>
                  </a:cubicBezTo>
                  <a:cubicBezTo>
                    <a:pt x="404" y="716"/>
                    <a:pt x="400" y="717"/>
                    <a:pt x="397" y="718"/>
                  </a:cubicBezTo>
                  <a:cubicBezTo>
                    <a:pt x="369" y="717"/>
                    <a:pt x="369" y="717"/>
                    <a:pt x="369" y="717"/>
                  </a:cubicBezTo>
                  <a:cubicBezTo>
                    <a:pt x="350" y="717"/>
                    <a:pt x="330" y="717"/>
                    <a:pt x="311" y="716"/>
                  </a:cubicBezTo>
                  <a:cubicBezTo>
                    <a:pt x="195" y="716"/>
                    <a:pt x="195" y="716"/>
                    <a:pt x="195" y="716"/>
                  </a:cubicBezTo>
                  <a:cubicBezTo>
                    <a:pt x="227" y="716"/>
                    <a:pt x="264" y="715"/>
                    <a:pt x="296" y="716"/>
                  </a:cubicBezTo>
                  <a:cubicBezTo>
                    <a:pt x="319" y="716"/>
                    <a:pt x="341" y="717"/>
                    <a:pt x="362" y="717"/>
                  </a:cubicBezTo>
                  <a:cubicBezTo>
                    <a:pt x="394" y="717"/>
                    <a:pt x="394" y="717"/>
                    <a:pt x="394" y="717"/>
                  </a:cubicBezTo>
                  <a:cubicBezTo>
                    <a:pt x="395" y="717"/>
                    <a:pt x="396" y="717"/>
                    <a:pt x="398" y="717"/>
                  </a:cubicBezTo>
                  <a:cubicBezTo>
                    <a:pt x="400" y="717"/>
                    <a:pt x="402" y="716"/>
                    <a:pt x="403" y="716"/>
                  </a:cubicBezTo>
                  <a:cubicBezTo>
                    <a:pt x="406" y="714"/>
                    <a:pt x="409" y="712"/>
                    <a:pt x="411" y="709"/>
                  </a:cubicBezTo>
                  <a:cubicBezTo>
                    <a:pt x="416" y="704"/>
                    <a:pt x="417" y="697"/>
                    <a:pt x="416" y="691"/>
                  </a:cubicBezTo>
                  <a:cubicBezTo>
                    <a:pt x="416" y="688"/>
                    <a:pt x="415" y="685"/>
                    <a:pt x="414" y="683"/>
                  </a:cubicBezTo>
                  <a:cubicBezTo>
                    <a:pt x="412" y="679"/>
                    <a:pt x="409" y="677"/>
                    <a:pt x="406" y="676"/>
                  </a:cubicBezTo>
                  <a:cubicBezTo>
                    <a:pt x="404" y="674"/>
                    <a:pt x="401" y="674"/>
                    <a:pt x="399" y="674"/>
                  </a:cubicBezTo>
                  <a:cubicBezTo>
                    <a:pt x="397" y="674"/>
                    <a:pt x="396" y="675"/>
                    <a:pt x="396" y="675"/>
                  </a:cubicBezTo>
                  <a:cubicBezTo>
                    <a:pt x="396" y="676"/>
                    <a:pt x="397" y="676"/>
                    <a:pt x="399" y="677"/>
                  </a:cubicBezTo>
                  <a:cubicBezTo>
                    <a:pt x="401" y="678"/>
                    <a:pt x="404" y="679"/>
                    <a:pt x="407" y="683"/>
                  </a:cubicBezTo>
                  <a:cubicBezTo>
                    <a:pt x="408" y="685"/>
                    <a:pt x="410" y="688"/>
                    <a:pt x="410" y="690"/>
                  </a:cubicBezTo>
                  <a:cubicBezTo>
                    <a:pt x="411" y="693"/>
                    <a:pt x="411" y="695"/>
                    <a:pt x="411" y="695"/>
                  </a:cubicBezTo>
                  <a:cubicBezTo>
                    <a:pt x="410" y="697"/>
                    <a:pt x="409" y="696"/>
                    <a:pt x="409" y="695"/>
                  </a:cubicBezTo>
                  <a:cubicBezTo>
                    <a:pt x="409" y="698"/>
                    <a:pt x="408" y="701"/>
                    <a:pt x="406" y="704"/>
                  </a:cubicBezTo>
                  <a:cubicBezTo>
                    <a:pt x="404" y="706"/>
                    <a:pt x="401" y="708"/>
                    <a:pt x="398" y="709"/>
                  </a:cubicBezTo>
                  <a:cubicBezTo>
                    <a:pt x="398" y="709"/>
                    <a:pt x="397" y="709"/>
                    <a:pt x="396" y="709"/>
                  </a:cubicBezTo>
                  <a:cubicBezTo>
                    <a:pt x="393" y="709"/>
                    <a:pt x="393" y="709"/>
                    <a:pt x="393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32" y="708"/>
                    <a:pt x="332" y="708"/>
                    <a:pt x="332" y="708"/>
                  </a:cubicBezTo>
                  <a:cubicBezTo>
                    <a:pt x="295" y="708"/>
                    <a:pt x="259" y="708"/>
                    <a:pt x="223" y="707"/>
                  </a:cubicBezTo>
                  <a:cubicBezTo>
                    <a:pt x="259" y="708"/>
                    <a:pt x="296" y="708"/>
                    <a:pt x="332" y="708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94" y="709"/>
                    <a:pt x="394" y="709"/>
                    <a:pt x="394" y="709"/>
                  </a:cubicBezTo>
                  <a:cubicBezTo>
                    <a:pt x="395" y="709"/>
                    <a:pt x="395" y="709"/>
                    <a:pt x="395" y="709"/>
                  </a:cubicBezTo>
                  <a:cubicBezTo>
                    <a:pt x="396" y="709"/>
                    <a:pt x="396" y="709"/>
                    <a:pt x="396" y="709"/>
                  </a:cubicBezTo>
                  <a:cubicBezTo>
                    <a:pt x="397" y="709"/>
                    <a:pt x="397" y="709"/>
                    <a:pt x="397" y="709"/>
                  </a:cubicBezTo>
                  <a:cubicBezTo>
                    <a:pt x="397" y="709"/>
                    <a:pt x="398" y="708"/>
                    <a:pt x="399" y="708"/>
                  </a:cubicBezTo>
                  <a:cubicBezTo>
                    <a:pt x="401" y="708"/>
                    <a:pt x="404" y="706"/>
                    <a:pt x="406" y="703"/>
                  </a:cubicBezTo>
                  <a:cubicBezTo>
                    <a:pt x="407" y="701"/>
                    <a:pt x="408" y="697"/>
                    <a:pt x="408" y="694"/>
                  </a:cubicBezTo>
                  <a:cubicBezTo>
                    <a:pt x="408" y="694"/>
                    <a:pt x="407" y="694"/>
                    <a:pt x="407" y="694"/>
                  </a:cubicBezTo>
                  <a:cubicBezTo>
                    <a:pt x="407" y="695"/>
                    <a:pt x="407" y="696"/>
                    <a:pt x="406" y="699"/>
                  </a:cubicBezTo>
                  <a:cubicBezTo>
                    <a:pt x="405" y="700"/>
                    <a:pt x="404" y="703"/>
                    <a:pt x="402" y="704"/>
                  </a:cubicBezTo>
                  <a:cubicBezTo>
                    <a:pt x="400" y="705"/>
                    <a:pt x="399" y="706"/>
                    <a:pt x="397" y="706"/>
                  </a:cubicBezTo>
                  <a:cubicBezTo>
                    <a:pt x="397" y="706"/>
                    <a:pt x="397" y="706"/>
                    <a:pt x="396" y="706"/>
                  </a:cubicBezTo>
                  <a:cubicBezTo>
                    <a:pt x="394" y="706"/>
                    <a:pt x="394" y="706"/>
                    <a:pt x="394" y="706"/>
                  </a:cubicBezTo>
                  <a:cubicBezTo>
                    <a:pt x="390" y="706"/>
                    <a:pt x="390" y="706"/>
                    <a:pt x="390" y="706"/>
                  </a:cubicBezTo>
                  <a:cubicBezTo>
                    <a:pt x="379" y="707"/>
                    <a:pt x="366" y="707"/>
                    <a:pt x="357" y="707"/>
                  </a:cubicBezTo>
                  <a:cubicBezTo>
                    <a:pt x="306" y="705"/>
                    <a:pt x="251" y="706"/>
                    <a:pt x="201" y="705"/>
                  </a:cubicBezTo>
                  <a:cubicBezTo>
                    <a:pt x="187" y="705"/>
                    <a:pt x="187" y="705"/>
                    <a:pt x="187" y="705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4" y="704"/>
                    <a:pt x="184" y="704"/>
                    <a:pt x="183" y="704"/>
                  </a:cubicBezTo>
                  <a:cubicBezTo>
                    <a:pt x="182" y="704"/>
                    <a:pt x="181" y="703"/>
                    <a:pt x="180" y="702"/>
                  </a:cubicBezTo>
                  <a:cubicBezTo>
                    <a:pt x="179" y="700"/>
                    <a:pt x="178" y="697"/>
                    <a:pt x="178" y="694"/>
                  </a:cubicBezTo>
                  <a:cubicBezTo>
                    <a:pt x="178" y="692"/>
                    <a:pt x="179" y="689"/>
                    <a:pt x="181" y="687"/>
                  </a:cubicBezTo>
                  <a:cubicBezTo>
                    <a:pt x="181" y="686"/>
                    <a:pt x="182" y="686"/>
                    <a:pt x="183" y="685"/>
                  </a:cubicBezTo>
                  <a:cubicBezTo>
                    <a:pt x="184" y="685"/>
                    <a:pt x="184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6" y="685"/>
                    <a:pt x="186" y="685"/>
                    <a:pt x="186" y="685"/>
                  </a:cubicBezTo>
                  <a:cubicBezTo>
                    <a:pt x="187" y="685"/>
                    <a:pt x="187" y="685"/>
                    <a:pt x="187" y="685"/>
                  </a:cubicBezTo>
                  <a:cubicBezTo>
                    <a:pt x="201" y="685"/>
                    <a:pt x="201" y="685"/>
                    <a:pt x="201" y="685"/>
                  </a:cubicBezTo>
                  <a:cubicBezTo>
                    <a:pt x="229" y="685"/>
                    <a:pt x="229" y="685"/>
                    <a:pt x="229" y="685"/>
                  </a:cubicBezTo>
                  <a:cubicBezTo>
                    <a:pt x="279" y="684"/>
                    <a:pt x="334" y="685"/>
                    <a:pt x="376" y="684"/>
                  </a:cubicBezTo>
                  <a:cubicBezTo>
                    <a:pt x="412" y="683"/>
                    <a:pt x="398" y="678"/>
                    <a:pt x="362" y="677"/>
                  </a:cubicBezTo>
                  <a:cubicBezTo>
                    <a:pt x="362" y="675"/>
                    <a:pt x="362" y="675"/>
                    <a:pt x="362" y="675"/>
                  </a:cubicBezTo>
                  <a:cubicBezTo>
                    <a:pt x="398" y="676"/>
                    <a:pt x="380" y="673"/>
                    <a:pt x="385" y="671"/>
                  </a:cubicBezTo>
                  <a:cubicBezTo>
                    <a:pt x="369" y="671"/>
                    <a:pt x="353" y="671"/>
                    <a:pt x="337" y="671"/>
                  </a:cubicBezTo>
                  <a:cubicBezTo>
                    <a:pt x="361" y="671"/>
                    <a:pt x="361" y="671"/>
                    <a:pt x="361" y="671"/>
                  </a:cubicBezTo>
                  <a:cubicBezTo>
                    <a:pt x="380" y="671"/>
                    <a:pt x="380" y="671"/>
                    <a:pt x="380" y="671"/>
                  </a:cubicBezTo>
                  <a:cubicBezTo>
                    <a:pt x="389" y="671"/>
                    <a:pt x="389" y="671"/>
                    <a:pt x="389" y="671"/>
                  </a:cubicBezTo>
                  <a:cubicBezTo>
                    <a:pt x="393" y="671"/>
                    <a:pt x="393" y="671"/>
                    <a:pt x="393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7" y="671"/>
                    <a:pt x="397" y="671"/>
                    <a:pt x="397" y="671"/>
                  </a:cubicBezTo>
                  <a:cubicBezTo>
                    <a:pt x="398" y="671"/>
                    <a:pt x="399" y="671"/>
                    <a:pt x="399" y="671"/>
                  </a:cubicBezTo>
                  <a:cubicBezTo>
                    <a:pt x="403" y="670"/>
                    <a:pt x="407" y="668"/>
                    <a:pt x="409" y="666"/>
                  </a:cubicBezTo>
                  <a:cubicBezTo>
                    <a:pt x="412" y="664"/>
                    <a:pt x="414" y="661"/>
                    <a:pt x="416" y="658"/>
                  </a:cubicBezTo>
                  <a:cubicBezTo>
                    <a:pt x="418" y="653"/>
                    <a:pt x="418" y="647"/>
                    <a:pt x="417" y="642"/>
                  </a:cubicBezTo>
                  <a:cubicBezTo>
                    <a:pt x="418" y="648"/>
                    <a:pt x="417" y="655"/>
                    <a:pt x="413" y="660"/>
                  </a:cubicBezTo>
                  <a:cubicBezTo>
                    <a:pt x="412" y="662"/>
                    <a:pt x="409" y="665"/>
                    <a:pt x="407" y="666"/>
                  </a:cubicBezTo>
                  <a:cubicBezTo>
                    <a:pt x="404" y="668"/>
                    <a:pt x="400" y="669"/>
                    <a:pt x="397" y="669"/>
                  </a:cubicBezTo>
                  <a:cubicBezTo>
                    <a:pt x="369" y="669"/>
                    <a:pt x="369" y="669"/>
                    <a:pt x="369" y="669"/>
                  </a:cubicBezTo>
                  <a:cubicBezTo>
                    <a:pt x="350" y="668"/>
                    <a:pt x="330" y="668"/>
                    <a:pt x="311" y="668"/>
                  </a:cubicBezTo>
                  <a:cubicBezTo>
                    <a:pt x="195" y="667"/>
                    <a:pt x="195" y="667"/>
                    <a:pt x="195" y="667"/>
                  </a:cubicBezTo>
                  <a:cubicBezTo>
                    <a:pt x="227" y="667"/>
                    <a:pt x="264" y="667"/>
                    <a:pt x="296" y="668"/>
                  </a:cubicBezTo>
                  <a:cubicBezTo>
                    <a:pt x="319" y="668"/>
                    <a:pt x="341" y="668"/>
                    <a:pt x="362" y="668"/>
                  </a:cubicBezTo>
                  <a:cubicBezTo>
                    <a:pt x="394" y="668"/>
                    <a:pt x="394" y="668"/>
                    <a:pt x="394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7" y="668"/>
                    <a:pt x="397" y="668"/>
                    <a:pt x="397" y="668"/>
                  </a:cubicBezTo>
                  <a:cubicBezTo>
                    <a:pt x="397" y="668"/>
                    <a:pt x="398" y="668"/>
                    <a:pt x="398" y="668"/>
                  </a:cubicBezTo>
                  <a:cubicBezTo>
                    <a:pt x="400" y="668"/>
                    <a:pt x="402" y="668"/>
                    <a:pt x="403" y="667"/>
                  </a:cubicBezTo>
                  <a:cubicBezTo>
                    <a:pt x="407" y="666"/>
                    <a:pt x="409" y="663"/>
                    <a:pt x="411" y="661"/>
                  </a:cubicBezTo>
                  <a:cubicBezTo>
                    <a:pt x="416" y="656"/>
                    <a:pt x="417" y="649"/>
                    <a:pt x="416" y="642"/>
                  </a:cubicBezTo>
                  <a:cubicBezTo>
                    <a:pt x="416" y="639"/>
                    <a:pt x="415" y="637"/>
                    <a:pt x="414" y="634"/>
                  </a:cubicBezTo>
                  <a:cubicBezTo>
                    <a:pt x="412" y="631"/>
                    <a:pt x="409" y="629"/>
                    <a:pt x="406" y="627"/>
                  </a:cubicBezTo>
                  <a:cubicBezTo>
                    <a:pt x="404" y="626"/>
                    <a:pt x="401" y="625"/>
                    <a:pt x="399" y="626"/>
                  </a:cubicBezTo>
                  <a:cubicBezTo>
                    <a:pt x="397" y="626"/>
                    <a:pt x="396" y="626"/>
                    <a:pt x="396" y="627"/>
                  </a:cubicBezTo>
                  <a:cubicBezTo>
                    <a:pt x="396" y="627"/>
                    <a:pt x="397" y="628"/>
                    <a:pt x="399" y="628"/>
                  </a:cubicBezTo>
                  <a:cubicBezTo>
                    <a:pt x="401" y="629"/>
                    <a:pt x="404" y="631"/>
                    <a:pt x="407" y="634"/>
                  </a:cubicBezTo>
                  <a:cubicBezTo>
                    <a:pt x="408" y="636"/>
                    <a:pt x="410" y="639"/>
                    <a:pt x="410" y="642"/>
                  </a:cubicBezTo>
                  <a:cubicBezTo>
                    <a:pt x="411" y="645"/>
                    <a:pt x="411" y="647"/>
                    <a:pt x="411" y="647"/>
                  </a:cubicBezTo>
                  <a:cubicBezTo>
                    <a:pt x="410" y="648"/>
                    <a:pt x="409" y="647"/>
                    <a:pt x="409" y="646"/>
                  </a:cubicBezTo>
                  <a:cubicBezTo>
                    <a:pt x="409" y="650"/>
                    <a:pt x="408" y="653"/>
                    <a:pt x="406" y="655"/>
                  </a:cubicBezTo>
                  <a:cubicBezTo>
                    <a:pt x="404" y="658"/>
                    <a:pt x="401" y="660"/>
                    <a:pt x="398" y="660"/>
                  </a:cubicBezTo>
                  <a:cubicBezTo>
                    <a:pt x="398" y="660"/>
                    <a:pt x="397" y="660"/>
                    <a:pt x="396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32" y="660"/>
                    <a:pt x="332" y="660"/>
                    <a:pt x="332" y="660"/>
                  </a:cubicBezTo>
                  <a:cubicBezTo>
                    <a:pt x="295" y="660"/>
                    <a:pt x="259" y="659"/>
                    <a:pt x="223" y="658"/>
                  </a:cubicBezTo>
                  <a:cubicBezTo>
                    <a:pt x="259" y="659"/>
                    <a:pt x="296" y="660"/>
                    <a:pt x="332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95" y="660"/>
                    <a:pt x="395" y="660"/>
                    <a:pt x="395" y="660"/>
                  </a:cubicBezTo>
                  <a:cubicBezTo>
                    <a:pt x="396" y="660"/>
                    <a:pt x="396" y="660"/>
                    <a:pt x="396" y="660"/>
                  </a:cubicBezTo>
                  <a:cubicBezTo>
                    <a:pt x="397" y="660"/>
                    <a:pt x="397" y="660"/>
                    <a:pt x="397" y="660"/>
                  </a:cubicBezTo>
                  <a:cubicBezTo>
                    <a:pt x="397" y="660"/>
                    <a:pt x="398" y="660"/>
                    <a:pt x="399" y="660"/>
                  </a:cubicBezTo>
                  <a:cubicBezTo>
                    <a:pt x="402" y="659"/>
                    <a:pt x="404" y="657"/>
                    <a:pt x="406" y="654"/>
                  </a:cubicBezTo>
                  <a:cubicBezTo>
                    <a:pt x="407" y="652"/>
                    <a:pt x="408" y="649"/>
                    <a:pt x="408" y="646"/>
                  </a:cubicBezTo>
                  <a:cubicBezTo>
                    <a:pt x="408" y="645"/>
                    <a:pt x="407" y="645"/>
                    <a:pt x="407" y="646"/>
                  </a:cubicBezTo>
                  <a:cubicBezTo>
                    <a:pt x="407" y="646"/>
                    <a:pt x="407" y="648"/>
                    <a:pt x="406" y="650"/>
                  </a:cubicBezTo>
                  <a:cubicBezTo>
                    <a:pt x="405" y="651"/>
                    <a:pt x="404" y="654"/>
                    <a:pt x="402" y="656"/>
                  </a:cubicBezTo>
                  <a:cubicBezTo>
                    <a:pt x="400" y="657"/>
                    <a:pt x="399" y="658"/>
                    <a:pt x="397" y="658"/>
                  </a:cubicBezTo>
                  <a:cubicBezTo>
                    <a:pt x="397" y="658"/>
                    <a:pt x="397" y="658"/>
                    <a:pt x="396" y="658"/>
                  </a:cubicBezTo>
                  <a:cubicBezTo>
                    <a:pt x="394" y="658"/>
                    <a:pt x="394" y="658"/>
                    <a:pt x="394" y="658"/>
                  </a:cubicBezTo>
                  <a:cubicBezTo>
                    <a:pt x="390" y="658"/>
                    <a:pt x="390" y="658"/>
                    <a:pt x="390" y="658"/>
                  </a:cubicBezTo>
                  <a:cubicBezTo>
                    <a:pt x="379" y="658"/>
                    <a:pt x="366" y="658"/>
                    <a:pt x="357" y="658"/>
                  </a:cubicBezTo>
                  <a:cubicBezTo>
                    <a:pt x="306" y="657"/>
                    <a:pt x="251" y="657"/>
                    <a:pt x="201" y="656"/>
                  </a:cubicBezTo>
                  <a:cubicBezTo>
                    <a:pt x="187" y="656"/>
                    <a:pt x="187" y="656"/>
                    <a:pt x="187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4" y="656"/>
                    <a:pt x="184" y="656"/>
                    <a:pt x="183" y="655"/>
                  </a:cubicBezTo>
                  <a:cubicBezTo>
                    <a:pt x="182" y="655"/>
                    <a:pt x="181" y="654"/>
                    <a:pt x="180" y="653"/>
                  </a:cubicBezTo>
                  <a:cubicBezTo>
                    <a:pt x="179" y="652"/>
                    <a:pt x="178" y="649"/>
                    <a:pt x="178" y="646"/>
                  </a:cubicBezTo>
                  <a:cubicBezTo>
                    <a:pt x="178" y="643"/>
                    <a:pt x="179" y="640"/>
                    <a:pt x="181" y="638"/>
                  </a:cubicBezTo>
                  <a:cubicBezTo>
                    <a:pt x="181" y="638"/>
                    <a:pt x="182" y="637"/>
                    <a:pt x="183" y="637"/>
                  </a:cubicBezTo>
                  <a:cubicBezTo>
                    <a:pt x="184" y="636"/>
                    <a:pt x="184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6" y="636"/>
                    <a:pt x="186" y="636"/>
                    <a:pt x="186" y="636"/>
                  </a:cubicBezTo>
                  <a:cubicBezTo>
                    <a:pt x="187" y="636"/>
                    <a:pt x="187" y="636"/>
                    <a:pt x="187" y="636"/>
                  </a:cubicBezTo>
                  <a:cubicBezTo>
                    <a:pt x="201" y="636"/>
                    <a:pt x="201" y="636"/>
                    <a:pt x="201" y="636"/>
                  </a:cubicBezTo>
                  <a:cubicBezTo>
                    <a:pt x="229" y="636"/>
                    <a:pt x="229" y="636"/>
                    <a:pt x="229" y="636"/>
                  </a:cubicBezTo>
                  <a:cubicBezTo>
                    <a:pt x="279" y="635"/>
                    <a:pt x="334" y="636"/>
                    <a:pt x="376" y="635"/>
                  </a:cubicBezTo>
                  <a:cubicBezTo>
                    <a:pt x="412" y="634"/>
                    <a:pt x="398" y="630"/>
                    <a:pt x="362" y="628"/>
                  </a:cubicBezTo>
                  <a:cubicBezTo>
                    <a:pt x="362" y="627"/>
                    <a:pt x="362" y="627"/>
                    <a:pt x="362" y="627"/>
                  </a:cubicBezTo>
                  <a:cubicBezTo>
                    <a:pt x="393" y="627"/>
                    <a:pt x="385" y="625"/>
                    <a:pt x="384" y="624"/>
                  </a:cubicBezTo>
                  <a:cubicBezTo>
                    <a:pt x="391" y="624"/>
                    <a:pt x="391" y="624"/>
                    <a:pt x="391" y="624"/>
                  </a:cubicBezTo>
                  <a:cubicBezTo>
                    <a:pt x="392" y="624"/>
                    <a:pt x="392" y="624"/>
                    <a:pt x="392" y="624"/>
                  </a:cubicBezTo>
                  <a:cubicBezTo>
                    <a:pt x="393" y="624"/>
                    <a:pt x="393" y="624"/>
                    <a:pt x="393" y="624"/>
                  </a:cubicBezTo>
                  <a:cubicBezTo>
                    <a:pt x="394" y="624"/>
                    <a:pt x="394" y="624"/>
                    <a:pt x="394" y="624"/>
                  </a:cubicBezTo>
                  <a:cubicBezTo>
                    <a:pt x="395" y="624"/>
                    <a:pt x="397" y="623"/>
                    <a:pt x="398" y="623"/>
                  </a:cubicBezTo>
                  <a:cubicBezTo>
                    <a:pt x="400" y="623"/>
                    <a:pt x="403" y="622"/>
                    <a:pt x="405" y="620"/>
                  </a:cubicBezTo>
                  <a:cubicBezTo>
                    <a:pt x="410" y="617"/>
                    <a:pt x="414" y="613"/>
                    <a:pt x="415" y="608"/>
                  </a:cubicBezTo>
                  <a:cubicBezTo>
                    <a:pt x="416" y="605"/>
                    <a:pt x="417" y="603"/>
                    <a:pt x="417" y="600"/>
                  </a:cubicBezTo>
                  <a:cubicBezTo>
                    <a:pt x="417" y="594"/>
                    <a:pt x="417" y="594"/>
                    <a:pt x="417" y="594"/>
                  </a:cubicBezTo>
                  <a:cubicBezTo>
                    <a:pt x="417" y="571"/>
                    <a:pt x="417" y="571"/>
                    <a:pt x="417" y="571"/>
                  </a:cubicBezTo>
                  <a:cubicBezTo>
                    <a:pt x="417" y="550"/>
                    <a:pt x="417" y="550"/>
                    <a:pt x="417" y="550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20" y="548"/>
                    <a:pt x="420" y="548"/>
                    <a:pt x="420" y="548"/>
                  </a:cubicBezTo>
                  <a:cubicBezTo>
                    <a:pt x="423" y="546"/>
                    <a:pt x="427" y="544"/>
                    <a:pt x="430" y="542"/>
                  </a:cubicBezTo>
                  <a:cubicBezTo>
                    <a:pt x="427" y="544"/>
                    <a:pt x="423" y="546"/>
                    <a:pt x="420" y="548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17" y="549"/>
                    <a:pt x="417" y="549"/>
                    <a:pt x="417" y="550"/>
                  </a:cubicBezTo>
                  <a:cubicBezTo>
                    <a:pt x="417" y="572"/>
                    <a:pt x="417" y="572"/>
                    <a:pt x="417" y="572"/>
                  </a:cubicBezTo>
                  <a:cubicBezTo>
                    <a:pt x="417" y="595"/>
                    <a:pt x="417" y="595"/>
                    <a:pt x="417" y="595"/>
                  </a:cubicBezTo>
                  <a:cubicBezTo>
                    <a:pt x="417" y="601"/>
                    <a:pt x="417" y="601"/>
                    <a:pt x="417" y="601"/>
                  </a:cubicBezTo>
                  <a:cubicBezTo>
                    <a:pt x="417" y="603"/>
                    <a:pt x="416" y="606"/>
                    <a:pt x="415" y="609"/>
                  </a:cubicBezTo>
                  <a:cubicBezTo>
                    <a:pt x="413" y="614"/>
                    <a:pt x="409" y="618"/>
                    <a:pt x="405" y="621"/>
                  </a:cubicBezTo>
                  <a:cubicBezTo>
                    <a:pt x="402" y="622"/>
                    <a:pt x="400" y="623"/>
                    <a:pt x="397" y="623"/>
                  </a:cubicBezTo>
                  <a:cubicBezTo>
                    <a:pt x="396" y="623"/>
                    <a:pt x="394" y="624"/>
                    <a:pt x="393" y="624"/>
                  </a:cubicBezTo>
                  <a:cubicBezTo>
                    <a:pt x="390" y="624"/>
                    <a:pt x="390" y="624"/>
                    <a:pt x="390" y="624"/>
                  </a:cubicBezTo>
                  <a:cubicBezTo>
                    <a:pt x="384" y="624"/>
                    <a:pt x="384" y="624"/>
                    <a:pt x="384" y="624"/>
                  </a:cubicBezTo>
                  <a:cubicBezTo>
                    <a:pt x="384" y="623"/>
                    <a:pt x="384" y="623"/>
                    <a:pt x="385" y="623"/>
                  </a:cubicBezTo>
                  <a:cubicBezTo>
                    <a:pt x="379" y="623"/>
                    <a:pt x="374" y="623"/>
                    <a:pt x="369" y="623"/>
                  </a:cubicBezTo>
                  <a:cubicBezTo>
                    <a:pt x="390" y="623"/>
                    <a:pt x="390" y="623"/>
                    <a:pt x="390" y="623"/>
                  </a:cubicBezTo>
                  <a:cubicBezTo>
                    <a:pt x="393" y="623"/>
                    <a:pt x="393" y="623"/>
                    <a:pt x="393" y="623"/>
                  </a:cubicBezTo>
                  <a:cubicBezTo>
                    <a:pt x="394" y="623"/>
                    <a:pt x="395" y="623"/>
                    <a:pt x="397" y="622"/>
                  </a:cubicBezTo>
                  <a:cubicBezTo>
                    <a:pt x="399" y="622"/>
                    <a:pt x="402" y="621"/>
                    <a:pt x="404" y="620"/>
                  </a:cubicBezTo>
                  <a:cubicBezTo>
                    <a:pt x="409" y="617"/>
                    <a:pt x="413" y="612"/>
                    <a:pt x="414" y="607"/>
                  </a:cubicBezTo>
                  <a:cubicBezTo>
                    <a:pt x="415" y="606"/>
                    <a:pt x="415" y="605"/>
                    <a:pt x="415" y="603"/>
                  </a:cubicBezTo>
                  <a:cubicBezTo>
                    <a:pt x="416" y="603"/>
                    <a:pt x="416" y="602"/>
                    <a:pt x="416" y="601"/>
                  </a:cubicBezTo>
                  <a:cubicBezTo>
                    <a:pt x="416" y="601"/>
                    <a:pt x="416" y="600"/>
                    <a:pt x="416" y="599"/>
                  </a:cubicBezTo>
                  <a:cubicBezTo>
                    <a:pt x="416" y="593"/>
                    <a:pt x="416" y="593"/>
                    <a:pt x="416" y="593"/>
                  </a:cubicBezTo>
                  <a:cubicBezTo>
                    <a:pt x="416" y="581"/>
                    <a:pt x="416" y="581"/>
                    <a:pt x="416" y="581"/>
                  </a:cubicBezTo>
                  <a:cubicBezTo>
                    <a:pt x="416" y="557"/>
                    <a:pt x="416" y="557"/>
                    <a:pt x="416" y="557"/>
                  </a:cubicBezTo>
                  <a:cubicBezTo>
                    <a:pt x="416" y="549"/>
                    <a:pt x="416" y="549"/>
                    <a:pt x="416" y="549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7" y="548"/>
                    <a:pt x="417" y="548"/>
                    <a:pt x="417" y="548"/>
                  </a:cubicBezTo>
                  <a:cubicBezTo>
                    <a:pt x="419" y="547"/>
                    <a:pt x="421" y="546"/>
                    <a:pt x="423" y="545"/>
                  </a:cubicBezTo>
                  <a:cubicBezTo>
                    <a:pt x="430" y="541"/>
                    <a:pt x="437" y="537"/>
                    <a:pt x="444" y="533"/>
                  </a:cubicBezTo>
                  <a:cubicBezTo>
                    <a:pt x="445" y="534"/>
                    <a:pt x="445" y="534"/>
                    <a:pt x="445" y="534"/>
                  </a:cubicBezTo>
                  <a:cubicBezTo>
                    <a:pt x="476" y="514"/>
                    <a:pt x="504" y="488"/>
                    <a:pt x="526" y="458"/>
                  </a:cubicBezTo>
                  <a:cubicBezTo>
                    <a:pt x="548" y="428"/>
                    <a:pt x="564" y="394"/>
                    <a:pt x="574" y="357"/>
                  </a:cubicBezTo>
                  <a:cubicBezTo>
                    <a:pt x="583" y="321"/>
                    <a:pt x="585" y="283"/>
                    <a:pt x="579" y="245"/>
                  </a:cubicBezTo>
                  <a:cubicBezTo>
                    <a:pt x="574" y="208"/>
                    <a:pt x="561" y="171"/>
                    <a:pt x="542" y="139"/>
                  </a:cubicBezTo>
                  <a:close/>
                  <a:moveTo>
                    <a:pt x="338" y="819"/>
                  </a:moveTo>
                  <a:cubicBezTo>
                    <a:pt x="339" y="819"/>
                    <a:pt x="340" y="819"/>
                    <a:pt x="340" y="818"/>
                  </a:cubicBezTo>
                  <a:cubicBezTo>
                    <a:pt x="340" y="819"/>
                    <a:pt x="339" y="819"/>
                    <a:pt x="338" y="819"/>
                  </a:cubicBezTo>
                  <a:close/>
                  <a:moveTo>
                    <a:pt x="256" y="820"/>
                  </a:moveTo>
                  <a:cubicBezTo>
                    <a:pt x="265" y="821"/>
                    <a:pt x="274" y="822"/>
                    <a:pt x="283" y="823"/>
                  </a:cubicBezTo>
                  <a:cubicBezTo>
                    <a:pt x="292" y="823"/>
                    <a:pt x="301" y="824"/>
                    <a:pt x="310" y="824"/>
                  </a:cubicBezTo>
                  <a:cubicBezTo>
                    <a:pt x="315" y="824"/>
                    <a:pt x="319" y="823"/>
                    <a:pt x="324" y="823"/>
                  </a:cubicBezTo>
                  <a:cubicBezTo>
                    <a:pt x="328" y="822"/>
                    <a:pt x="333" y="822"/>
                    <a:pt x="336" y="820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7" y="820"/>
                    <a:pt x="337" y="820"/>
                    <a:pt x="338" y="819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6" y="820"/>
                    <a:pt x="336" y="820"/>
                    <a:pt x="336" y="820"/>
                  </a:cubicBezTo>
                  <a:cubicBezTo>
                    <a:pt x="332" y="822"/>
                    <a:pt x="328" y="822"/>
                    <a:pt x="324" y="823"/>
                  </a:cubicBezTo>
                  <a:cubicBezTo>
                    <a:pt x="319" y="823"/>
                    <a:pt x="315" y="824"/>
                    <a:pt x="310" y="824"/>
                  </a:cubicBezTo>
                  <a:cubicBezTo>
                    <a:pt x="301" y="824"/>
                    <a:pt x="292" y="824"/>
                    <a:pt x="283" y="823"/>
                  </a:cubicBezTo>
                  <a:cubicBezTo>
                    <a:pt x="274" y="822"/>
                    <a:pt x="264" y="821"/>
                    <a:pt x="256" y="820"/>
                  </a:cubicBezTo>
                  <a:cubicBezTo>
                    <a:pt x="253" y="820"/>
                    <a:pt x="251" y="820"/>
                    <a:pt x="249" y="819"/>
                  </a:cubicBezTo>
                  <a:cubicBezTo>
                    <a:pt x="249" y="819"/>
                    <a:pt x="249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51" y="820"/>
                    <a:pt x="254" y="820"/>
                    <a:pt x="256" y="820"/>
                  </a:cubicBezTo>
                  <a:close/>
                  <a:moveTo>
                    <a:pt x="249" y="817"/>
                  </a:move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lose/>
                  <a:moveTo>
                    <a:pt x="249" y="819"/>
                  </a:moveTo>
                  <a:cubicBezTo>
                    <a:pt x="249" y="819"/>
                    <a:pt x="249" y="819"/>
                    <a:pt x="249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lose/>
                  <a:moveTo>
                    <a:pt x="246" y="817"/>
                  </a:moveTo>
                  <a:cubicBezTo>
                    <a:pt x="246" y="818"/>
                    <a:pt x="247" y="818"/>
                    <a:pt x="248" y="818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8"/>
                  </a:cubicBezTo>
                  <a:cubicBezTo>
                    <a:pt x="247" y="818"/>
                    <a:pt x="246" y="817"/>
                    <a:pt x="245" y="817"/>
                  </a:cubicBezTo>
                  <a:cubicBezTo>
                    <a:pt x="243" y="814"/>
                    <a:pt x="240" y="811"/>
                    <a:pt x="237" y="807"/>
                  </a:cubicBezTo>
                  <a:cubicBezTo>
                    <a:pt x="240" y="811"/>
                    <a:pt x="243" y="814"/>
                    <a:pt x="246" y="817"/>
                  </a:cubicBezTo>
                  <a:close/>
                  <a:moveTo>
                    <a:pt x="230" y="813"/>
                  </a:moveTo>
                  <a:cubicBezTo>
                    <a:pt x="230" y="812"/>
                    <a:pt x="230" y="812"/>
                    <a:pt x="230" y="812"/>
                  </a:cubicBezTo>
                  <a:cubicBezTo>
                    <a:pt x="228" y="811"/>
                    <a:pt x="228" y="811"/>
                    <a:pt x="228" y="811"/>
                  </a:cubicBezTo>
                  <a:cubicBezTo>
                    <a:pt x="228" y="810"/>
                    <a:pt x="228" y="810"/>
                    <a:pt x="228" y="810"/>
                  </a:cubicBezTo>
                  <a:cubicBezTo>
                    <a:pt x="227" y="809"/>
                    <a:pt x="227" y="809"/>
                    <a:pt x="227" y="809"/>
                  </a:cubicBezTo>
                  <a:cubicBezTo>
                    <a:pt x="227" y="808"/>
                    <a:pt x="227" y="808"/>
                    <a:pt x="227" y="808"/>
                  </a:cubicBezTo>
                  <a:cubicBezTo>
                    <a:pt x="223" y="800"/>
                    <a:pt x="223" y="800"/>
                    <a:pt x="223" y="800"/>
                  </a:cubicBezTo>
                  <a:cubicBezTo>
                    <a:pt x="215" y="784"/>
                    <a:pt x="215" y="784"/>
                    <a:pt x="215" y="784"/>
                  </a:cubicBezTo>
                  <a:cubicBezTo>
                    <a:pt x="220" y="793"/>
                    <a:pt x="224" y="804"/>
                    <a:pt x="230" y="813"/>
                  </a:cubicBezTo>
                  <a:close/>
                  <a:moveTo>
                    <a:pt x="190" y="672"/>
                  </a:moveTo>
                  <a:cubicBezTo>
                    <a:pt x="187" y="672"/>
                    <a:pt x="187" y="672"/>
                    <a:pt x="187" y="672"/>
                  </a:cubicBezTo>
                  <a:cubicBezTo>
                    <a:pt x="185" y="672"/>
                    <a:pt x="185" y="672"/>
                    <a:pt x="185" y="672"/>
                  </a:cubicBezTo>
                  <a:cubicBezTo>
                    <a:pt x="185" y="672"/>
                    <a:pt x="184" y="672"/>
                    <a:pt x="183" y="672"/>
                  </a:cubicBezTo>
                  <a:cubicBezTo>
                    <a:pt x="180" y="672"/>
                    <a:pt x="177" y="673"/>
                    <a:pt x="175" y="675"/>
                  </a:cubicBezTo>
                  <a:cubicBezTo>
                    <a:pt x="172" y="677"/>
                    <a:pt x="170" y="679"/>
                    <a:pt x="169" y="681"/>
                  </a:cubicBezTo>
                  <a:cubicBezTo>
                    <a:pt x="166" y="686"/>
                    <a:pt x="165" y="691"/>
                    <a:pt x="165" y="696"/>
                  </a:cubicBezTo>
                  <a:cubicBezTo>
                    <a:pt x="165" y="702"/>
                    <a:pt x="167" y="707"/>
                    <a:pt x="171" y="711"/>
                  </a:cubicBezTo>
                  <a:cubicBezTo>
                    <a:pt x="173" y="713"/>
                    <a:pt x="175" y="715"/>
                    <a:pt x="178" y="716"/>
                  </a:cubicBezTo>
                  <a:cubicBezTo>
                    <a:pt x="179" y="716"/>
                    <a:pt x="181" y="717"/>
                    <a:pt x="182" y="717"/>
                  </a:cubicBezTo>
                  <a:cubicBezTo>
                    <a:pt x="183" y="717"/>
                    <a:pt x="184" y="717"/>
                    <a:pt x="184" y="717"/>
                  </a:cubicBezTo>
                  <a:cubicBezTo>
                    <a:pt x="185" y="717"/>
                    <a:pt x="185" y="717"/>
                    <a:pt x="185" y="717"/>
                  </a:cubicBezTo>
                  <a:cubicBezTo>
                    <a:pt x="186" y="717"/>
                    <a:pt x="186" y="717"/>
                    <a:pt x="186" y="717"/>
                  </a:cubicBezTo>
                  <a:cubicBezTo>
                    <a:pt x="199" y="717"/>
                    <a:pt x="199" y="717"/>
                    <a:pt x="199" y="717"/>
                  </a:cubicBezTo>
                  <a:cubicBezTo>
                    <a:pt x="224" y="718"/>
                    <a:pt x="224" y="718"/>
                    <a:pt x="224" y="718"/>
                  </a:cubicBezTo>
                  <a:cubicBezTo>
                    <a:pt x="257" y="718"/>
                    <a:pt x="290" y="718"/>
                    <a:pt x="325" y="718"/>
                  </a:cubicBezTo>
                  <a:cubicBezTo>
                    <a:pt x="325" y="719"/>
                    <a:pt x="325" y="719"/>
                    <a:pt x="325" y="719"/>
                  </a:cubicBezTo>
                  <a:cubicBezTo>
                    <a:pt x="323" y="719"/>
                    <a:pt x="322" y="719"/>
                    <a:pt x="321" y="719"/>
                  </a:cubicBezTo>
                  <a:cubicBezTo>
                    <a:pt x="300" y="719"/>
                    <a:pt x="300" y="719"/>
                    <a:pt x="300" y="719"/>
                  </a:cubicBezTo>
                  <a:cubicBezTo>
                    <a:pt x="297" y="719"/>
                    <a:pt x="297" y="719"/>
                    <a:pt x="297" y="719"/>
                  </a:cubicBezTo>
                  <a:cubicBezTo>
                    <a:pt x="272" y="719"/>
                    <a:pt x="247" y="718"/>
                    <a:pt x="223" y="718"/>
                  </a:cubicBezTo>
                  <a:cubicBezTo>
                    <a:pt x="198" y="718"/>
                    <a:pt x="198" y="718"/>
                    <a:pt x="198" y="718"/>
                  </a:cubicBezTo>
                  <a:cubicBezTo>
                    <a:pt x="186" y="718"/>
                    <a:pt x="186" y="718"/>
                    <a:pt x="186" y="718"/>
                  </a:cubicBezTo>
                  <a:cubicBezTo>
                    <a:pt x="185" y="718"/>
                    <a:pt x="185" y="718"/>
                    <a:pt x="185" y="718"/>
                  </a:cubicBezTo>
                  <a:cubicBezTo>
                    <a:pt x="184" y="718"/>
                    <a:pt x="184" y="718"/>
                    <a:pt x="184" y="718"/>
                  </a:cubicBezTo>
                  <a:cubicBezTo>
                    <a:pt x="183" y="718"/>
                    <a:pt x="182" y="718"/>
                    <a:pt x="181" y="718"/>
                  </a:cubicBezTo>
                  <a:cubicBezTo>
                    <a:pt x="180" y="718"/>
                    <a:pt x="178" y="717"/>
                    <a:pt x="177" y="716"/>
                  </a:cubicBezTo>
                  <a:cubicBezTo>
                    <a:pt x="174" y="715"/>
                    <a:pt x="172" y="713"/>
                    <a:pt x="170" y="711"/>
                  </a:cubicBezTo>
                  <a:cubicBezTo>
                    <a:pt x="166" y="707"/>
                    <a:pt x="164" y="702"/>
                    <a:pt x="164" y="696"/>
                  </a:cubicBezTo>
                  <a:cubicBezTo>
                    <a:pt x="164" y="691"/>
                    <a:pt x="165" y="685"/>
                    <a:pt x="168" y="680"/>
                  </a:cubicBezTo>
                  <a:cubicBezTo>
                    <a:pt x="170" y="678"/>
                    <a:pt x="172" y="676"/>
                    <a:pt x="174" y="674"/>
                  </a:cubicBezTo>
                  <a:cubicBezTo>
                    <a:pt x="177" y="673"/>
                    <a:pt x="180" y="671"/>
                    <a:pt x="183" y="671"/>
                  </a:cubicBezTo>
                  <a:cubicBezTo>
                    <a:pt x="183" y="671"/>
                    <a:pt x="184" y="671"/>
                    <a:pt x="185" y="671"/>
                  </a:cubicBezTo>
                  <a:cubicBezTo>
                    <a:pt x="187" y="671"/>
                    <a:pt x="187" y="671"/>
                    <a:pt x="187" y="671"/>
                  </a:cubicBezTo>
                  <a:cubicBezTo>
                    <a:pt x="190" y="671"/>
                    <a:pt x="190" y="671"/>
                    <a:pt x="190" y="671"/>
                  </a:cubicBezTo>
                  <a:cubicBezTo>
                    <a:pt x="196" y="671"/>
                    <a:pt x="196" y="671"/>
                    <a:pt x="196" y="671"/>
                  </a:cubicBezTo>
                  <a:cubicBezTo>
                    <a:pt x="196" y="671"/>
                    <a:pt x="194" y="671"/>
                    <a:pt x="197" y="671"/>
                  </a:cubicBezTo>
                  <a:lnTo>
                    <a:pt x="190" y="672"/>
                  </a:lnTo>
                  <a:close/>
                  <a:moveTo>
                    <a:pt x="136" y="380"/>
                  </a:moveTo>
                  <a:cubicBezTo>
                    <a:pt x="135" y="376"/>
                    <a:pt x="135" y="371"/>
                    <a:pt x="136" y="368"/>
                  </a:cubicBezTo>
                  <a:cubicBezTo>
                    <a:pt x="137" y="364"/>
                    <a:pt x="139" y="361"/>
                    <a:pt x="143" y="359"/>
                  </a:cubicBezTo>
                  <a:cubicBezTo>
                    <a:pt x="146" y="356"/>
                    <a:pt x="150" y="355"/>
                    <a:pt x="154" y="354"/>
                  </a:cubicBezTo>
                  <a:cubicBezTo>
                    <a:pt x="158" y="354"/>
                    <a:pt x="162" y="355"/>
                    <a:pt x="166" y="357"/>
                  </a:cubicBezTo>
                  <a:cubicBezTo>
                    <a:pt x="170" y="359"/>
                    <a:pt x="174" y="362"/>
                    <a:pt x="177" y="366"/>
                  </a:cubicBezTo>
                  <a:cubicBezTo>
                    <a:pt x="180" y="369"/>
                    <a:pt x="183" y="373"/>
                    <a:pt x="185" y="377"/>
                  </a:cubicBezTo>
                  <a:cubicBezTo>
                    <a:pt x="188" y="384"/>
                    <a:pt x="188" y="384"/>
                    <a:pt x="188" y="384"/>
                  </a:cubicBezTo>
                  <a:cubicBezTo>
                    <a:pt x="194" y="396"/>
                    <a:pt x="194" y="396"/>
                    <a:pt x="194" y="396"/>
                  </a:cubicBezTo>
                  <a:cubicBezTo>
                    <a:pt x="196" y="395"/>
                    <a:pt x="198" y="394"/>
                    <a:pt x="200" y="393"/>
                  </a:cubicBezTo>
                  <a:cubicBezTo>
                    <a:pt x="201" y="393"/>
                    <a:pt x="201" y="392"/>
                    <a:pt x="202" y="392"/>
                  </a:cubicBezTo>
                  <a:cubicBezTo>
                    <a:pt x="203" y="391"/>
                    <a:pt x="204" y="391"/>
                    <a:pt x="205" y="390"/>
                  </a:cubicBezTo>
                  <a:cubicBezTo>
                    <a:pt x="207" y="389"/>
                    <a:pt x="207" y="389"/>
                    <a:pt x="207" y="389"/>
                  </a:cubicBezTo>
                  <a:cubicBezTo>
                    <a:pt x="209" y="388"/>
                    <a:pt x="209" y="388"/>
                    <a:pt x="209" y="388"/>
                  </a:cubicBezTo>
                  <a:cubicBezTo>
                    <a:pt x="210" y="387"/>
                    <a:pt x="211" y="386"/>
                    <a:pt x="213" y="386"/>
                  </a:cubicBezTo>
                  <a:cubicBezTo>
                    <a:pt x="217" y="383"/>
                    <a:pt x="221" y="380"/>
                    <a:pt x="225" y="376"/>
                  </a:cubicBezTo>
                  <a:cubicBezTo>
                    <a:pt x="229" y="373"/>
                    <a:pt x="233" y="369"/>
                    <a:pt x="237" y="366"/>
                  </a:cubicBezTo>
                  <a:cubicBezTo>
                    <a:pt x="239" y="364"/>
                    <a:pt x="240" y="362"/>
                    <a:pt x="242" y="360"/>
                  </a:cubicBezTo>
                  <a:cubicBezTo>
                    <a:pt x="244" y="358"/>
                    <a:pt x="244" y="358"/>
                    <a:pt x="244" y="358"/>
                  </a:cubicBezTo>
                  <a:cubicBezTo>
                    <a:pt x="246" y="356"/>
                    <a:pt x="246" y="356"/>
                    <a:pt x="246" y="356"/>
                  </a:cubicBezTo>
                  <a:cubicBezTo>
                    <a:pt x="247" y="354"/>
                    <a:pt x="249" y="353"/>
                    <a:pt x="250" y="351"/>
                  </a:cubicBezTo>
                  <a:cubicBezTo>
                    <a:pt x="249" y="349"/>
                    <a:pt x="247" y="348"/>
                    <a:pt x="246" y="346"/>
                  </a:cubicBezTo>
                  <a:cubicBezTo>
                    <a:pt x="245" y="345"/>
                    <a:pt x="245" y="345"/>
                    <a:pt x="245" y="345"/>
                  </a:cubicBezTo>
                  <a:cubicBezTo>
                    <a:pt x="245" y="344"/>
                    <a:pt x="245" y="344"/>
                    <a:pt x="245" y="344"/>
                  </a:cubicBezTo>
                  <a:cubicBezTo>
                    <a:pt x="245" y="343"/>
                    <a:pt x="244" y="343"/>
                    <a:pt x="244" y="342"/>
                  </a:cubicBezTo>
                  <a:cubicBezTo>
                    <a:pt x="243" y="340"/>
                    <a:pt x="242" y="338"/>
                    <a:pt x="242" y="336"/>
                  </a:cubicBezTo>
                  <a:cubicBezTo>
                    <a:pt x="242" y="335"/>
                    <a:pt x="241" y="334"/>
                    <a:pt x="241" y="333"/>
                  </a:cubicBezTo>
                  <a:cubicBezTo>
                    <a:pt x="241" y="332"/>
                    <a:pt x="241" y="332"/>
                    <a:pt x="241" y="331"/>
                  </a:cubicBezTo>
                  <a:cubicBezTo>
                    <a:pt x="241" y="331"/>
                    <a:pt x="241" y="330"/>
                    <a:pt x="241" y="330"/>
                  </a:cubicBezTo>
                  <a:cubicBezTo>
                    <a:pt x="241" y="328"/>
                    <a:pt x="241" y="325"/>
                    <a:pt x="241" y="323"/>
                  </a:cubicBezTo>
                  <a:cubicBezTo>
                    <a:pt x="242" y="314"/>
                    <a:pt x="246" y="306"/>
                    <a:pt x="251" y="298"/>
                  </a:cubicBezTo>
                  <a:cubicBezTo>
                    <a:pt x="253" y="295"/>
                    <a:pt x="256" y="291"/>
                    <a:pt x="260" y="289"/>
                  </a:cubicBezTo>
                  <a:cubicBezTo>
                    <a:pt x="263" y="287"/>
                    <a:pt x="267" y="286"/>
                    <a:pt x="271" y="286"/>
                  </a:cubicBezTo>
                  <a:cubicBezTo>
                    <a:pt x="274" y="287"/>
                    <a:pt x="278" y="288"/>
                    <a:pt x="281" y="291"/>
                  </a:cubicBezTo>
                  <a:cubicBezTo>
                    <a:pt x="285" y="293"/>
                    <a:pt x="287" y="297"/>
                    <a:pt x="288" y="300"/>
                  </a:cubicBezTo>
                  <a:cubicBezTo>
                    <a:pt x="291" y="307"/>
                    <a:pt x="288" y="316"/>
                    <a:pt x="284" y="324"/>
                  </a:cubicBezTo>
                  <a:cubicBezTo>
                    <a:pt x="282" y="328"/>
                    <a:pt x="279" y="332"/>
                    <a:pt x="276" y="335"/>
                  </a:cubicBezTo>
                  <a:cubicBezTo>
                    <a:pt x="275" y="337"/>
                    <a:pt x="275" y="337"/>
                    <a:pt x="275" y="337"/>
                  </a:cubicBezTo>
                  <a:cubicBezTo>
                    <a:pt x="273" y="339"/>
                    <a:pt x="273" y="339"/>
                    <a:pt x="273" y="339"/>
                  </a:cubicBezTo>
                  <a:cubicBezTo>
                    <a:pt x="269" y="344"/>
                    <a:pt x="269" y="344"/>
                    <a:pt x="269" y="344"/>
                  </a:cubicBezTo>
                  <a:cubicBezTo>
                    <a:pt x="268" y="346"/>
                    <a:pt x="267" y="347"/>
                    <a:pt x="267" y="349"/>
                  </a:cubicBezTo>
                  <a:cubicBezTo>
                    <a:pt x="267" y="349"/>
                    <a:pt x="267" y="350"/>
                    <a:pt x="267" y="350"/>
                  </a:cubicBezTo>
                  <a:cubicBezTo>
                    <a:pt x="267" y="351"/>
                    <a:pt x="267" y="351"/>
                    <a:pt x="267" y="351"/>
                  </a:cubicBezTo>
                  <a:cubicBezTo>
                    <a:pt x="267" y="351"/>
                    <a:pt x="267" y="351"/>
                    <a:pt x="268" y="351"/>
                  </a:cubicBezTo>
                  <a:cubicBezTo>
                    <a:pt x="268" y="352"/>
                    <a:pt x="268" y="352"/>
                    <a:pt x="268" y="352"/>
                  </a:cubicBezTo>
                  <a:cubicBezTo>
                    <a:pt x="268" y="352"/>
                    <a:pt x="269" y="353"/>
                    <a:pt x="270" y="353"/>
                  </a:cubicBezTo>
                  <a:cubicBezTo>
                    <a:pt x="270" y="354"/>
                    <a:pt x="271" y="354"/>
                    <a:pt x="272" y="354"/>
                  </a:cubicBezTo>
                  <a:cubicBezTo>
                    <a:pt x="274" y="355"/>
                    <a:pt x="276" y="356"/>
                    <a:pt x="277" y="356"/>
                  </a:cubicBezTo>
                  <a:cubicBezTo>
                    <a:pt x="278" y="356"/>
                    <a:pt x="279" y="357"/>
                    <a:pt x="280" y="357"/>
                  </a:cubicBezTo>
                  <a:cubicBezTo>
                    <a:pt x="283" y="357"/>
                    <a:pt x="283" y="357"/>
                    <a:pt x="283" y="357"/>
                  </a:cubicBezTo>
                  <a:cubicBezTo>
                    <a:pt x="285" y="358"/>
                    <a:pt x="286" y="358"/>
                    <a:pt x="287" y="358"/>
                  </a:cubicBezTo>
                  <a:cubicBezTo>
                    <a:pt x="292" y="359"/>
                    <a:pt x="297" y="359"/>
                    <a:pt x="303" y="359"/>
                  </a:cubicBezTo>
                  <a:cubicBezTo>
                    <a:pt x="308" y="359"/>
                    <a:pt x="313" y="359"/>
                    <a:pt x="318" y="358"/>
                  </a:cubicBezTo>
                  <a:cubicBezTo>
                    <a:pt x="321" y="357"/>
                    <a:pt x="323" y="356"/>
                    <a:pt x="326" y="355"/>
                  </a:cubicBezTo>
                  <a:cubicBezTo>
                    <a:pt x="327" y="355"/>
                    <a:pt x="327" y="355"/>
                    <a:pt x="327" y="355"/>
                  </a:cubicBezTo>
                  <a:cubicBezTo>
                    <a:pt x="328" y="355"/>
                    <a:pt x="328" y="355"/>
                    <a:pt x="328" y="355"/>
                  </a:cubicBezTo>
                  <a:cubicBezTo>
                    <a:pt x="331" y="353"/>
                    <a:pt x="331" y="353"/>
                    <a:pt x="331" y="353"/>
                  </a:cubicBezTo>
                  <a:cubicBezTo>
                    <a:pt x="333" y="353"/>
                    <a:pt x="335" y="352"/>
                    <a:pt x="337" y="351"/>
                  </a:cubicBezTo>
                  <a:cubicBezTo>
                    <a:pt x="336" y="348"/>
                    <a:pt x="336" y="345"/>
                    <a:pt x="335" y="342"/>
                  </a:cubicBezTo>
                  <a:cubicBezTo>
                    <a:pt x="335" y="340"/>
                    <a:pt x="335" y="340"/>
                    <a:pt x="335" y="340"/>
                  </a:cubicBezTo>
                  <a:cubicBezTo>
                    <a:pt x="335" y="339"/>
                    <a:pt x="335" y="339"/>
                    <a:pt x="335" y="339"/>
                  </a:cubicBezTo>
                  <a:cubicBezTo>
                    <a:pt x="334" y="337"/>
                    <a:pt x="334" y="337"/>
                    <a:pt x="334" y="337"/>
                  </a:cubicBezTo>
                  <a:cubicBezTo>
                    <a:pt x="334" y="333"/>
                    <a:pt x="334" y="330"/>
                    <a:pt x="334" y="327"/>
                  </a:cubicBezTo>
                  <a:cubicBezTo>
                    <a:pt x="334" y="320"/>
                    <a:pt x="336" y="314"/>
                    <a:pt x="339" y="309"/>
                  </a:cubicBezTo>
                  <a:cubicBezTo>
                    <a:pt x="340" y="307"/>
                    <a:pt x="342" y="304"/>
                    <a:pt x="345" y="302"/>
                  </a:cubicBezTo>
                  <a:cubicBezTo>
                    <a:pt x="346" y="301"/>
                    <a:pt x="347" y="300"/>
                    <a:pt x="348" y="299"/>
                  </a:cubicBezTo>
                  <a:cubicBezTo>
                    <a:pt x="349" y="298"/>
                    <a:pt x="350" y="297"/>
                    <a:pt x="352" y="297"/>
                  </a:cubicBezTo>
                  <a:cubicBezTo>
                    <a:pt x="357" y="294"/>
                    <a:pt x="363" y="294"/>
                    <a:pt x="367" y="296"/>
                  </a:cubicBezTo>
                  <a:cubicBezTo>
                    <a:pt x="369" y="296"/>
                    <a:pt x="370" y="297"/>
                    <a:pt x="371" y="297"/>
                  </a:cubicBezTo>
                  <a:cubicBezTo>
                    <a:pt x="371" y="298"/>
                    <a:pt x="372" y="298"/>
                    <a:pt x="372" y="299"/>
                  </a:cubicBezTo>
                  <a:cubicBezTo>
                    <a:pt x="373" y="299"/>
                    <a:pt x="373" y="300"/>
                    <a:pt x="374" y="300"/>
                  </a:cubicBezTo>
                  <a:cubicBezTo>
                    <a:pt x="375" y="303"/>
                    <a:pt x="377" y="305"/>
                    <a:pt x="378" y="308"/>
                  </a:cubicBezTo>
                  <a:cubicBezTo>
                    <a:pt x="380" y="313"/>
                    <a:pt x="380" y="319"/>
                    <a:pt x="378" y="325"/>
                  </a:cubicBezTo>
                  <a:cubicBezTo>
                    <a:pt x="376" y="330"/>
                    <a:pt x="372" y="336"/>
                    <a:pt x="367" y="340"/>
                  </a:cubicBezTo>
                  <a:cubicBezTo>
                    <a:pt x="365" y="343"/>
                    <a:pt x="363" y="345"/>
                    <a:pt x="360" y="347"/>
                  </a:cubicBezTo>
                  <a:cubicBezTo>
                    <a:pt x="359" y="347"/>
                    <a:pt x="359" y="348"/>
                    <a:pt x="358" y="348"/>
                  </a:cubicBezTo>
                  <a:cubicBezTo>
                    <a:pt x="357" y="349"/>
                    <a:pt x="357" y="349"/>
                    <a:pt x="357" y="349"/>
                  </a:cubicBezTo>
                  <a:cubicBezTo>
                    <a:pt x="356" y="350"/>
                    <a:pt x="356" y="350"/>
                    <a:pt x="356" y="350"/>
                  </a:cubicBezTo>
                  <a:cubicBezTo>
                    <a:pt x="353" y="352"/>
                    <a:pt x="351" y="353"/>
                    <a:pt x="348" y="355"/>
                  </a:cubicBezTo>
                  <a:cubicBezTo>
                    <a:pt x="349" y="357"/>
                    <a:pt x="349" y="359"/>
                    <a:pt x="350" y="361"/>
                  </a:cubicBezTo>
                  <a:cubicBezTo>
                    <a:pt x="350" y="362"/>
                    <a:pt x="351" y="363"/>
                    <a:pt x="351" y="364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3" y="369"/>
                    <a:pt x="354" y="371"/>
                    <a:pt x="356" y="373"/>
                  </a:cubicBezTo>
                  <a:cubicBezTo>
                    <a:pt x="358" y="378"/>
                    <a:pt x="361" y="382"/>
                    <a:pt x="364" y="387"/>
                  </a:cubicBezTo>
                  <a:cubicBezTo>
                    <a:pt x="367" y="391"/>
                    <a:pt x="371" y="395"/>
                    <a:pt x="375" y="398"/>
                  </a:cubicBezTo>
                  <a:cubicBezTo>
                    <a:pt x="376" y="399"/>
                    <a:pt x="377" y="400"/>
                    <a:pt x="378" y="400"/>
                  </a:cubicBezTo>
                  <a:cubicBezTo>
                    <a:pt x="379" y="401"/>
                    <a:pt x="379" y="401"/>
                    <a:pt x="380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3" y="403"/>
                    <a:pt x="383" y="403"/>
                    <a:pt x="383" y="403"/>
                  </a:cubicBezTo>
                  <a:cubicBezTo>
                    <a:pt x="384" y="404"/>
                    <a:pt x="386" y="405"/>
                    <a:pt x="388" y="406"/>
                  </a:cubicBezTo>
                  <a:cubicBezTo>
                    <a:pt x="391" y="407"/>
                    <a:pt x="391" y="407"/>
                    <a:pt x="391" y="407"/>
                  </a:cubicBezTo>
                  <a:cubicBezTo>
                    <a:pt x="392" y="408"/>
                    <a:pt x="392" y="408"/>
                    <a:pt x="392" y="408"/>
                  </a:cubicBezTo>
                  <a:cubicBezTo>
                    <a:pt x="393" y="408"/>
                    <a:pt x="393" y="408"/>
                    <a:pt x="394" y="408"/>
                  </a:cubicBezTo>
                  <a:cubicBezTo>
                    <a:pt x="401" y="393"/>
                    <a:pt x="401" y="393"/>
                    <a:pt x="401" y="393"/>
                  </a:cubicBezTo>
                  <a:cubicBezTo>
                    <a:pt x="406" y="383"/>
                    <a:pt x="406" y="383"/>
                    <a:pt x="406" y="383"/>
                  </a:cubicBezTo>
                  <a:cubicBezTo>
                    <a:pt x="408" y="379"/>
                    <a:pt x="408" y="379"/>
                    <a:pt x="408" y="379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7"/>
                    <a:pt x="409" y="377"/>
                    <a:pt x="409" y="377"/>
                  </a:cubicBezTo>
                  <a:cubicBezTo>
                    <a:pt x="410" y="376"/>
                    <a:pt x="410" y="375"/>
                    <a:pt x="411" y="375"/>
                  </a:cubicBezTo>
                  <a:cubicBezTo>
                    <a:pt x="413" y="372"/>
                    <a:pt x="415" y="370"/>
                    <a:pt x="417" y="367"/>
                  </a:cubicBezTo>
                  <a:cubicBezTo>
                    <a:pt x="420" y="365"/>
                    <a:pt x="422" y="363"/>
                    <a:pt x="425" y="362"/>
                  </a:cubicBezTo>
                  <a:cubicBezTo>
                    <a:pt x="426" y="361"/>
                    <a:pt x="427" y="361"/>
                    <a:pt x="429" y="361"/>
                  </a:cubicBezTo>
                  <a:cubicBezTo>
                    <a:pt x="430" y="361"/>
                    <a:pt x="431" y="361"/>
                    <a:pt x="432" y="361"/>
                  </a:cubicBezTo>
                  <a:cubicBezTo>
                    <a:pt x="437" y="362"/>
                    <a:pt x="441" y="366"/>
                    <a:pt x="444" y="372"/>
                  </a:cubicBezTo>
                  <a:cubicBezTo>
                    <a:pt x="446" y="377"/>
                    <a:pt x="447" y="384"/>
                    <a:pt x="446" y="390"/>
                  </a:cubicBezTo>
                  <a:cubicBezTo>
                    <a:pt x="445" y="393"/>
                    <a:pt x="445" y="396"/>
                    <a:pt x="443" y="399"/>
                  </a:cubicBezTo>
                  <a:cubicBezTo>
                    <a:pt x="442" y="402"/>
                    <a:pt x="440" y="405"/>
                    <a:pt x="438" y="407"/>
                  </a:cubicBezTo>
                  <a:cubicBezTo>
                    <a:pt x="434" y="411"/>
                    <a:pt x="429" y="415"/>
                    <a:pt x="423" y="417"/>
                  </a:cubicBezTo>
                  <a:cubicBezTo>
                    <a:pt x="420" y="418"/>
                    <a:pt x="416" y="418"/>
                    <a:pt x="413" y="418"/>
                  </a:cubicBezTo>
                  <a:cubicBezTo>
                    <a:pt x="411" y="418"/>
                    <a:pt x="410" y="419"/>
                    <a:pt x="408" y="419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8"/>
                    <a:pt x="404" y="418"/>
                    <a:pt x="404" y="418"/>
                  </a:cubicBezTo>
                  <a:cubicBezTo>
                    <a:pt x="399" y="418"/>
                    <a:pt x="399" y="418"/>
                    <a:pt x="399" y="418"/>
                  </a:cubicBezTo>
                  <a:cubicBezTo>
                    <a:pt x="398" y="419"/>
                    <a:pt x="397" y="421"/>
                    <a:pt x="397" y="423"/>
                  </a:cubicBezTo>
                  <a:cubicBezTo>
                    <a:pt x="395" y="427"/>
                    <a:pt x="395" y="427"/>
                    <a:pt x="395" y="427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3"/>
                    <a:pt x="387" y="443"/>
                    <a:pt x="387" y="443"/>
                  </a:cubicBezTo>
                  <a:cubicBezTo>
                    <a:pt x="384" y="451"/>
                    <a:pt x="381" y="458"/>
                    <a:pt x="378" y="465"/>
                  </a:cubicBezTo>
                  <a:cubicBezTo>
                    <a:pt x="372" y="480"/>
                    <a:pt x="367" y="495"/>
                    <a:pt x="361" y="510"/>
                  </a:cubicBezTo>
                  <a:cubicBezTo>
                    <a:pt x="351" y="539"/>
                    <a:pt x="341" y="570"/>
                    <a:pt x="332" y="600"/>
                  </a:cubicBezTo>
                  <a:cubicBezTo>
                    <a:pt x="327" y="617"/>
                    <a:pt x="327" y="617"/>
                    <a:pt x="327" y="617"/>
                  </a:cubicBezTo>
                  <a:cubicBezTo>
                    <a:pt x="326" y="622"/>
                    <a:pt x="326" y="622"/>
                    <a:pt x="326" y="622"/>
                  </a:cubicBezTo>
                  <a:cubicBezTo>
                    <a:pt x="325" y="622"/>
                    <a:pt x="325" y="622"/>
                    <a:pt x="325" y="622"/>
                  </a:cubicBezTo>
                  <a:cubicBezTo>
                    <a:pt x="330" y="603"/>
                    <a:pt x="330" y="603"/>
                    <a:pt x="330" y="603"/>
                  </a:cubicBezTo>
                  <a:cubicBezTo>
                    <a:pt x="334" y="592"/>
                    <a:pt x="334" y="592"/>
                    <a:pt x="334" y="592"/>
                  </a:cubicBezTo>
                  <a:cubicBezTo>
                    <a:pt x="342" y="563"/>
                    <a:pt x="352" y="534"/>
                    <a:pt x="362" y="506"/>
                  </a:cubicBezTo>
                  <a:cubicBezTo>
                    <a:pt x="367" y="491"/>
                    <a:pt x="373" y="477"/>
                    <a:pt x="378" y="463"/>
                  </a:cubicBezTo>
                  <a:cubicBezTo>
                    <a:pt x="381" y="456"/>
                    <a:pt x="384" y="449"/>
                    <a:pt x="387" y="442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403" y="418"/>
                    <a:pt x="403" y="418"/>
                    <a:pt x="403" y="418"/>
                  </a:cubicBezTo>
                  <a:cubicBezTo>
                    <a:pt x="404" y="418"/>
                    <a:pt x="405" y="418"/>
                    <a:pt x="406" y="418"/>
                  </a:cubicBezTo>
                  <a:cubicBezTo>
                    <a:pt x="406" y="418"/>
                    <a:pt x="407" y="418"/>
                    <a:pt x="407" y="418"/>
                  </a:cubicBezTo>
                  <a:cubicBezTo>
                    <a:pt x="408" y="418"/>
                    <a:pt x="408" y="418"/>
                    <a:pt x="408" y="418"/>
                  </a:cubicBezTo>
                  <a:cubicBezTo>
                    <a:pt x="410" y="418"/>
                    <a:pt x="411" y="418"/>
                    <a:pt x="413" y="418"/>
                  </a:cubicBezTo>
                  <a:cubicBezTo>
                    <a:pt x="416" y="417"/>
                    <a:pt x="419" y="417"/>
                    <a:pt x="422" y="416"/>
                  </a:cubicBezTo>
                  <a:cubicBezTo>
                    <a:pt x="428" y="414"/>
                    <a:pt x="434" y="411"/>
                    <a:pt x="438" y="406"/>
                  </a:cubicBezTo>
                  <a:cubicBezTo>
                    <a:pt x="440" y="404"/>
                    <a:pt x="442" y="402"/>
                    <a:pt x="443" y="399"/>
                  </a:cubicBezTo>
                  <a:cubicBezTo>
                    <a:pt x="444" y="396"/>
                    <a:pt x="445" y="393"/>
                    <a:pt x="445" y="390"/>
                  </a:cubicBezTo>
                  <a:cubicBezTo>
                    <a:pt x="446" y="384"/>
                    <a:pt x="446" y="377"/>
                    <a:pt x="443" y="372"/>
                  </a:cubicBezTo>
                  <a:cubicBezTo>
                    <a:pt x="441" y="367"/>
                    <a:pt x="436" y="362"/>
                    <a:pt x="432" y="362"/>
                  </a:cubicBezTo>
                  <a:cubicBezTo>
                    <a:pt x="431" y="362"/>
                    <a:pt x="431" y="362"/>
                    <a:pt x="430" y="361"/>
                  </a:cubicBezTo>
                  <a:cubicBezTo>
                    <a:pt x="430" y="361"/>
                    <a:pt x="429" y="362"/>
                    <a:pt x="429" y="362"/>
                  </a:cubicBezTo>
                  <a:cubicBezTo>
                    <a:pt x="428" y="362"/>
                    <a:pt x="426" y="362"/>
                    <a:pt x="425" y="363"/>
                  </a:cubicBezTo>
                  <a:cubicBezTo>
                    <a:pt x="423" y="364"/>
                    <a:pt x="420" y="366"/>
                    <a:pt x="418" y="368"/>
                  </a:cubicBezTo>
                  <a:cubicBezTo>
                    <a:pt x="415" y="370"/>
                    <a:pt x="413" y="373"/>
                    <a:pt x="411" y="375"/>
                  </a:cubicBezTo>
                  <a:cubicBezTo>
                    <a:pt x="411" y="376"/>
                    <a:pt x="410" y="377"/>
                    <a:pt x="410" y="377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06" y="384"/>
                    <a:pt x="406" y="384"/>
                    <a:pt x="406" y="384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394" y="409"/>
                    <a:pt x="394" y="409"/>
                    <a:pt x="394" y="409"/>
                  </a:cubicBezTo>
                  <a:cubicBezTo>
                    <a:pt x="394" y="409"/>
                    <a:pt x="393" y="409"/>
                    <a:pt x="393" y="409"/>
                  </a:cubicBezTo>
                  <a:cubicBezTo>
                    <a:pt x="391" y="408"/>
                    <a:pt x="391" y="408"/>
                    <a:pt x="391" y="408"/>
                  </a:cubicBezTo>
                  <a:cubicBezTo>
                    <a:pt x="388" y="407"/>
                    <a:pt x="388" y="407"/>
                    <a:pt x="388" y="407"/>
                  </a:cubicBezTo>
                  <a:cubicBezTo>
                    <a:pt x="386" y="406"/>
                    <a:pt x="384" y="405"/>
                    <a:pt x="382" y="404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0" y="402"/>
                    <a:pt x="380" y="402"/>
                    <a:pt x="380" y="402"/>
                  </a:cubicBezTo>
                  <a:cubicBezTo>
                    <a:pt x="379" y="402"/>
                    <a:pt x="378" y="402"/>
                    <a:pt x="378" y="401"/>
                  </a:cubicBezTo>
                  <a:cubicBezTo>
                    <a:pt x="377" y="400"/>
                    <a:pt x="376" y="400"/>
                    <a:pt x="375" y="399"/>
                  </a:cubicBezTo>
                  <a:cubicBezTo>
                    <a:pt x="370" y="395"/>
                    <a:pt x="367" y="391"/>
                    <a:pt x="363" y="387"/>
                  </a:cubicBezTo>
                  <a:cubicBezTo>
                    <a:pt x="360" y="383"/>
                    <a:pt x="357" y="378"/>
                    <a:pt x="355" y="374"/>
                  </a:cubicBezTo>
                  <a:cubicBezTo>
                    <a:pt x="354" y="371"/>
                    <a:pt x="352" y="369"/>
                    <a:pt x="351" y="367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0" y="364"/>
                    <a:pt x="350" y="364"/>
                    <a:pt x="350" y="364"/>
                  </a:cubicBezTo>
                  <a:cubicBezTo>
                    <a:pt x="350" y="363"/>
                    <a:pt x="350" y="362"/>
                    <a:pt x="349" y="361"/>
                  </a:cubicBezTo>
                  <a:cubicBezTo>
                    <a:pt x="348" y="359"/>
                    <a:pt x="348" y="357"/>
                    <a:pt x="347" y="355"/>
                  </a:cubicBezTo>
                  <a:cubicBezTo>
                    <a:pt x="350" y="353"/>
                    <a:pt x="352" y="351"/>
                    <a:pt x="355" y="349"/>
                  </a:cubicBezTo>
                  <a:cubicBezTo>
                    <a:pt x="357" y="348"/>
                    <a:pt x="357" y="348"/>
                    <a:pt x="357" y="348"/>
                  </a:cubicBezTo>
                  <a:cubicBezTo>
                    <a:pt x="358" y="348"/>
                    <a:pt x="358" y="348"/>
                    <a:pt x="358" y="348"/>
                  </a:cubicBezTo>
                  <a:cubicBezTo>
                    <a:pt x="358" y="347"/>
                    <a:pt x="359" y="347"/>
                    <a:pt x="359" y="346"/>
                  </a:cubicBezTo>
                  <a:cubicBezTo>
                    <a:pt x="362" y="344"/>
                    <a:pt x="364" y="342"/>
                    <a:pt x="367" y="340"/>
                  </a:cubicBezTo>
                  <a:cubicBezTo>
                    <a:pt x="371" y="335"/>
                    <a:pt x="375" y="330"/>
                    <a:pt x="377" y="325"/>
                  </a:cubicBezTo>
                  <a:cubicBezTo>
                    <a:pt x="379" y="319"/>
                    <a:pt x="379" y="313"/>
                    <a:pt x="377" y="308"/>
                  </a:cubicBezTo>
                  <a:cubicBezTo>
                    <a:pt x="376" y="306"/>
                    <a:pt x="375" y="303"/>
                    <a:pt x="373" y="301"/>
                  </a:cubicBezTo>
                  <a:cubicBezTo>
                    <a:pt x="372" y="301"/>
                    <a:pt x="372" y="300"/>
                    <a:pt x="371" y="299"/>
                  </a:cubicBezTo>
                  <a:cubicBezTo>
                    <a:pt x="371" y="299"/>
                    <a:pt x="371" y="299"/>
                    <a:pt x="370" y="298"/>
                  </a:cubicBezTo>
                  <a:cubicBezTo>
                    <a:pt x="369" y="297"/>
                    <a:pt x="368" y="297"/>
                    <a:pt x="367" y="296"/>
                  </a:cubicBezTo>
                  <a:cubicBezTo>
                    <a:pt x="363" y="295"/>
                    <a:pt x="357" y="295"/>
                    <a:pt x="352" y="298"/>
                  </a:cubicBezTo>
                  <a:cubicBezTo>
                    <a:pt x="351" y="298"/>
                    <a:pt x="350" y="299"/>
                    <a:pt x="349" y="300"/>
                  </a:cubicBezTo>
                  <a:cubicBezTo>
                    <a:pt x="347" y="301"/>
                    <a:pt x="346" y="302"/>
                    <a:pt x="345" y="303"/>
                  </a:cubicBezTo>
                  <a:cubicBezTo>
                    <a:pt x="343" y="305"/>
                    <a:pt x="341" y="307"/>
                    <a:pt x="340" y="310"/>
                  </a:cubicBezTo>
                  <a:cubicBezTo>
                    <a:pt x="337" y="315"/>
                    <a:pt x="335" y="321"/>
                    <a:pt x="335" y="327"/>
                  </a:cubicBezTo>
                  <a:cubicBezTo>
                    <a:pt x="335" y="330"/>
                    <a:pt x="335" y="333"/>
                    <a:pt x="335" y="337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42"/>
                    <a:pt x="336" y="342"/>
                    <a:pt x="336" y="342"/>
                  </a:cubicBezTo>
                  <a:cubicBezTo>
                    <a:pt x="336" y="343"/>
                    <a:pt x="336" y="343"/>
                    <a:pt x="336" y="343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7"/>
                    <a:pt x="337" y="347"/>
                    <a:pt x="337" y="347"/>
                  </a:cubicBezTo>
                  <a:cubicBezTo>
                    <a:pt x="338" y="351"/>
                    <a:pt x="338" y="351"/>
                    <a:pt x="338" y="351"/>
                  </a:cubicBezTo>
                  <a:cubicBezTo>
                    <a:pt x="336" y="352"/>
                    <a:pt x="334" y="353"/>
                    <a:pt x="332" y="354"/>
                  </a:cubicBezTo>
                  <a:cubicBezTo>
                    <a:pt x="331" y="355"/>
                    <a:pt x="330" y="355"/>
                    <a:pt x="329" y="355"/>
                  </a:cubicBezTo>
                  <a:cubicBezTo>
                    <a:pt x="328" y="356"/>
                    <a:pt x="328" y="356"/>
                    <a:pt x="328" y="356"/>
                  </a:cubicBezTo>
                  <a:cubicBezTo>
                    <a:pt x="326" y="356"/>
                    <a:pt x="326" y="356"/>
                    <a:pt x="326" y="356"/>
                  </a:cubicBezTo>
                  <a:cubicBezTo>
                    <a:pt x="324" y="357"/>
                    <a:pt x="321" y="358"/>
                    <a:pt x="318" y="359"/>
                  </a:cubicBezTo>
                  <a:cubicBezTo>
                    <a:pt x="313" y="360"/>
                    <a:pt x="308" y="360"/>
                    <a:pt x="303" y="360"/>
                  </a:cubicBezTo>
                  <a:cubicBezTo>
                    <a:pt x="297" y="360"/>
                    <a:pt x="292" y="360"/>
                    <a:pt x="287" y="359"/>
                  </a:cubicBezTo>
                  <a:cubicBezTo>
                    <a:pt x="286" y="359"/>
                    <a:pt x="284" y="359"/>
                    <a:pt x="283" y="358"/>
                  </a:cubicBezTo>
                  <a:cubicBezTo>
                    <a:pt x="282" y="358"/>
                    <a:pt x="281" y="358"/>
                    <a:pt x="280" y="358"/>
                  </a:cubicBezTo>
                  <a:cubicBezTo>
                    <a:pt x="279" y="358"/>
                    <a:pt x="278" y="357"/>
                    <a:pt x="277" y="357"/>
                  </a:cubicBezTo>
                  <a:cubicBezTo>
                    <a:pt x="275" y="357"/>
                    <a:pt x="273" y="356"/>
                    <a:pt x="271" y="355"/>
                  </a:cubicBezTo>
                  <a:cubicBezTo>
                    <a:pt x="270" y="355"/>
                    <a:pt x="269" y="354"/>
                    <a:pt x="268" y="354"/>
                  </a:cubicBezTo>
                  <a:cubicBezTo>
                    <a:pt x="268" y="353"/>
                    <a:pt x="267" y="353"/>
                    <a:pt x="267" y="352"/>
                  </a:cubicBezTo>
                  <a:cubicBezTo>
                    <a:pt x="266" y="352"/>
                    <a:pt x="266" y="351"/>
                    <a:pt x="266" y="351"/>
                  </a:cubicBezTo>
                  <a:cubicBezTo>
                    <a:pt x="266" y="350"/>
                    <a:pt x="266" y="350"/>
                    <a:pt x="266" y="350"/>
                  </a:cubicBezTo>
                  <a:cubicBezTo>
                    <a:pt x="266" y="350"/>
                    <a:pt x="266" y="349"/>
                    <a:pt x="265" y="349"/>
                  </a:cubicBezTo>
                  <a:cubicBezTo>
                    <a:pt x="265" y="348"/>
                    <a:pt x="266" y="346"/>
                    <a:pt x="268" y="344"/>
                  </a:cubicBezTo>
                  <a:cubicBezTo>
                    <a:pt x="272" y="339"/>
                    <a:pt x="272" y="339"/>
                    <a:pt x="272" y="339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5" y="335"/>
                    <a:pt x="275" y="335"/>
                    <a:pt x="275" y="335"/>
                  </a:cubicBezTo>
                  <a:cubicBezTo>
                    <a:pt x="278" y="331"/>
                    <a:pt x="281" y="327"/>
                    <a:pt x="283" y="323"/>
                  </a:cubicBezTo>
                  <a:cubicBezTo>
                    <a:pt x="285" y="319"/>
                    <a:pt x="287" y="315"/>
                    <a:pt x="288" y="311"/>
                  </a:cubicBezTo>
                  <a:cubicBezTo>
                    <a:pt x="289" y="307"/>
                    <a:pt x="289" y="304"/>
                    <a:pt x="288" y="300"/>
                  </a:cubicBezTo>
                  <a:cubicBezTo>
                    <a:pt x="286" y="297"/>
                    <a:pt x="284" y="294"/>
                    <a:pt x="281" y="292"/>
                  </a:cubicBezTo>
                  <a:cubicBezTo>
                    <a:pt x="277" y="289"/>
                    <a:pt x="274" y="288"/>
                    <a:pt x="270" y="287"/>
                  </a:cubicBezTo>
                  <a:cubicBezTo>
                    <a:pt x="267" y="287"/>
                    <a:pt x="264" y="288"/>
                    <a:pt x="260" y="290"/>
                  </a:cubicBezTo>
                  <a:cubicBezTo>
                    <a:pt x="257" y="292"/>
                    <a:pt x="254" y="295"/>
                    <a:pt x="252" y="299"/>
                  </a:cubicBezTo>
                  <a:cubicBezTo>
                    <a:pt x="247" y="306"/>
                    <a:pt x="243" y="315"/>
                    <a:pt x="242" y="323"/>
                  </a:cubicBezTo>
                  <a:cubicBezTo>
                    <a:pt x="242" y="326"/>
                    <a:pt x="242" y="328"/>
                    <a:pt x="242" y="330"/>
                  </a:cubicBezTo>
                  <a:cubicBezTo>
                    <a:pt x="242" y="330"/>
                    <a:pt x="242" y="331"/>
                    <a:pt x="242" y="331"/>
                  </a:cubicBezTo>
                  <a:cubicBezTo>
                    <a:pt x="242" y="332"/>
                    <a:pt x="242" y="332"/>
                    <a:pt x="242" y="333"/>
                  </a:cubicBezTo>
                  <a:cubicBezTo>
                    <a:pt x="242" y="334"/>
                    <a:pt x="243" y="335"/>
                    <a:pt x="243" y="336"/>
                  </a:cubicBezTo>
                  <a:cubicBezTo>
                    <a:pt x="243" y="338"/>
                    <a:pt x="244" y="340"/>
                    <a:pt x="245" y="342"/>
                  </a:cubicBezTo>
                  <a:cubicBezTo>
                    <a:pt x="245" y="342"/>
                    <a:pt x="245" y="343"/>
                    <a:pt x="246" y="343"/>
                  </a:cubicBezTo>
                  <a:cubicBezTo>
                    <a:pt x="246" y="343"/>
                    <a:pt x="246" y="343"/>
                    <a:pt x="246" y="344"/>
                  </a:cubicBezTo>
                  <a:cubicBezTo>
                    <a:pt x="247" y="346"/>
                    <a:pt x="247" y="346"/>
                    <a:pt x="247" y="346"/>
                  </a:cubicBezTo>
                  <a:cubicBezTo>
                    <a:pt x="248" y="347"/>
                    <a:pt x="250" y="349"/>
                    <a:pt x="251" y="351"/>
                  </a:cubicBezTo>
                  <a:cubicBezTo>
                    <a:pt x="250" y="353"/>
                    <a:pt x="248" y="355"/>
                    <a:pt x="247" y="356"/>
                  </a:cubicBezTo>
                  <a:cubicBezTo>
                    <a:pt x="246" y="357"/>
                    <a:pt x="245" y="358"/>
                    <a:pt x="244" y="359"/>
                  </a:cubicBezTo>
                  <a:cubicBezTo>
                    <a:pt x="243" y="361"/>
                    <a:pt x="243" y="361"/>
                    <a:pt x="243" y="361"/>
                  </a:cubicBezTo>
                  <a:cubicBezTo>
                    <a:pt x="241" y="363"/>
                    <a:pt x="239" y="365"/>
                    <a:pt x="237" y="366"/>
                  </a:cubicBezTo>
                  <a:cubicBezTo>
                    <a:pt x="234" y="370"/>
                    <a:pt x="230" y="374"/>
                    <a:pt x="226" y="377"/>
                  </a:cubicBezTo>
                  <a:cubicBezTo>
                    <a:pt x="222" y="380"/>
                    <a:pt x="217" y="384"/>
                    <a:pt x="213" y="387"/>
                  </a:cubicBezTo>
                  <a:cubicBezTo>
                    <a:pt x="212" y="387"/>
                    <a:pt x="211" y="388"/>
                    <a:pt x="210" y="389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07" y="390"/>
                    <a:pt x="207" y="390"/>
                    <a:pt x="207" y="390"/>
                  </a:cubicBezTo>
                  <a:cubicBezTo>
                    <a:pt x="206" y="391"/>
                    <a:pt x="206" y="391"/>
                    <a:pt x="206" y="391"/>
                  </a:cubicBezTo>
                  <a:cubicBezTo>
                    <a:pt x="205" y="392"/>
                    <a:pt x="204" y="392"/>
                    <a:pt x="203" y="393"/>
                  </a:cubicBezTo>
                  <a:cubicBezTo>
                    <a:pt x="202" y="393"/>
                    <a:pt x="201" y="394"/>
                    <a:pt x="200" y="394"/>
                  </a:cubicBezTo>
                  <a:cubicBezTo>
                    <a:pt x="198" y="395"/>
                    <a:pt x="196" y="396"/>
                    <a:pt x="194" y="397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184" y="378"/>
                    <a:pt x="184" y="378"/>
                    <a:pt x="184" y="378"/>
                  </a:cubicBezTo>
                  <a:cubicBezTo>
                    <a:pt x="182" y="374"/>
                    <a:pt x="179" y="370"/>
                    <a:pt x="177" y="367"/>
                  </a:cubicBezTo>
                  <a:cubicBezTo>
                    <a:pt x="174" y="363"/>
                    <a:pt x="170" y="360"/>
                    <a:pt x="167" y="358"/>
                  </a:cubicBezTo>
                  <a:cubicBezTo>
                    <a:pt x="163" y="356"/>
                    <a:pt x="159" y="355"/>
                    <a:pt x="155" y="355"/>
                  </a:cubicBezTo>
                  <a:cubicBezTo>
                    <a:pt x="152" y="355"/>
                    <a:pt x="148" y="356"/>
                    <a:pt x="144" y="358"/>
                  </a:cubicBezTo>
                  <a:cubicBezTo>
                    <a:pt x="141" y="361"/>
                    <a:pt x="138" y="363"/>
                    <a:pt x="137" y="367"/>
                  </a:cubicBezTo>
                  <a:cubicBezTo>
                    <a:pt x="136" y="370"/>
                    <a:pt x="135" y="374"/>
                    <a:pt x="136" y="378"/>
                  </a:cubicBezTo>
                  <a:cubicBezTo>
                    <a:pt x="137" y="382"/>
                    <a:pt x="139" y="386"/>
                    <a:pt x="141" y="389"/>
                  </a:cubicBezTo>
                  <a:cubicBezTo>
                    <a:pt x="141" y="388"/>
                    <a:pt x="139" y="386"/>
                    <a:pt x="139" y="386"/>
                  </a:cubicBezTo>
                  <a:cubicBezTo>
                    <a:pt x="139" y="385"/>
                    <a:pt x="139" y="386"/>
                    <a:pt x="139" y="387"/>
                  </a:cubicBezTo>
                  <a:cubicBezTo>
                    <a:pt x="140" y="388"/>
                    <a:pt x="141" y="389"/>
                    <a:pt x="142" y="392"/>
                  </a:cubicBezTo>
                  <a:cubicBezTo>
                    <a:pt x="140" y="388"/>
                    <a:pt x="137" y="384"/>
                    <a:pt x="136" y="380"/>
                  </a:cubicBezTo>
                  <a:close/>
                  <a:moveTo>
                    <a:pt x="183" y="623"/>
                  </a:moveTo>
                  <a:cubicBezTo>
                    <a:pt x="180" y="624"/>
                    <a:pt x="177" y="625"/>
                    <a:pt x="175" y="626"/>
                  </a:cubicBezTo>
                  <a:cubicBezTo>
                    <a:pt x="172" y="628"/>
                    <a:pt x="170" y="630"/>
                    <a:pt x="169" y="632"/>
                  </a:cubicBezTo>
                  <a:cubicBezTo>
                    <a:pt x="166" y="637"/>
                    <a:pt x="165" y="642"/>
                    <a:pt x="165" y="648"/>
                  </a:cubicBezTo>
                  <a:cubicBezTo>
                    <a:pt x="165" y="653"/>
                    <a:pt x="167" y="658"/>
                    <a:pt x="171" y="662"/>
                  </a:cubicBezTo>
                  <a:cubicBezTo>
                    <a:pt x="173" y="664"/>
                    <a:pt x="175" y="666"/>
                    <a:pt x="178" y="667"/>
                  </a:cubicBezTo>
                  <a:cubicBezTo>
                    <a:pt x="179" y="668"/>
                    <a:pt x="181" y="668"/>
                    <a:pt x="182" y="668"/>
                  </a:cubicBezTo>
                  <a:cubicBezTo>
                    <a:pt x="183" y="669"/>
                    <a:pt x="184" y="669"/>
                    <a:pt x="184" y="669"/>
                  </a:cubicBezTo>
                  <a:cubicBezTo>
                    <a:pt x="185" y="669"/>
                    <a:pt x="185" y="669"/>
                    <a:pt x="185" y="669"/>
                  </a:cubicBezTo>
                  <a:cubicBezTo>
                    <a:pt x="186" y="669"/>
                    <a:pt x="186" y="669"/>
                    <a:pt x="186" y="669"/>
                  </a:cubicBezTo>
                  <a:cubicBezTo>
                    <a:pt x="199" y="669"/>
                    <a:pt x="199" y="669"/>
                    <a:pt x="199" y="669"/>
                  </a:cubicBezTo>
                  <a:cubicBezTo>
                    <a:pt x="224" y="669"/>
                    <a:pt x="224" y="669"/>
                    <a:pt x="224" y="669"/>
                  </a:cubicBezTo>
                  <a:cubicBezTo>
                    <a:pt x="257" y="669"/>
                    <a:pt x="290" y="670"/>
                    <a:pt x="325" y="669"/>
                  </a:cubicBezTo>
                  <a:cubicBezTo>
                    <a:pt x="325" y="670"/>
                    <a:pt x="325" y="670"/>
                    <a:pt x="325" y="670"/>
                  </a:cubicBezTo>
                  <a:cubicBezTo>
                    <a:pt x="311" y="670"/>
                    <a:pt x="311" y="670"/>
                    <a:pt x="311" y="670"/>
                  </a:cubicBezTo>
                  <a:cubicBezTo>
                    <a:pt x="298" y="670"/>
                    <a:pt x="298" y="670"/>
                    <a:pt x="298" y="670"/>
                  </a:cubicBezTo>
                  <a:cubicBezTo>
                    <a:pt x="273" y="670"/>
                    <a:pt x="248" y="670"/>
                    <a:pt x="223" y="670"/>
                  </a:cubicBezTo>
                  <a:cubicBezTo>
                    <a:pt x="198" y="670"/>
                    <a:pt x="198" y="670"/>
                    <a:pt x="198" y="670"/>
                  </a:cubicBezTo>
                  <a:cubicBezTo>
                    <a:pt x="186" y="670"/>
                    <a:pt x="186" y="670"/>
                    <a:pt x="186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4" y="670"/>
                    <a:pt x="184" y="670"/>
                  </a:cubicBezTo>
                  <a:cubicBezTo>
                    <a:pt x="183" y="670"/>
                    <a:pt x="182" y="669"/>
                    <a:pt x="181" y="669"/>
                  </a:cubicBezTo>
                  <a:cubicBezTo>
                    <a:pt x="180" y="669"/>
                    <a:pt x="178" y="669"/>
                    <a:pt x="177" y="668"/>
                  </a:cubicBezTo>
                  <a:cubicBezTo>
                    <a:pt x="174" y="667"/>
                    <a:pt x="172" y="665"/>
                    <a:pt x="170" y="663"/>
                  </a:cubicBezTo>
                  <a:cubicBezTo>
                    <a:pt x="166" y="658"/>
                    <a:pt x="164" y="653"/>
                    <a:pt x="164" y="648"/>
                  </a:cubicBezTo>
                  <a:cubicBezTo>
                    <a:pt x="164" y="642"/>
                    <a:pt x="165" y="637"/>
                    <a:pt x="168" y="632"/>
                  </a:cubicBezTo>
                  <a:cubicBezTo>
                    <a:pt x="170" y="630"/>
                    <a:pt x="172" y="627"/>
                    <a:pt x="174" y="626"/>
                  </a:cubicBezTo>
                  <a:cubicBezTo>
                    <a:pt x="176" y="624"/>
                    <a:pt x="179" y="623"/>
                    <a:pt x="182" y="623"/>
                  </a:cubicBezTo>
                  <a:cubicBezTo>
                    <a:pt x="182" y="623"/>
                    <a:pt x="183" y="623"/>
                    <a:pt x="183" y="623"/>
                  </a:cubicBezTo>
                  <a:cubicBezTo>
                    <a:pt x="183" y="623"/>
                    <a:pt x="183" y="623"/>
                    <a:pt x="183" y="623"/>
                  </a:cubicBezTo>
                  <a:close/>
                  <a:moveTo>
                    <a:pt x="248" y="379"/>
                  </a:moveTo>
                  <a:cubicBezTo>
                    <a:pt x="251" y="377"/>
                    <a:pt x="253" y="375"/>
                    <a:pt x="255" y="372"/>
                  </a:cubicBezTo>
                  <a:cubicBezTo>
                    <a:pt x="259" y="368"/>
                    <a:pt x="259" y="368"/>
                    <a:pt x="259" y="368"/>
                  </a:cubicBezTo>
                  <a:cubicBezTo>
                    <a:pt x="260" y="368"/>
                    <a:pt x="261" y="369"/>
                    <a:pt x="262" y="369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4" y="370"/>
                    <a:pt x="264" y="370"/>
                    <a:pt x="264" y="370"/>
                  </a:cubicBezTo>
                  <a:cubicBezTo>
                    <a:pt x="266" y="371"/>
                    <a:pt x="266" y="371"/>
                    <a:pt x="266" y="371"/>
                  </a:cubicBezTo>
                  <a:cubicBezTo>
                    <a:pt x="270" y="372"/>
                    <a:pt x="273" y="373"/>
                    <a:pt x="276" y="374"/>
                  </a:cubicBezTo>
                  <a:cubicBezTo>
                    <a:pt x="283" y="376"/>
                    <a:pt x="290" y="377"/>
                    <a:pt x="297" y="377"/>
                  </a:cubicBezTo>
                  <a:cubicBezTo>
                    <a:pt x="304" y="377"/>
                    <a:pt x="311" y="377"/>
                    <a:pt x="318" y="376"/>
                  </a:cubicBezTo>
                  <a:cubicBezTo>
                    <a:pt x="321" y="375"/>
                    <a:pt x="324" y="375"/>
                    <a:pt x="328" y="374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32" y="372"/>
                    <a:pt x="332" y="372"/>
                    <a:pt x="332" y="372"/>
                  </a:cubicBezTo>
                  <a:cubicBezTo>
                    <a:pt x="333" y="372"/>
                    <a:pt x="334" y="372"/>
                    <a:pt x="334" y="371"/>
                  </a:cubicBezTo>
                  <a:cubicBezTo>
                    <a:pt x="334" y="372"/>
                    <a:pt x="334" y="372"/>
                    <a:pt x="335" y="372"/>
                  </a:cubicBezTo>
                  <a:cubicBezTo>
                    <a:pt x="335" y="373"/>
                    <a:pt x="335" y="373"/>
                    <a:pt x="335" y="374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6"/>
                    <a:pt x="337" y="377"/>
                    <a:pt x="337" y="378"/>
                  </a:cubicBezTo>
                  <a:cubicBezTo>
                    <a:pt x="338" y="380"/>
                    <a:pt x="340" y="383"/>
                    <a:pt x="341" y="386"/>
                  </a:cubicBezTo>
                  <a:cubicBezTo>
                    <a:pt x="345" y="391"/>
                    <a:pt x="348" y="396"/>
                    <a:pt x="352" y="400"/>
                  </a:cubicBezTo>
                  <a:cubicBezTo>
                    <a:pt x="356" y="405"/>
                    <a:pt x="361" y="409"/>
                    <a:pt x="365" y="413"/>
                  </a:cubicBezTo>
                  <a:cubicBezTo>
                    <a:pt x="368" y="415"/>
                    <a:pt x="370" y="416"/>
                    <a:pt x="373" y="418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6" y="420"/>
                    <a:pt x="376" y="420"/>
                    <a:pt x="376" y="420"/>
                  </a:cubicBezTo>
                  <a:cubicBezTo>
                    <a:pt x="376" y="420"/>
                    <a:pt x="377" y="420"/>
                    <a:pt x="378" y="421"/>
                  </a:cubicBezTo>
                  <a:cubicBezTo>
                    <a:pt x="372" y="434"/>
                    <a:pt x="372" y="434"/>
                    <a:pt x="372" y="434"/>
                  </a:cubicBezTo>
                  <a:cubicBezTo>
                    <a:pt x="369" y="440"/>
                    <a:pt x="367" y="445"/>
                    <a:pt x="364" y="451"/>
                  </a:cubicBezTo>
                  <a:cubicBezTo>
                    <a:pt x="359" y="462"/>
                    <a:pt x="355" y="473"/>
                    <a:pt x="350" y="484"/>
                  </a:cubicBezTo>
                  <a:cubicBezTo>
                    <a:pt x="355" y="473"/>
                    <a:pt x="359" y="462"/>
                    <a:pt x="364" y="451"/>
                  </a:cubicBezTo>
                  <a:cubicBezTo>
                    <a:pt x="367" y="445"/>
                    <a:pt x="369" y="439"/>
                    <a:pt x="371" y="434"/>
                  </a:cubicBezTo>
                  <a:cubicBezTo>
                    <a:pt x="377" y="421"/>
                    <a:pt x="377" y="421"/>
                    <a:pt x="377" y="421"/>
                  </a:cubicBezTo>
                  <a:cubicBezTo>
                    <a:pt x="377" y="420"/>
                    <a:pt x="376" y="420"/>
                    <a:pt x="376" y="420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3" y="418"/>
                    <a:pt x="373" y="418"/>
                    <a:pt x="373" y="418"/>
                  </a:cubicBezTo>
                  <a:cubicBezTo>
                    <a:pt x="370" y="417"/>
                    <a:pt x="368" y="415"/>
                    <a:pt x="365" y="413"/>
                  </a:cubicBezTo>
                  <a:cubicBezTo>
                    <a:pt x="360" y="409"/>
                    <a:pt x="356" y="405"/>
                    <a:pt x="352" y="400"/>
                  </a:cubicBezTo>
                  <a:cubicBezTo>
                    <a:pt x="348" y="396"/>
                    <a:pt x="344" y="391"/>
                    <a:pt x="341" y="386"/>
                  </a:cubicBezTo>
                  <a:cubicBezTo>
                    <a:pt x="340" y="383"/>
                    <a:pt x="338" y="380"/>
                    <a:pt x="337" y="378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5" y="374"/>
                    <a:pt x="335" y="374"/>
                    <a:pt x="335" y="374"/>
                  </a:cubicBezTo>
                  <a:cubicBezTo>
                    <a:pt x="335" y="373"/>
                    <a:pt x="335" y="373"/>
                    <a:pt x="335" y="372"/>
                  </a:cubicBezTo>
                  <a:cubicBezTo>
                    <a:pt x="334" y="372"/>
                    <a:pt x="334" y="372"/>
                    <a:pt x="334" y="371"/>
                  </a:cubicBezTo>
                  <a:cubicBezTo>
                    <a:pt x="334" y="372"/>
                    <a:pt x="333" y="372"/>
                    <a:pt x="332" y="372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28" y="374"/>
                    <a:pt x="328" y="374"/>
                    <a:pt x="328" y="374"/>
                  </a:cubicBezTo>
                  <a:cubicBezTo>
                    <a:pt x="324" y="375"/>
                    <a:pt x="321" y="375"/>
                    <a:pt x="318" y="376"/>
                  </a:cubicBezTo>
                  <a:cubicBezTo>
                    <a:pt x="311" y="377"/>
                    <a:pt x="304" y="378"/>
                    <a:pt x="297" y="377"/>
                  </a:cubicBezTo>
                  <a:cubicBezTo>
                    <a:pt x="290" y="377"/>
                    <a:pt x="283" y="376"/>
                    <a:pt x="276" y="374"/>
                  </a:cubicBezTo>
                  <a:cubicBezTo>
                    <a:pt x="273" y="374"/>
                    <a:pt x="270" y="373"/>
                    <a:pt x="266" y="371"/>
                  </a:cubicBezTo>
                  <a:cubicBezTo>
                    <a:pt x="265" y="371"/>
                    <a:pt x="265" y="371"/>
                    <a:pt x="264" y="370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2" y="370"/>
                    <a:pt x="262" y="370"/>
                    <a:pt x="262" y="370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1" y="369"/>
                    <a:pt x="260" y="369"/>
                    <a:pt x="259" y="368"/>
                  </a:cubicBezTo>
                  <a:cubicBezTo>
                    <a:pt x="258" y="369"/>
                    <a:pt x="257" y="370"/>
                    <a:pt x="255" y="373"/>
                  </a:cubicBezTo>
                  <a:cubicBezTo>
                    <a:pt x="253" y="375"/>
                    <a:pt x="250" y="377"/>
                    <a:pt x="248" y="379"/>
                  </a:cubicBezTo>
                  <a:cubicBezTo>
                    <a:pt x="244" y="384"/>
                    <a:pt x="239" y="388"/>
                    <a:pt x="235" y="392"/>
                  </a:cubicBezTo>
                  <a:cubicBezTo>
                    <a:pt x="234" y="393"/>
                    <a:pt x="235" y="393"/>
                    <a:pt x="236" y="393"/>
                  </a:cubicBezTo>
                  <a:cubicBezTo>
                    <a:pt x="236" y="392"/>
                    <a:pt x="238" y="391"/>
                    <a:pt x="242" y="388"/>
                  </a:cubicBezTo>
                  <a:cubicBezTo>
                    <a:pt x="244" y="386"/>
                    <a:pt x="247" y="384"/>
                    <a:pt x="251" y="380"/>
                  </a:cubicBezTo>
                  <a:cubicBezTo>
                    <a:pt x="252" y="378"/>
                    <a:pt x="254" y="377"/>
                    <a:pt x="256" y="374"/>
                  </a:cubicBezTo>
                  <a:cubicBezTo>
                    <a:pt x="259" y="372"/>
                    <a:pt x="259" y="372"/>
                    <a:pt x="259" y="372"/>
                  </a:cubicBezTo>
                  <a:cubicBezTo>
                    <a:pt x="259" y="371"/>
                    <a:pt x="259" y="371"/>
                    <a:pt x="260" y="371"/>
                  </a:cubicBezTo>
                  <a:cubicBezTo>
                    <a:pt x="260" y="371"/>
                    <a:pt x="260" y="371"/>
                    <a:pt x="260" y="371"/>
                  </a:cubicBezTo>
                  <a:cubicBezTo>
                    <a:pt x="261" y="371"/>
                    <a:pt x="261" y="371"/>
                    <a:pt x="261" y="371"/>
                  </a:cubicBezTo>
                  <a:cubicBezTo>
                    <a:pt x="262" y="372"/>
                    <a:pt x="262" y="372"/>
                    <a:pt x="262" y="372"/>
                  </a:cubicBezTo>
                  <a:cubicBezTo>
                    <a:pt x="264" y="373"/>
                    <a:pt x="266" y="374"/>
                    <a:pt x="268" y="374"/>
                  </a:cubicBezTo>
                  <a:cubicBezTo>
                    <a:pt x="273" y="376"/>
                    <a:pt x="277" y="377"/>
                    <a:pt x="282" y="378"/>
                  </a:cubicBezTo>
                  <a:cubicBezTo>
                    <a:pt x="291" y="379"/>
                    <a:pt x="299" y="379"/>
                    <a:pt x="307" y="379"/>
                  </a:cubicBezTo>
                  <a:cubicBezTo>
                    <a:pt x="312" y="379"/>
                    <a:pt x="317" y="378"/>
                    <a:pt x="323" y="377"/>
                  </a:cubicBezTo>
                  <a:cubicBezTo>
                    <a:pt x="325" y="377"/>
                    <a:pt x="328" y="376"/>
                    <a:pt x="331" y="375"/>
                  </a:cubicBezTo>
                  <a:cubicBezTo>
                    <a:pt x="332" y="375"/>
                    <a:pt x="332" y="375"/>
                    <a:pt x="332" y="375"/>
                  </a:cubicBezTo>
                  <a:cubicBezTo>
                    <a:pt x="333" y="374"/>
                    <a:pt x="333" y="374"/>
                    <a:pt x="333" y="374"/>
                  </a:cubicBezTo>
                  <a:cubicBezTo>
                    <a:pt x="333" y="375"/>
                    <a:pt x="333" y="375"/>
                    <a:pt x="333" y="375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7"/>
                    <a:pt x="334" y="377"/>
                    <a:pt x="334" y="377"/>
                  </a:cubicBezTo>
                  <a:cubicBezTo>
                    <a:pt x="334" y="378"/>
                    <a:pt x="334" y="378"/>
                    <a:pt x="334" y="378"/>
                  </a:cubicBezTo>
                  <a:cubicBezTo>
                    <a:pt x="336" y="380"/>
                    <a:pt x="337" y="383"/>
                    <a:pt x="339" y="386"/>
                  </a:cubicBezTo>
                  <a:cubicBezTo>
                    <a:pt x="342" y="391"/>
                    <a:pt x="345" y="397"/>
                    <a:pt x="350" y="401"/>
                  </a:cubicBezTo>
                  <a:cubicBezTo>
                    <a:pt x="354" y="406"/>
                    <a:pt x="358" y="411"/>
                    <a:pt x="363" y="415"/>
                  </a:cubicBezTo>
                  <a:cubicBezTo>
                    <a:pt x="366" y="417"/>
                    <a:pt x="369" y="418"/>
                    <a:pt x="371" y="420"/>
                  </a:cubicBezTo>
                  <a:cubicBezTo>
                    <a:pt x="374" y="421"/>
                    <a:pt x="374" y="421"/>
                    <a:pt x="374" y="421"/>
                  </a:cubicBezTo>
                  <a:cubicBezTo>
                    <a:pt x="374" y="422"/>
                    <a:pt x="374" y="422"/>
                    <a:pt x="374" y="422"/>
                  </a:cubicBezTo>
                  <a:cubicBezTo>
                    <a:pt x="374" y="422"/>
                    <a:pt x="374" y="422"/>
                    <a:pt x="374" y="423"/>
                  </a:cubicBezTo>
                  <a:cubicBezTo>
                    <a:pt x="372" y="428"/>
                    <a:pt x="372" y="428"/>
                    <a:pt x="372" y="428"/>
                  </a:cubicBezTo>
                  <a:cubicBezTo>
                    <a:pt x="366" y="440"/>
                    <a:pt x="366" y="440"/>
                    <a:pt x="366" y="440"/>
                  </a:cubicBezTo>
                  <a:cubicBezTo>
                    <a:pt x="363" y="448"/>
                    <a:pt x="360" y="456"/>
                    <a:pt x="356" y="464"/>
                  </a:cubicBezTo>
                  <a:cubicBezTo>
                    <a:pt x="350" y="480"/>
                    <a:pt x="344" y="495"/>
                    <a:pt x="338" y="511"/>
                  </a:cubicBezTo>
                  <a:cubicBezTo>
                    <a:pt x="330" y="534"/>
                    <a:pt x="322" y="557"/>
                    <a:pt x="315" y="580"/>
                  </a:cubicBezTo>
                  <a:cubicBezTo>
                    <a:pt x="314" y="585"/>
                    <a:pt x="312" y="591"/>
                    <a:pt x="310" y="597"/>
                  </a:cubicBezTo>
                  <a:cubicBezTo>
                    <a:pt x="308" y="606"/>
                    <a:pt x="308" y="606"/>
                    <a:pt x="308" y="606"/>
                  </a:cubicBezTo>
                  <a:cubicBezTo>
                    <a:pt x="307" y="608"/>
                    <a:pt x="307" y="608"/>
                    <a:pt x="307" y="608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6" y="609"/>
                    <a:pt x="306" y="609"/>
                    <a:pt x="306" y="609"/>
                  </a:cubicBezTo>
                  <a:cubicBezTo>
                    <a:pt x="304" y="609"/>
                    <a:pt x="304" y="609"/>
                    <a:pt x="304" y="609"/>
                  </a:cubicBezTo>
                  <a:cubicBezTo>
                    <a:pt x="295" y="609"/>
                    <a:pt x="295" y="609"/>
                    <a:pt x="295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0" y="587"/>
                    <a:pt x="280" y="587"/>
                    <a:pt x="280" y="587"/>
                  </a:cubicBezTo>
                  <a:cubicBezTo>
                    <a:pt x="277" y="579"/>
                    <a:pt x="275" y="571"/>
                    <a:pt x="272" y="563"/>
                  </a:cubicBezTo>
                  <a:cubicBezTo>
                    <a:pt x="267" y="547"/>
                    <a:pt x="262" y="531"/>
                    <a:pt x="256" y="515"/>
                  </a:cubicBezTo>
                  <a:cubicBezTo>
                    <a:pt x="246" y="484"/>
                    <a:pt x="234" y="454"/>
                    <a:pt x="222" y="429"/>
                  </a:cubicBezTo>
                  <a:cubicBezTo>
                    <a:pt x="217" y="418"/>
                    <a:pt x="214" y="411"/>
                    <a:pt x="211" y="408"/>
                  </a:cubicBezTo>
                  <a:cubicBezTo>
                    <a:pt x="210" y="406"/>
                    <a:pt x="210" y="405"/>
                    <a:pt x="209" y="405"/>
                  </a:cubicBezTo>
                  <a:cubicBezTo>
                    <a:pt x="212" y="404"/>
                    <a:pt x="215" y="402"/>
                    <a:pt x="220" y="400"/>
                  </a:cubicBezTo>
                  <a:cubicBezTo>
                    <a:pt x="223" y="398"/>
                    <a:pt x="226" y="395"/>
                    <a:pt x="229" y="393"/>
                  </a:cubicBezTo>
                  <a:cubicBezTo>
                    <a:pt x="232" y="391"/>
                    <a:pt x="234" y="389"/>
                    <a:pt x="234" y="389"/>
                  </a:cubicBezTo>
                  <a:cubicBezTo>
                    <a:pt x="237" y="388"/>
                    <a:pt x="236" y="389"/>
                    <a:pt x="235" y="391"/>
                  </a:cubicBezTo>
                  <a:cubicBezTo>
                    <a:pt x="240" y="387"/>
                    <a:pt x="244" y="383"/>
                    <a:pt x="248" y="379"/>
                  </a:cubicBezTo>
                  <a:close/>
                  <a:moveTo>
                    <a:pt x="318" y="622"/>
                  </a:moveTo>
                  <a:cubicBezTo>
                    <a:pt x="319" y="621"/>
                    <a:pt x="319" y="621"/>
                    <a:pt x="319" y="621"/>
                  </a:cubicBezTo>
                  <a:cubicBezTo>
                    <a:pt x="323" y="606"/>
                    <a:pt x="323" y="606"/>
                    <a:pt x="323" y="606"/>
                  </a:cubicBezTo>
                  <a:cubicBezTo>
                    <a:pt x="325" y="599"/>
                    <a:pt x="327" y="592"/>
                    <a:pt x="329" y="585"/>
                  </a:cubicBezTo>
                  <a:cubicBezTo>
                    <a:pt x="337" y="557"/>
                    <a:pt x="346" y="530"/>
                    <a:pt x="356" y="502"/>
                  </a:cubicBezTo>
                  <a:cubicBezTo>
                    <a:pt x="361" y="489"/>
                    <a:pt x="366" y="475"/>
                    <a:pt x="372" y="462"/>
                  </a:cubicBezTo>
                  <a:cubicBezTo>
                    <a:pt x="374" y="455"/>
                    <a:pt x="377" y="448"/>
                    <a:pt x="380" y="442"/>
                  </a:cubicBezTo>
                  <a:cubicBezTo>
                    <a:pt x="385" y="432"/>
                    <a:pt x="385" y="432"/>
                    <a:pt x="385" y="432"/>
                  </a:cubicBezTo>
                  <a:cubicBezTo>
                    <a:pt x="392" y="416"/>
                    <a:pt x="392" y="416"/>
                    <a:pt x="392" y="416"/>
                  </a:cubicBezTo>
                  <a:cubicBezTo>
                    <a:pt x="386" y="413"/>
                    <a:pt x="386" y="413"/>
                    <a:pt x="386" y="413"/>
                  </a:cubicBezTo>
                  <a:cubicBezTo>
                    <a:pt x="385" y="412"/>
                    <a:pt x="384" y="412"/>
                    <a:pt x="383" y="411"/>
                  </a:cubicBezTo>
                  <a:cubicBezTo>
                    <a:pt x="381" y="410"/>
                    <a:pt x="381" y="410"/>
                    <a:pt x="381" y="410"/>
                  </a:cubicBezTo>
                  <a:cubicBezTo>
                    <a:pt x="381" y="410"/>
                    <a:pt x="381" y="410"/>
                    <a:pt x="380" y="410"/>
                  </a:cubicBezTo>
                  <a:cubicBezTo>
                    <a:pt x="380" y="410"/>
                    <a:pt x="380" y="410"/>
                    <a:pt x="380" y="410"/>
                  </a:cubicBezTo>
                  <a:cubicBezTo>
                    <a:pt x="378" y="409"/>
                    <a:pt x="376" y="407"/>
                    <a:pt x="374" y="406"/>
                  </a:cubicBezTo>
                  <a:cubicBezTo>
                    <a:pt x="371" y="404"/>
                    <a:pt x="367" y="401"/>
                    <a:pt x="364" y="398"/>
                  </a:cubicBezTo>
                  <a:cubicBezTo>
                    <a:pt x="358" y="392"/>
                    <a:pt x="353" y="385"/>
                    <a:pt x="349" y="377"/>
                  </a:cubicBezTo>
                  <a:cubicBezTo>
                    <a:pt x="353" y="385"/>
                    <a:pt x="358" y="392"/>
                    <a:pt x="364" y="398"/>
                  </a:cubicBezTo>
                  <a:cubicBezTo>
                    <a:pt x="367" y="401"/>
                    <a:pt x="371" y="404"/>
                    <a:pt x="374" y="406"/>
                  </a:cubicBezTo>
                  <a:cubicBezTo>
                    <a:pt x="376" y="407"/>
                    <a:pt x="378" y="409"/>
                    <a:pt x="380" y="410"/>
                  </a:cubicBezTo>
                  <a:cubicBezTo>
                    <a:pt x="383" y="412"/>
                    <a:pt x="388" y="414"/>
                    <a:pt x="391" y="416"/>
                  </a:cubicBezTo>
                  <a:cubicBezTo>
                    <a:pt x="384" y="433"/>
                    <a:pt x="384" y="433"/>
                    <a:pt x="384" y="433"/>
                  </a:cubicBezTo>
                  <a:cubicBezTo>
                    <a:pt x="379" y="445"/>
                    <a:pt x="379" y="445"/>
                    <a:pt x="379" y="445"/>
                  </a:cubicBezTo>
                  <a:cubicBezTo>
                    <a:pt x="375" y="452"/>
                    <a:pt x="372" y="460"/>
                    <a:pt x="369" y="468"/>
                  </a:cubicBezTo>
                  <a:cubicBezTo>
                    <a:pt x="363" y="483"/>
                    <a:pt x="357" y="499"/>
                    <a:pt x="351" y="515"/>
                  </a:cubicBezTo>
                  <a:cubicBezTo>
                    <a:pt x="340" y="546"/>
                    <a:pt x="330" y="578"/>
                    <a:pt x="321" y="612"/>
                  </a:cubicBezTo>
                  <a:cubicBezTo>
                    <a:pt x="321" y="611"/>
                    <a:pt x="321" y="609"/>
                    <a:pt x="320" y="612"/>
                  </a:cubicBezTo>
                  <a:cubicBezTo>
                    <a:pt x="329" y="579"/>
                    <a:pt x="339" y="546"/>
                    <a:pt x="350" y="515"/>
                  </a:cubicBezTo>
                  <a:cubicBezTo>
                    <a:pt x="356" y="499"/>
                    <a:pt x="362" y="483"/>
                    <a:pt x="368" y="468"/>
                  </a:cubicBezTo>
                  <a:cubicBezTo>
                    <a:pt x="371" y="460"/>
                    <a:pt x="375" y="452"/>
                    <a:pt x="378" y="444"/>
                  </a:cubicBezTo>
                  <a:cubicBezTo>
                    <a:pt x="383" y="433"/>
                    <a:pt x="383" y="433"/>
                    <a:pt x="383" y="433"/>
                  </a:cubicBezTo>
                  <a:cubicBezTo>
                    <a:pt x="391" y="416"/>
                    <a:pt x="391" y="416"/>
                    <a:pt x="391" y="416"/>
                  </a:cubicBezTo>
                  <a:cubicBezTo>
                    <a:pt x="384" y="413"/>
                    <a:pt x="384" y="413"/>
                    <a:pt x="384" y="413"/>
                  </a:cubicBezTo>
                  <a:cubicBezTo>
                    <a:pt x="383" y="413"/>
                    <a:pt x="383" y="412"/>
                    <a:pt x="382" y="412"/>
                  </a:cubicBezTo>
                  <a:cubicBezTo>
                    <a:pt x="380" y="411"/>
                    <a:pt x="380" y="411"/>
                    <a:pt x="380" y="411"/>
                  </a:cubicBezTo>
                  <a:cubicBezTo>
                    <a:pt x="379" y="410"/>
                    <a:pt x="379" y="410"/>
                    <a:pt x="379" y="410"/>
                  </a:cubicBezTo>
                  <a:cubicBezTo>
                    <a:pt x="377" y="409"/>
                    <a:pt x="375" y="408"/>
                    <a:pt x="373" y="406"/>
                  </a:cubicBezTo>
                  <a:cubicBezTo>
                    <a:pt x="369" y="404"/>
                    <a:pt x="366" y="401"/>
                    <a:pt x="363" y="397"/>
                  </a:cubicBezTo>
                  <a:cubicBezTo>
                    <a:pt x="356" y="391"/>
                    <a:pt x="350" y="383"/>
                    <a:pt x="346" y="374"/>
                  </a:cubicBezTo>
                  <a:cubicBezTo>
                    <a:pt x="347" y="374"/>
                    <a:pt x="347" y="374"/>
                    <a:pt x="347" y="374"/>
                  </a:cubicBezTo>
                  <a:cubicBezTo>
                    <a:pt x="347" y="373"/>
                    <a:pt x="346" y="372"/>
                    <a:pt x="346" y="372"/>
                  </a:cubicBezTo>
                  <a:cubicBezTo>
                    <a:pt x="346" y="371"/>
                    <a:pt x="346" y="371"/>
                    <a:pt x="346" y="371"/>
                  </a:cubicBezTo>
                  <a:cubicBezTo>
                    <a:pt x="345" y="371"/>
                    <a:pt x="345" y="371"/>
                    <a:pt x="345" y="371"/>
                  </a:cubicBezTo>
                  <a:cubicBezTo>
                    <a:pt x="345" y="370"/>
                    <a:pt x="345" y="370"/>
                    <a:pt x="345" y="370"/>
                  </a:cubicBezTo>
                  <a:cubicBezTo>
                    <a:pt x="344" y="368"/>
                    <a:pt x="344" y="368"/>
                    <a:pt x="344" y="368"/>
                  </a:cubicBezTo>
                  <a:cubicBezTo>
                    <a:pt x="343" y="364"/>
                    <a:pt x="342" y="361"/>
                    <a:pt x="340" y="358"/>
                  </a:cubicBezTo>
                  <a:cubicBezTo>
                    <a:pt x="337" y="359"/>
                    <a:pt x="334" y="360"/>
                    <a:pt x="331" y="361"/>
                  </a:cubicBezTo>
                  <a:cubicBezTo>
                    <a:pt x="330" y="362"/>
                    <a:pt x="330" y="362"/>
                    <a:pt x="329" y="362"/>
                  </a:cubicBezTo>
                  <a:cubicBezTo>
                    <a:pt x="327" y="363"/>
                    <a:pt x="327" y="363"/>
                    <a:pt x="327" y="363"/>
                  </a:cubicBezTo>
                  <a:cubicBezTo>
                    <a:pt x="325" y="363"/>
                    <a:pt x="325" y="363"/>
                    <a:pt x="325" y="363"/>
                  </a:cubicBezTo>
                  <a:cubicBezTo>
                    <a:pt x="322" y="364"/>
                    <a:pt x="319" y="365"/>
                    <a:pt x="316" y="365"/>
                  </a:cubicBezTo>
                  <a:cubicBezTo>
                    <a:pt x="310" y="366"/>
                    <a:pt x="304" y="367"/>
                    <a:pt x="297" y="367"/>
                  </a:cubicBezTo>
                  <a:cubicBezTo>
                    <a:pt x="291" y="366"/>
                    <a:pt x="285" y="365"/>
                    <a:pt x="279" y="364"/>
                  </a:cubicBezTo>
                  <a:cubicBezTo>
                    <a:pt x="276" y="363"/>
                    <a:pt x="273" y="362"/>
                    <a:pt x="270" y="361"/>
                  </a:cubicBezTo>
                  <a:cubicBezTo>
                    <a:pt x="269" y="361"/>
                    <a:pt x="269" y="361"/>
                    <a:pt x="268" y="360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6" y="360"/>
                    <a:pt x="266" y="360"/>
                    <a:pt x="266" y="360"/>
                  </a:cubicBezTo>
                  <a:cubicBezTo>
                    <a:pt x="265" y="359"/>
                    <a:pt x="265" y="359"/>
                    <a:pt x="265" y="359"/>
                  </a:cubicBezTo>
                  <a:cubicBezTo>
                    <a:pt x="263" y="358"/>
                    <a:pt x="263" y="358"/>
                    <a:pt x="263" y="358"/>
                  </a:cubicBezTo>
                  <a:cubicBezTo>
                    <a:pt x="261" y="357"/>
                    <a:pt x="261" y="357"/>
                    <a:pt x="261" y="357"/>
                  </a:cubicBezTo>
                  <a:cubicBezTo>
                    <a:pt x="256" y="354"/>
                    <a:pt x="256" y="354"/>
                    <a:pt x="256" y="354"/>
                  </a:cubicBezTo>
                  <a:cubicBezTo>
                    <a:pt x="251" y="361"/>
                    <a:pt x="251" y="361"/>
                    <a:pt x="251" y="361"/>
                  </a:cubicBezTo>
                  <a:cubicBezTo>
                    <a:pt x="248" y="364"/>
                    <a:pt x="248" y="364"/>
                    <a:pt x="248" y="364"/>
                  </a:cubicBezTo>
                  <a:cubicBezTo>
                    <a:pt x="246" y="366"/>
                    <a:pt x="246" y="366"/>
                    <a:pt x="246" y="366"/>
                  </a:cubicBezTo>
                  <a:cubicBezTo>
                    <a:pt x="243" y="369"/>
                    <a:pt x="243" y="369"/>
                    <a:pt x="243" y="369"/>
                  </a:cubicBezTo>
                  <a:cubicBezTo>
                    <a:pt x="241" y="371"/>
                    <a:pt x="239" y="373"/>
                    <a:pt x="237" y="375"/>
                  </a:cubicBezTo>
                  <a:cubicBezTo>
                    <a:pt x="233" y="379"/>
                    <a:pt x="230" y="383"/>
                    <a:pt x="226" y="386"/>
                  </a:cubicBezTo>
                  <a:cubicBezTo>
                    <a:pt x="231" y="383"/>
                    <a:pt x="236" y="378"/>
                    <a:pt x="241" y="374"/>
                  </a:cubicBezTo>
                  <a:cubicBezTo>
                    <a:pt x="243" y="372"/>
                    <a:pt x="245" y="370"/>
                    <a:pt x="247" y="367"/>
                  </a:cubicBezTo>
                  <a:cubicBezTo>
                    <a:pt x="249" y="366"/>
                    <a:pt x="249" y="366"/>
                    <a:pt x="249" y="366"/>
                  </a:cubicBezTo>
                  <a:cubicBezTo>
                    <a:pt x="250" y="365"/>
                    <a:pt x="250" y="365"/>
                    <a:pt x="250" y="365"/>
                  </a:cubicBezTo>
                  <a:cubicBezTo>
                    <a:pt x="251" y="363"/>
                    <a:pt x="251" y="363"/>
                    <a:pt x="251" y="363"/>
                  </a:cubicBezTo>
                  <a:cubicBezTo>
                    <a:pt x="257" y="357"/>
                    <a:pt x="257" y="357"/>
                    <a:pt x="257" y="357"/>
                  </a:cubicBezTo>
                  <a:cubicBezTo>
                    <a:pt x="261" y="359"/>
                    <a:pt x="261" y="359"/>
                    <a:pt x="261" y="359"/>
                  </a:cubicBezTo>
                  <a:cubicBezTo>
                    <a:pt x="263" y="360"/>
                    <a:pt x="263" y="360"/>
                    <a:pt x="263" y="360"/>
                  </a:cubicBezTo>
                  <a:cubicBezTo>
                    <a:pt x="264" y="361"/>
                    <a:pt x="264" y="361"/>
                    <a:pt x="264" y="361"/>
                  </a:cubicBezTo>
                  <a:cubicBezTo>
                    <a:pt x="266" y="362"/>
                    <a:pt x="266" y="362"/>
                    <a:pt x="267" y="362"/>
                  </a:cubicBezTo>
                  <a:cubicBezTo>
                    <a:pt x="269" y="363"/>
                    <a:pt x="269" y="363"/>
                    <a:pt x="269" y="363"/>
                  </a:cubicBezTo>
                  <a:cubicBezTo>
                    <a:pt x="272" y="364"/>
                    <a:pt x="275" y="365"/>
                    <a:pt x="278" y="366"/>
                  </a:cubicBezTo>
                  <a:cubicBezTo>
                    <a:pt x="284" y="367"/>
                    <a:pt x="291" y="368"/>
                    <a:pt x="297" y="369"/>
                  </a:cubicBezTo>
                  <a:cubicBezTo>
                    <a:pt x="303" y="369"/>
                    <a:pt x="310" y="369"/>
                    <a:pt x="316" y="368"/>
                  </a:cubicBezTo>
                  <a:cubicBezTo>
                    <a:pt x="319" y="367"/>
                    <a:pt x="322" y="367"/>
                    <a:pt x="325" y="366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9" y="365"/>
                    <a:pt x="329" y="365"/>
                    <a:pt x="329" y="365"/>
                  </a:cubicBezTo>
                  <a:cubicBezTo>
                    <a:pt x="330" y="364"/>
                    <a:pt x="331" y="364"/>
                    <a:pt x="331" y="364"/>
                  </a:cubicBezTo>
                  <a:cubicBezTo>
                    <a:pt x="334" y="363"/>
                    <a:pt x="336" y="362"/>
                    <a:pt x="339" y="361"/>
                  </a:cubicBezTo>
                  <a:cubicBezTo>
                    <a:pt x="342" y="368"/>
                    <a:pt x="342" y="368"/>
                    <a:pt x="342" y="368"/>
                  </a:cubicBezTo>
                  <a:cubicBezTo>
                    <a:pt x="342" y="369"/>
                    <a:pt x="342" y="370"/>
                    <a:pt x="343" y="371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4" y="373"/>
                    <a:pt x="344" y="373"/>
                    <a:pt x="344" y="373"/>
                  </a:cubicBezTo>
                  <a:cubicBezTo>
                    <a:pt x="345" y="376"/>
                    <a:pt x="346" y="378"/>
                    <a:pt x="348" y="381"/>
                  </a:cubicBezTo>
                  <a:cubicBezTo>
                    <a:pt x="351" y="386"/>
                    <a:pt x="354" y="390"/>
                    <a:pt x="358" y="394"/>
                  </a:cubicBezTo>
                  <a:cubicBezTo>
                    <a:pt x="361" y="399"/>
                    <a:pt x="366" y="403"/>
                    <a:pt x="370" y="406"/>
                  </a:cubicBezTo>
                  <a:cubicBezTo>
                    <a:pt x="372" y="408"/>
                    <a:pt x="375" y="409"/>
                    <a:pt x="377" y="411"/>
                  </a:cubicBezTo>
                  <a:cubicBezTo>
                    <a:pt x="378" y="411"/>
                    <a:pt x="378" y="411"/>
                    <a:pt x="378" y="411"/>
                  </a:cubicBezTo>
                  <a:cubicBezTo>
                    <a:pt x="379" y="412"/>
                    <a:pt x="379" y="412"/>
                    <a:pt x="379" y="412"/>
                  </a:cubicBezTo>
                  <a:cubicBezTo>
                    <a:pt x="380" y="413"/>
                    <a:pt x="381" y="413"/>
                    <a:pt x="382" y="414"/>
                  </a:cubicBezTo>
                  <a:cubicBezTo>
                    <a:pt x="384" y="415"/>
                    <a:pt x="386" y="416"/>
                    <a:pt x="388" y="417"/>
                  </a:cubicBezTo>
                  <a:cubicBezTo>
                    <a:pt x="381" y="433"/>
                    <a:pt x="381" y="433"/>
                    <a:pt x="381" y="433"/>
                  </a:cubicBezTo>
                  <a:cubicBezTo>
                    <a:pt x="376" y="445"/>
                    <a:pt x="376" y="445"/>
                    <a:pt x="376" y="445"/>
                  </a:cubicBezTo>
                  <a:cubicBezTo>
                    <a:pt x="372" y="454"/>
                    <a:pt x="369" y="462"/>
                    <a:pt x="365" y="471"/>
                  </a:cubicBezTo>
                  <a:cubicBezTo>
                    <a:pt x="359" y="488"/>
                    <a:pt x="352" y="504"/>
                    <a:pt x="346" y="521"/>
                  </a:cubicBezTo>
                  <a:cubicBezTo>
                    <a:pt x="352" y="505"/>
                    <a:pt x="358" y="488"/>
                    <a:pt x="365" y="471"/>
                  </a:cubicBezTo>
                  <a:cubicBezTo>
                    <a:pt x="368" y="462"/>
                    <a:pt x="372" y="454"/>
                    <a:pt x="375" y="445"/>
                  </a:cubicBezTo>
                  <a:cubicBezTo>
                    <a:pt x="377" y="441"/>
                    <a:pt x="379" y="437"/>
                    <a:pt x="381" y="433"/>
                  </a:cubicBezTo>
                  <a:cubicBezTo>
                    <a:pt x="388" y="417"/>
                    <a:pt x="388" y="417"/>
                    <a:pt x="388" y="417"/>
                  </a:cubicBezTo>
                  <a:cubicBezTo>
                    <a:pt x="385" y="416"/>
                    <a:pt x="382" y="414"/>
                    <a:pt x="380" y="413"/>
                  </a:cubicBezTo>
                  <a:cubicBezTo>
                    <a:pt x="380" y="413"/>
                    <a:pt x="379" y="413"/>
                    <a:pt x="379" y="412"/>
                  </a:cubicBezTo>
                  <a:cubicBezTo>
                    <a:pt x="378" y="412"/>
                    <a:pt x="378" y="412"/>
                    <a:pt x="378" y="412"/>
                  </a:cubicBezTo>
                  <a:cubicBezTo>
                    <a:pt x="377" y="411"/>
                    <a:pt x="377" y="411"/>
                    <a:pt x="377" y="411"/>
                  </a:cubicBezTo>
                  <a:cubicBezTo>
                    <a:pt x="376" y="411"/>
                    <a:pt x="375" y="410"/>
                    <a:pt x="375" y="410"/>
                  </a:cubicBezTo>
                  <a:cubicBezTo>
                    <a:pt x="372" y="408"/>
                    <a:pt x="369" y="406"/>
                    <a:pt x="366" y="403"/>
                  </a:cubicBezTo>
                  <a:cubicBezTo>
                    <a:pt x="360" y="398"/>
                    <a:pt x="355" y="392"/>
                    <a:pt x="351" y="386"/>
                  </a:cubicBezTo>
                  <a:cubicBezTo>
                    <a:pt x="349" y="382"/>
                    <a:pt x="347" y="379"/>
                    <a:pt x="345" y="376"/>
                  </a:cubicBezTo>
                  <a:cubicBezTo>
                    <a:pt x="345" y="375"/>
                    <a:pt x="344" y="374"/>
                    <a:pt x="344" y="373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2" y="370"/>
                    <a:pt x="342" y="370"/>
                    <a:pt x="342" y="370"/>
                  </a:cubicBezTo>
                  <a:cubicBezTo>
                    <a:pt x="341" y="367"/>
                    <a:pt x="340" y="364"/>
                    <a:pt x="339" y="361"/>
                  </a:cubicBezTo>
                  <a:cubicBezTo>
                    <a:pt x="336" y="362"/>
                    <a:pt x="334" y="363"/>
                    <a:pt x="331" y="364"/>
                  </a:cubicBezTo>
                  <a:cubicBezTo>
                    <a:pt x="330" y="364"/>
                    <a:pt x="330" y="365"/>
                    <a:pt x="329" y="365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5" y="366"/>
                    <a:pt x="325" y="366"/>
                    <a:pt x="325" y="366"/>
                  </a:cubicBezTo>
                  <a:cubicBezTo>
                    <a:pt x="322" y="367"/>
                    <a:pt x="319" y="368"/>
                    <a:pt x="316" y="368"/>
                  </a:cubicBezTo>
                  <a:cubicBezTo>
                    <a:pt x="309" y="369"/>
                    <a:pt x="303" y="369"/>
                    <a:pt x="297" y="369"/>
                  </a:cubicBezTo>
                  <a:cubicBezTo>
                    <a:pt x="290" y="369"/>
                    <a:pt x="284" y="368"/>
                    <a:pt x="278" y="366"/>
                  </a:cubicBezTo>
                  <a:cubicBezTo>
                    <a:pt x="275" y="366"/>
                    <a:pt x="272" y="365"/>
                    <a:pt x="269" y="364"/>
                  </a:cubicBezTo>
                  <a:cubicBezTo>
                    <a:pt x="268" y="363"/>
                    <a:pt x="267" y="363"/>
                    <a:pt x="267" y="363"/>
                  </a:cubicBezTo>
                  <a:cubicBezTo>
                    <a:pt x="266" y="362"/>
                    <a:pt x="266" y="362"/>
                    <a:pt x="264" y="362"/>
                  </a:cubicBezTo>
                  <a:cubicBezTo>
                    <a:pt x="262" y="361"/>
                    <a:pt x="262" y="361"/>
                    <a:pt x="262" y="361"/>
                  </a:cubicBezTo>
                  <a:cubicBezTo>
                    <a:pt x="261" y="360"/>
                    <a:pt x="261" y="360"/>
                    <a:pt x="261" y="360"/>
                  </a:cubicBezTo>
                  <a:cubicBezTo>
                    <a:pt x="257" y="358"/>
                    <a:pt x="257" y="358"/>
                    <a:pt x="257" y="358"/>
                  </a:cubicBezTo>
                  <a:cubicBezTo>
                    <a:pt x="252" y="364"/>
                    <a:pt x="252" y="364"/>
                    <a:pt x="252" y="364"/>
                  </a:cubicBezTo>
                  <a:cubicBezTo>
                    <a:pt x="250" y="366"/>
                    <a:pt x="250" y="366"/>
                    <a:pt x="250" y="366"/>
                  </a:cubicBezTo>
                  <a:cubicBezTo>
                    <a:pt x="248" y="368"/>
                    <a:pt x="248" y="368"/>
                    <a:pt x="248" y="368"/>
                  </a:cubicBezTo>
                  <a:cubicBezTo>
                    <a:pt x="246" y="370"/>
                    <a:pt x="244" y="372"/>
                    <a:pt x="241" y="375"/>
                  </a:cubicBezTo>
                  <a:cubicBezTo>
                    <a:pt x="237" y="379"/>
                    <a:pt x="232" y="383"/>
                    <a:pt x="227" y="387"/>
                  </a:cubicBezTo>
                  <a:cubicBezTo>
                    <a:pt x="225" y="389"/>
                    <a:pt x="222" y="391"/>
                    <a:pt x="220" y="392"/>
                  </a:cubicBezTo>
                  <a:cubicBezTo>
                    <a:pt x="217" y="395"/>
                    <a:pt x="215" y="397"/>
                    <a:pt x="212" y="398"/>
                  </a:cubicBezTo>
                  <a:cubicBezTo>
                    <a:pt x="208" y="402"/>
                    <a:pt x="204" y="405"/>
                    <a:pt x="204" y="406"/>
                  </a:cubicBezTo>
                  <a:cubicBezTo>
                    <a:pt x="205" y="406"/>
                    <a:pt x="206" y="406"/>
                    <a:pt x="208" y="405"/>
                  </a:cubicBezTo>
                  <a:cubicBezTo>
                    <a:pt x="208" y="405"/>
                    <a:pt x="208" y="406"/>
                    <a:pt x="208" y="406"/>
                  </a:cubicBezTo>
                  <a:cubicBezTo>
                    <a:pt x="209" y="411"/>
                    <a:pt x="214" y="426"/>
                    <a:pt x="223" y="449"/>
                  </a:cubicBezTo>
                  <a:cubicBezTo>
                    <a:pt x="222" y="449"/>
                    <a:pt x="222" y="449"/>
                    <a:pt x="222" y="449"/>
                  </a:cubicBezTo>
                  <a:cubicBezTo>
                    <a:pt x="217" y="438"/>
                    <a:pt x="214" y="431"/>
                    <a:pt x="212" y="427"/>
                  </a:cubicBezTo>
                  <a:cubicBezTo>
                    <a:pt x="210" y="423"/>
                    <a:pt x="209" y="422"/>
                    <a:pt x="209" y="422"/>
                  </a:cubicBezTo>
                  <a:cubicBezTo>
                    <a:pt x="207" y="421"/>
                    <a:pt x="208" y="426"/>
                    <a:pt x="206" y="423"/>
                  </a:cubicBezTo>
                  <a:cubicBezTo>
                    <a:pt x="216" y="445"/>
                    <a:pt x="225" y="467"/>
                    <a:pt x="232" y="490"/>
                  </a:cubicBezTo>
                  <a:cubicBezTo>
                    <a:pt x="234" y="496"/>
                    <a:pt x="238" y="507"/>
                    <a:pt x="240" y="513"/>
                  </a:cubicBezTo>
                  <a:cubicBezTo>
                    <a:pt x="251" y="541"/>
                    <a:pt x="260" y="569"/>
                    <a:pt x="268" y="598"/>
                  </a:cubicBezTo>
                  <a:cubicBezTo>
                    <a:pt x="271" y="608"/>
                    <a:pt x="271" y="608"/>
                    <a:pt x="271" y="608"/>
                  </a:cubicBezTo>
                  <a:cubicBezTo>
                    <a:pt x="273" y="614"/>
                    <a:pt x="273" y="614"/>
                    <a:pt x="273" y="614"/>
                  </a:cubicBezTo>
                  <a:cubicBezTo>
                    <a:pt x="274" y="619"/>
                    <a:pt x="274" y="619"/>
                    <a:pt x="274" y="619"/>
                  </a:cubicBezTo>
                  <a:cubicBezTo>
                    <a:pt x="275" y="622"/>
                    <a:pt x="275" y="622"/>
                    <a:pt x="275" y="622"/>
                  </a:cubicBezTo>
                  <a:cubicBezTo>
                    <a:pt x="268" y="622"/>
                    <a:pt x="268" y="622"/>
                    <a:pt x="268" y="622"/>
                  </a:cubicBezTo>
                  <a:cubicBezTo>
                    <a:pt x="268" y="621"/>
                    <a:pt x="268" y="621"/>
                    <a:pt x="268" y="621"/>
                  </a:cubicBezTo>
                  <a:cubicBezTo>
                    <a:pt x="263" y="604"/>
                    <a:pt x="263" y="604"/>
                    <a:pt x="263" y="604"/>
                  </a:cubicBezTo>
                  <a:cubicBezTo>
                    <a:pt x="261" y="595"/>
                    <a:pt x="261" y="595"/>
                    <a:pt x="261" y="595"/>
                  </a:cubicBezTo>
                  <a:cubicBezTo>
                    <a:pt x="257" y="582"/>
                    <a:pt x="253" y="570"/>
                    <a:pt x="249" y="557"/>
                  </a:cubicBezTo>
                  <a:cubicBezTo>
                    <a:pt x="241" y="532"/>
                    <a:pt x="232" y="507"/>
                    <a:pt x="223" y="483"/>
                  </a:cubicBezTo>
                  <a:cubicBezTo>
                    <a:pt x="218" y="471"/>
                    <a:pt x="213" y="459"/>
                    <a:pt x="208" y="447"/>
                  </a:cubicBezTo>
                  <a:cubicBezTo>
                    <a:pt x="206" y="441"/>
                    <a:pt x="203" y="435"/>
                    <a:pt x="201" y="429"/>
                  </a:cubicBezTo>
                  <a:cubicBezTo>
                    <a:pt x="196" y="420"/>
                    <a:pt x="196" y="420"/>
                    <a:pt x="196" y="420"/>
                  </a:cubicBezTo>
                  <a:cubicBezTo>
                    <a:pt x="190" y="406"/>
                    <a:pt x="190" y="406"/>
                    <a:pt x="190" y="406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2" y="407"/>
                    <a:pt x="182" y="407"/>
                    <a:pt x="182" y="407"/>
                  </a:cubicBezTo>
                  <a:cubicBezTo>
                    <a:pt x="182" y="407"/>
                    <a:pt x="181" y="408"/>
                    <a:pt x="181" y="408"/>
                  </a:cubicBezTo>
                  <a:cubicBezTo>
                    <a:pt x="180" y="408"/>
                    <a:pt x="180" y="408"/>
                    <a:pt x="180" y="408"/>
                  </a:cubicBezTo>
                  <a:cubicBezTo>
                    <a:pt x="178" y="408"/>
                    <a:pt x="177" y="408"/>
                    <a:pt x="175" y="408"/>
                  </a:cubicBezTo>
                  <a:cubicBezTo>
                    <a:pt x="172" y="408"/>
                    <a:pt x="169" y="407"/>
                    <a:pt x="166" y="407"/>
                  </a:cubicBezTo>
                  <a:cubicBezTo>
                    <a:pt x="159" y="405"/>
                    <a:pt x="154" y="402"/>
                    <a:pt x="149" y="397"/>
                  </a:cubicBezTo>
                  <a:cubicBezTo>
                    <a:pt x="144" y="393"/>
                    <a:pt x="140" y="388"/>
                    <a:pt x="138" y="382"/>
                  </a:cubicBezTo>
                  <a:cubicBezTo>
                    <a:pt x="136" y="376"/>
                    <a:pt x="136" y="370"/>
                    <a:pt x="138" y="366"/>
                  </a:cubicBezTo>
                  <a:cubicBezTo>
                    <a:pt x="139" y="364"/>
                    <a:pt x="141" y="362"/>
                    <a:pt x="143" y="360"/>
                  </a:cubicBezTo>
                  <a:cubicBezTo>
                    <a:pt x="145" y="358"/>
                    <a:pt x="148" y="357"/>
                    <a:pt x="151" y="356"/>
                  </a:cubicBezTo>
                  <a:cubicBezTo>
                    <a:pt x="156" y="355"/>
                    <a:pt x="162" y="356"/>
                    <a:pt x="167" y="359"/>
                  </a:cubicBezTo>
                  <a:cubicBezTo>
                    <a:pt x="172" y="362"/>
                    <a:pt x="177" y="367"/>
                    <a:pt x="180" y="373"/>
                  </a:cubicBezTo>
                  <a:cubicBezTo>
                    <a:pt x="181" y="374"/>
                    <a:pt x="182" y="375"/>
                    <a:pt x="183" y="377"/>
                  </a:cubicBezTo>
                  <a:cubicBezTo>
                    <a:pt x="185" y="382"/>
                    <a:pt x="185" y="382"/>
                    <a:pt x="185" y="382"/>
                  </a:cubicBezTo>
                  <a:cubicBezTo>
                    <a:pt x="193" y="398"/>
                    <a:pt x="193" y="398"/>
                    <a:pt x="193" y="398"/>
                  </a:cubicBezTo>
                  <a:cubicBezTo>
                    <a:pt x="195" y="397"/>
                    <a:pt x="197" y="396"/>
                    <a:pt x="200" y="395"/>
                  </a:cubicBezTo>
                  <a:cubicBezTo>
                    <a:pt x="201" y="394"/>
                    <a:pt x="202" y="394"/>
                    <a:pt x="203" y="393"/>
                  </a:cubicBezTo>
                  <a:cubicBezTo>
                    <a:pt x="204" y="393"/>
                    <a:pt x="205" y="392"/>
                    <a:pt x="206" y="392"/>
                  </a:cubicBezTo>
                  <a:cubicBezTo>
                    <a:pt x="207" y="391"/>
                    <a:pt x="207" y="391"/>
                    <a:pt x="207" y="391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10" y="389"/>
                    <a:pt x="210" y="389"/>
                    <a:pt x="210" y="389"/>
                  </a:cubicBezTo>
                  <a:cubicBezTo>
                    <a:pt x="211" y="388"/>
                    <a:pt x="212" y="388"/>
                    <a:pt x="213" y="387"/>
                  </a:cubicBezTo>
                  <a:cubicBezTo>
                    <a:pt x="218" y="384"/>
                    <a:pt x="222" y="381"/>
                    <a:pt x="226" y="378"/>
                  </a:cubicBezTo>
                  <a:cubicBezTo>
                    <a:pt x="230" y="374"/>
                    <a:pt x="234" y="371"/>
                    <a:pt x="238" y="367"/>
                  </a:cubicBezTo>
                  <a:cubicBezTo>
                    <a:pt x="240" y="365"/>
                    <a:pt x="242" y="363"/>
                    <a:pt x="243" y="361"/>
                  </a:cubicBezTo>
                  <a:cubicBezTo>
                    <a:pt x="244" y="360"/>
                    <a:pt x="244" y="360"/>
                    <a:pt x="244" y="360"/>
                  </a:cubicBezTo>
                  <a:cubicBezTo>
                    <a:pt x="245" y="359"/>
                    <a:pt x="245" y="359"/>
                    <a:pt x="245" y="359"/>
                  </a:cubicBezTo>
                  <a:cubicBezTo>
                    <a:pt x="246" y="358"/>
                    <a:pt x="246" y="358"/>
                    <a:pt x="247" y="357"/>
                  </a:cubicBezTo>
                  <a:cubicBezTo>
                    <a:pt x="249" y="355"/>
                    <a:pt x="250" y="353"/>
                    <a:pt x="252" y="351"/>
                  </a:cubicBezTo>
                  <a:cubicBezTo>
                    <a:pt x="250" y="349"/>
                    <a:pt x="249" y="347"/>
                    <a:pt x="248" y="345"/>
                  </a:cubicBezTo>
                  <a:cubicBezTo>
                    <a:pt x="247" y="344"/>
                    <a:pt x="247" y="344"/>
                    <a:pt x="247" y="344"/>
                  </a:cubicBezTo>
                  <a:cubicBezTo>
                    <a:pt x="247" y="344"/>
                    <a:pt x="246" y="343"/>
                    <a:pt x="246" y="343"/>
                  </a:cubicBezTo>
                  <a:cubicBezTo>
                    <a:pt x="246" y="343"/>
                    <a:pt x="246" y="343"/>
                    <a:pt x="246" y="343"/>
                  </a:cubicBezTo>
                  <a:cubicBezTo>
                    <a:pt x="246" y="342"/>
                    <a:pt x="246" y="342"/>
                    <a:pt x="245" y="341"/>
                  </a:cubicBezTo>
                  <a:cubicBezTo>
                    <a:pt x="245" y="340"/>
                    <a:pt x="244" y="338"/>
                    <a:pt x="243" y="336"/>
                  </a:cubicBezTo>
                  <a:cubicBezTo>
                    <a:pt x="243" y="335"/>
                    <a:pt x="243" y="334"/>
                    <a:pt x="243" y="333"/>
                  </a:cubicBezTo>
                  <a:cubicBezTo>
                    <a:pt x="243" y="332"/>
                    <a:pt x="243" y="332"/>
                    <a:pt x="242" y="331"/>
                  </a:cubicBezTo>
                  <a:cubicBezTo>
                    <a:pt x="242" y="331"/>
                    <a:pt x="242" y="330"/>
                    <a:pt x="242" y="330"/>
                  </a:cubicBezTo>
                  <a:cubicBezTo>
                    <a:pt x="242" y="328"/>
                    <a:pt x="242" y="326"/>
                    <a:pt x="243" y="324"/>
                  </a:cubicBezTo>
                  <a:cubicBezTo>
                    <a:pt x="244" y="315"/>
                    <a:pt x="247" y="306"/>
                    <a:pt x="252" y="299"/>
                  </a:cubicBezTo>
                  <a:cubicBezTo>
                    <a:pt x="254" y="296"/>
                    <a:pt x="257" y="293"/>
                    <a:pt x="260" y="291"/>
                  </a:cubicBezTo>
                  <a:cubicBezTo>
                    <a:pt x="263" y="289"/>
                    <a:pt x="267" y="288"/>
                    <a:pt x="270" y="288"/>
                  </a:cubicBezTo>
                  <a:cubicBezTo>
                    <a:pt x="274" y="288"/>
                    <a:pt x="277" y="290"/>
                    <a:pt x="280" y="292"/>
                  </a:cubicBezTo>
                  <a:cubicBezTo>
                    <a:pt x="283" y="294"/>
                    <a:pt x="286" y="297"/>
                    <a:pt x="287" y="300"/>
                  </a:cubicBezTo>
                  <a:cubicBezTo>
                    <a:pt x="288" y="304"/>
                    <a:pt x="288" y="307"/>
                    <a:pt x="287" y="311"/>
                  </a:cubicBezTo>
                  <a:cubicBezTo>
                    <a:pt x="287" y="315"/>
                    <a:pt x="285" y="319"/>
                    <a:pt x="283" y="323"/>
                  </a:cubicBezTo>
                  <a:cubicBezTo>
                    <a:pt x="280" y="327"/>
                    <a:pt x="278" y="330"/>
                    <a:pt x="275" y="334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2" y="338"/>
                    <a:pt x="272" y="338"/>
                    <a:pt x="272" y="338"/>
                  </a:cubicBezTo>
                  <a:cubicBezTo>
                    <a:pt x="267" y="344"/>
                    <a:pt x="267" y="344"/>
                    <a:pt x="267" y="344"/>
                  </a:cubicBezTo>
                  <a:cubicBezTo>
                    <a:pt x="266" y="346"/>
                    <a:pt x="265" y="347"/>
                    <a:pt x="265" y="349"/>
                  </a:cubicBezTo>
                  <a:cubicBezTo>
                    <a:pt x="265" y="349"/>
                    <a:pt x="265" y="350"/>
                    <a:pt x="265" y="350"/>
                  </a:cubicBezTo>
                  <a:cubicBezTo>
                    <a:pt x="265" y="351"/>
                    <a:pt x="266" y="351"/>
                    <a:pt x="266" y="351"/>
                  </a:cubicBezTo>
                  <a:cubicBezTo>
                    <a:pt x="266" y="351"/>
                    <a:pt x="266" y="351"/>
                    <a:pt x="266" y="351"/>
                  </a:cubicBezTo>
                  <a:cubicBezTo>
                    <a:pt x="266" y="352"/>
                    <a:pt x="266" y="352"/>
                    <a:pt x="266" y="352"/>
                  </a:cubicBezTo>
                  <a:cubicBezTo>
                    <a:pt x="267" y="354"/>
                    <a:pt x="268" y="354"/>
                    <a:pt x="270" y="355"/>
                  </a:cubicBezTo>
                  <a:cubicBezTo>
                    <a:pt x="272" y="356"/>
                    <a:pt x="274" y="357"/>
                    <a:pt x="276" y="357"/>
                  </a:cubicBezTo>
                  <a:cubicBezTo>
                    <a:pt x="277" y="358"/>
                    <a:pt x="278" y="358"/>
                    <a:pt x="280" y="358"/>
                  </a:cubicBezTo>
                  <a:cubicBezTo>
                    <a:pt x="281" y="358"/>
                    <a:pt x="282" y="359"/>
                    <a:pt x="283" y="359"/>
                  </a:cubicBezTo>
                  <a:cubicBezTo>
                    <a:pt x="285" y="359"/>
                    <a:pt x="285" y="359"/>
                    <a:pt x="285" y="359"/>
                  </a:cubicBezTo>
                  <a:cubicBezTo>
                    <a:pt x="287" y="360"/>
                    <a:pt x="287" y="360"/>
                    <a:pt x="287" y="360"/>
                  </a:cubicBezTo>
                  <a:cubicBezTo>
                    <a:pt x="292" y="360"/>
                    <a:pt x="297" y="361"/>
                    <a:pt x="302" y="361"/>
                  </a:cubicBezTo>
                  <a:cubicBezTo>
                    <a:pt x="308" y="361"/>
                    <a:pt x="313" y="360"/>
                    <a:pt x="318" y="359"/>
                  </a:cubicBezTo>
                  <a:cubicBezTo>
                    <a:pt x="321" y="359"/>
                    <a:pt x="324" y="358"/>
                    <a:pt x="327" y="357"/>
                  </a:cubicBezTo>
                  <a:cubicBezTo>
                    <a:pt x="327" y="357"/>
                    <a:pt x="328" y="356"/>
                    <a:pt x="329" y="356"/>
                  </a:cubicBezTo>
                  <a:cubicBezTo>
                    <a:pt x="330" y="355"/>
                    <a:pt x="331" y="355"/>
                    <a:pt x="332" y="355"/>
                  </a:cubicBezTo>
                  <a:cubicBezTo>
                    <a:pt x="338" y="352"/>
                    <a:pt x="338" y="352"/>
                    <a:pt x="338" y="352"/>
                  </a:cubicBezTo>
                  <a:cubicBezTo>
                    <a:pt x="338" y="347"/>
                    <a:pt x="338" y="347"/>
                    <a:pt x="338" y="347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3"/>
                    <a:pt x="337" y="343"/>
                    <a:pt x="337" y="343"/>
                  </a:cubicBezTo>
                  <a:cubicBezTo>
                    <a:pt x="337" y="342"/>
                    <a:pt x="337" y="342"/>
                    <a:pt x="337" y="342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36"/>
                    <a:pt x="336" y="336"/>
                    <a:pt x="336" y="336"/>
                  </a:cubicBezTo>
                  <a:cubicBezTo>
                    <a:pt x="336" y="333"/>
                    <a:pt x="335" y="330"/>
                    <a:pt x="335" y="327"/>
                  </a:cubicBezTo>
                  <a:cubicBezTo>
                    <a:pt x="336" y="321"/>
                    <a:pt x="337" y="315"/>
                    <a:pt x="340" y="310"/>
                  </a:cubicBezTo>
                  <a:cubicBezTo>
                    <a:pt x="342" y="307"/>
                    <a:pt x="343" y="305"/>
                    <a:pt x="345" y="303"/>
                  </a:cubicBezTo>
                  <a:cubicBezTo>
                    <a:pt x="347" y="302"/>
                    <a:pt x="348" y="301"/>
                    <a:pt x="349" y="300"/>
                  </a:cubicBezTo>
                  <a:cubicBezTo>
                    <a:pt x="350" y="299"/>
                    <a:pt x="351" y="299"/>
                    <a:pt x="352" y="298"/>
                  </a:cubicBezTo>
                  <a:cubicBezTo>
                    <a:pt x="357" y="296"/>
                    <a:pt x="363" y="295"/>
                    <a:pt x="367" y="297"/>
                  </a:cubicBezTo>
                  <a:cubicBezTo>
                    <a:pt x="368" y="297"/>
                    <a:pt x="369" y="298"/>
                    <a:pt x="370" y="299"/>
                  </a:cubicBezTo>
                  <a:cubicBezTo>
                    <a:pt x="370" y="299"/>
                    <a:pt x="371" y="299"/>
                    <a:pt x="371" y="300"/>
                  </a:cubicBezTo>
                  <a:cubicBezTo>
                    <a:pt x="372" y="300"/>
                    <a:pt x="372" y="301"/>
                    <a:pt x="373" y="301"/>
                  </a:cubicBezTo>
                  <a:cubicBezTo>
                    <a:pt x="374" y="304"/>
                    <a:pt x="376" y="306"/>
                    <a:pt x="377" y="308"/>
                  </a:cubicBezTo>
                  <a:cubicBezTo>
                    <a:pt x="378" y="311"/>
                    <a:pt x="378" y="313"/>
                    <a:pt x="378" y="316"/>
                  </a:cubicBezTo>
                  <a:cubicBezTo>
                    <a:pt x="378" y="319"/>
                    <a:pt x="377" y="322"/>
                    <a:pt x="376" y="324"/>
                  </a:cubicBezTo>
                  <a:cubicBezTo>
                    <a:pt x="374" y="330"/>
                    <a:pt x="371" y="335"/>
                    <a:pt x="366" y="339"/>
                  </a:cubicBezTo>
                  <a:cubicBezTo>
                    <a:pt x="364" y="342"/>
                    <a:pt x="362" y="344"/>
                    <a:pt x="359" y="346"/>
                  </a:cubicBezTo>
                  <a:cubicBezTo>
                    <a:pt x="359" y="346"/>
                    <a:pt x="358" y="347"/>
                    <a:pt x="357" y="347"/>
                  </a:cubicBezTo>
                  <a:cubicBezTo>
                    <a:pt x="356" y="348"/>
                    <a:pt x="356" y="348"/>
                    <a:pt x="356" y="348"/>
                  </a:cubicBezTo>
                  <a:cubicBezTo>
                    <a:pt x="355" y="349"/>
                    <a:pt x="355" y="349"/>
                    <a:pt x="355" y="349"/>
                  </a:cubicBezTo>
                  <a:cubicBezTo>
                    <a:pt x="352" y="351"/>
                    <a:pt x="349" y="353"/>
                    <a:pt x="346" y="355"/>
                  </a:cubicBezTo>
                  <a:cubicBezTo>
                    <a:pt x="347" y="357"/>
                    <a:pt x="348" y="359"/>
                    <a:pt x="349" y="361"/>
                  </a:cubicBezTo>
                  <a:cubicBezTo>
                    <a:pt x="349" y="362"/>
                    <a:pt x="350" y="363"/>
                    <a:pt x="350" y="364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1" y="367"/>
                    <a:pt x="351" y="367"/>
                    <a:pt x="351" y="367"/>
                  </a:cubicBezTo>
                  <a:cubicBezTo>
                    <a:pt x="352" y="369"/>
                    <a:pt x="353" y="372"/>
                    <a:pt x="354" y="374"/>
                  </a:cubicBezTo>
                  <a:cubicBezTo>
                    <a:pt x="357" y="378"/>
                    <a:pt x="360" y="383"/>
                    <a:pt x="363" y="387"/>
                  </a:cubicBezTo>
                  <a:cubicBezTo>
                    <a:pt x="366" y="392"/>
                    <a:pt x="370" y="396"/>
                    <a:pt x="374" y="399"/>
                  </a:cubicBezTo>
                  <a:cubicBezTo>
                    <a:pt x="375" y="400"/>
                    <a:pt x="377" y="401"/>
                    <a:pt x="378" y="401"/>
                  </a:cubicBezTo>
                  <a:cubicBezTo>
                    <a:pt x="378" y="402"/>
                    <a:pt x="379" y="402"/>
                    <a:pt x="379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2" y="404"/>
                    <a:pt x="382" y="404"/>
                    <a:pt x="382" y="404"/>
                  </a:cubicBezTo>
                  <a:cubicBezTo>
                    <a:pt x="384" y="405"/>
                    <a:pt x="386" y="406"/>
                    <a:pt x="388" y="407"/>
                  </a:cubicBezTo>
                  <a:cubicBezTo>
                    <a:pt x="390" y="408"/>
                    <a:pt x="392" y="409"/>
                    <a:pt x="394" y="410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407" y="384"/>
                    <a:pt x="407" y="384"/>
                    <a:pt x="407" y="384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10" y="378"/>
                    <a:pt x="410" y="378"/>
                    <a:pt x="410" y="378"/>
                  </a:cubicBezTo>
                  <a:cubicBezTo>
                    <a:pt x="410" y="377"/>
                    <a:pt x="410" y="377"/>
                    <a:pt x="410" y="377"/>
                  </a:cubicBezTo>
                  <a:cubicBezTo>
                    <a:pt x="411" y="377"/>
                    <a:pt x="411" y="376"/>
                    <a:pt x="412" y="375"/>
                  </a:cubicBezTo>
                  <a:cubicBezTo>
                    <a:pt x="414" y="373"/>
                    <a:pt x="416" y="370"/>
                    <a:pt x="418" y="368"/>
                  </a:cubicBezTo>
                  <a:cubicBezTo>
                    <a:pt x="420" y="366"/>
                    <a:pt x="423" y="364"/>
                    <a:pt x="425" y="363"/>
                  </a:cubicBezTo>
                  <a:cubicBezTo>
                    <a:pt x="426" y="362"/>
                    <a:pt x="428" y="362"/>
                    <a:pt x="429" y="362"/>
                  </a:cubicBezTo>
                  <a:cubicBezTo>
                    <a:pt x="429" y="362"/>
                    <a:pt x="430" y="362"/>
                    <a:pt x="430" y="362"/>
                  </a:cubicBezTo>
                  <a:cubicBezTo>
                    <a:pt x="431" y="362"/>
                    <a:pt x="431" y="362"/>
                    <a:pt x="432" y="362"/>
                  </a:cubicBezTo>
                  <a:cubicBezTo>
                    <a:pt x="436" y="363"/>
                    <a:pt x="441" y="367"/>
                    <a:pt x="443" y="372"/>
                  </a:cubicBezTo>
                  <a:cubicBezTo>
                    <a:pt x="445" y="377"/>
                    <a:pt x="446" y="384"/>
                    <a:pt x="445" y="390"/>
                  </a:cubicBezTo>
                  <a:cubicBezTo>
                    <a:pt x="445" y="393"/>
                    <a:pt x="444" y="396"/>
                    <a:pt x="442" y="399"/>
                  </a:cubicBezTo>
                  <a:cubicBezTo>
                    <a:pt x="441" y="402"/>
                    <a:pt x="440" y="404"/>
                    <a:pt x="438" y="406"/>
                  </a:cubicBezTo>
                  <a:cubicBezTo>
                    <a:pt x="434" y="411"/>
                    <a:pt x="428" y="414"/>
                    <a:pt x="422" y="416"/>
                  </a:cubicBezTo>
                  <a:cubicBezTo>
                    <a:pt x="419" y="417"/>
                    <a:pt x="416" y="417"/>
                    <a:pt x="413" y="417"/>
                  </a:cubicBezTo>
                  <a:cubicBezTo>
                    <a:pt x="411" y="418"/>
                    <a:pt x="410" y="418"/>
                    <a:pt x="408" y="418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7"/>
                    <a:pt x="404" y="417"/>
                    <a:pt x="403" y="417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2"/>
                    <a:pt x="387" y="442"/>
                    <a:pt x="387" y="442"/>
                  </a:cubicBezTo>
                  <a:cubicBezTo>
                    <a:pt x="384" y="449"/>
                    <a:pt x="381" y="456"/>
                    <a:pt x="378" y="463"/>
                  </a:cubicBezTo>
                  <a:cubicBezTo>
                    <a:pt x="372" y="477"/>
                    <a:pt x="367" y="492"/>
                    <a:pt x="362" y="506"/>
                  </a:cubicBezTo>
                  <a:cubicBezTo>
                    <a:pt x="351" y="535"/>
                    <a:pt x="342" y="564"/>
                    <a:pt x="333" y="593"/>
                  </a:cubicBezTo>
                  <a:cubicBezTo>
                    <a:pt x="330" y="604"/>
                    <a:pt x="330" y="604"/>
                    <a:pt x="330" y="604"/>
                  </a:cubicBezTo>
                  <a:cubicBezTo>
                    <a:pt x="327" y="613"/>
                    <a:pt x="327" y="613"/>
                    <a:pt x="327" y="613"/>
                  </a:cubicBezTo>
                  <a:cubicBezTo>
                    <a:pt x="326" y="619"/>
                    <a:pt x="326" y="619"/>
                    <a:pt x="326" y="619"/>
                  </a:cubicBezTo>
                  <a:cubicBezTo>
                    <a:pt x="325" y="621"/>
                    <a:pt x="325" y="621"/>
                    <a:pt x="325" y="621"/>
                  </a:cubicBezTo>
                  <a:cubicBezTo>
                    <a:pt x="325" y="622"/>
                    <a:pt x="325" y="622"/>
                    <a:pt x="325" y="622"/>
                  </a:cubicBezTo>
                  <a:lnTo>
                    <a:pt x="318" y="6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3752559" y="1163984"/>
            <a:ext cx="6347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DE8D56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①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海鲜与维生素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C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同吃会中毒？</a:t>
            </a:r>
          </a:p>
        </p:txBody>
      </p:sp>
      <p:sp>
        <p:nvSpPr>
          <p:cNvPr id="49" name="矩形 48"/>
          <p:cNvSpPr/>
          <p:nvPr/>
        </p:nvSpPr>
        <p:spPr>
          <a:xfrm>
            <a:off x="3873482" y="1625304"/>
            <a:ext cx="6716546" cy="82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在反应完全的条件下，人得同时吃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500mg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维生素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C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和好几公斤污染比较严重的海鲜才有中毒的风险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。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BFE1FF7-4A0F-67E7-838B-DA308D4D07B2}"/>
              </a:ext>
            </a:extLst>
          </p:cNvPr>
          <p:cNvGrpSpPr/>
          <p:nvPr/>
        </p:nvGrpSpPr>
        <p:grpSpPr>
          <a:xfrm>
            <a:off x="9972059" y="4467549"/>
            <a:ext cx="1481171" cy="1537986"/>
            <a:chOff x="4427538" y="929668"/>
            <a:chExt cx="3333750" cy="3753458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A7D89DEC-942B-E67A-B85C-7FEF1E0F280D}"/>
                </a:ext>
              </a:extLst>
            </p:cNvPr>
            <p:cNvSpPr/>
            <p:nvPr/>
          </p:nvSpPr>
          <p:spPr bwMode="auto">
            <a:xfrm>
              <a:off x="5026026" y="1547813"/>
              <a:ext cx="2144713" cy="2363788"/>
            </a:xfrm>
            <a:custGeom>
              <a:avLst/>
              <a:gdLst>
                <a:gd name="T0" fmla="*/ 518 w 570"/>
                <a:gd name="T1" fmla="*/ 231 h 629"/>
                <a:gd name="T2" fmla="*/ 454 w 570"/>
                <a:gd name="T3" fmla="*/ 271 h 629"/>
                <a:gd name="T4" fmla="*/ 496 w 570"/>
                <a:gd name="T5" fmla="*/ 135 h 629"/>
                <a:gd name="T6" fmla="*/ 393 w 570"/>
                <a:gd name="T7" fmla="*/ 205 h 629"/>
                <a:gd name="T8" fmla="*/ 326 w 570"/>
                <a:gd name="T9" fmla="*/ 264 h 629"/>
                <a:gd name="T10" fmla="*/ 474 w 570"/>
                <a:gd name="T11" fmla="*/ 89 h 629"/>
                <a:gd name="T12" fmla="*/ 385 w 570"/>
                <a:gd name="T13" fmla="*/ 100 h 629"/>
                <a:gd name="T14" fmla="*/ 322 w 570"/>
                <a:gd name="T15" fmla="*/ 156 h 629"/>
                <a:gd name="T16" fmla="*/ 401 w 570"/>
                <a:gd name="T17" fmla="*/ 66 h 629"/>
                <a:gd name="T18" fmla="*/ 279 w 570"/>
                <a:gd name="T19" fmla="*/ 80 h 629"/>
                <a:gd name="T20" fmla="*/ 223 w 570"/>
                <a:gd name="T21" fmla="*/ 103 h 629"/>
                <a:gd name="T22" fmla="*/ 280 w 570"/>
                <a:gd name="T23" fmla="*/ 61 h 629"/>
                <a:gd name="T24" fmla="*/ 212 w 570"/>
                <a:gd name="T25" fmla="*/ 33 h 629"/>
                <a:gd name="T26" fmla="*/ 78 w 570"/>
                <a:gd name="T27" fmla="*/ 109 h 629"/>
                <a:gd name="T28" fmla="*/ 29 w 570"/>
                <a:gd name="T29" fmla="*/ 198 h 629"/>
                <a:gd name="T30" fmla="*/ 35 w 570"/>
                <a:gd name="T31" fmla="*/ 232 h 629"/>
                <a:gd name="T32" fmla="*/ 42 w 570"/>
                <a:gd name="T33" fmla="*/ 311 h 629"/>
                <a:gd name="T34" fmla="*/ 20 w 570"/>
                <a:gd name="T35" fmla="*/ 366 h 629"/>
                <a:gd name="T36" fmla="*/ 73 w 570"/>
                <a:gd name="T37" fmla="*/ 388 h 629"/>
                <a:gd name="T38" fmla="*/ 178 w 570"/>
                <a:gd name="T39" fmla="*/ 311 h 629"/>
                <a:gd name="T40" fmla="*/ 102 w 570"/>
                <a:gd name="T41" fmla="*/ 390 h 629"/>
                <a:gd name="T42" fmla="*/ 92 w 570"/>
                <a:gd name="T43" fmla="*/ 469 h 629"/>
                <a:gd name="T44" fmla="*/ 196 w 570"/>
                <a:gd name="T45" fmla="*/ 407 h 629"/>
                <a:gd name="T46" fmla="*/ 265 w 570"/>
                <a:gd name="T47" fmla="*/ 373 h 629"/>
                <a:gd name="T48" fmla="*/ 196 w 570"/>
                <a:gd name="T49" fmla="*/ 450 h 629"/>
                <a:gd name="T50" fmla="*/ 179 w 570"/>
                <a:gd name="T51" fmla="*/ 542 h 629"/>
                <a:gd name="T52" fmla="*/ 261 w 570"/>
                <a:gd name="T53" fmla="*/ 489 h 629"/>
                <a:gd name="T54" fmla="*/ 270 w 570"/>
                <a:gd name="T55" fmla="*/ 506 h 629"/>
                <a:gd name="T56" fmla="*/ 208 w 570"/>
                <a:gd name="T57" fmla="*/ 588 h 629"/>
                <a:gd name="T58" fmla="*/ 303 w 570"/>
                <a:gd name="T59" fmla="*/ 597 h 629"/>
                <a:gd name="T60" fmla="*/ 332 w 570"/>
                <a:gd name="T61" fmla="*/ 603 h 629"/>
                <a:gd name="T62" fmla="*/ 406 w 570"/>
                <a:gd name="T63" fmla="*/ 554 h 629"/>
                <a:gd name="T64" fmla="*/ 430 w 570"/>
                <a:gd name="T65" fmla="*/ 535 h 629"/>
                <a:gd name="T66" fmla="*/ 504 w 570"/>
                <a:gd name="T67" fmla="*/ 444 h 629"/>
                <a:gd name="T68" fmla="*/ 549 w 570"/>
                <a:gd name="T69" fmla="*/ 342 h 629"/>
                <a:gd name="T70" fmla="*/ 563 w 570"/>
                <a:gd name="T71" fmla="*/ 266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0" h="629">
                  <a:moveTo>
                    <a:pt x="558" y="231"/>
                  </a:moveTo>
                  <a:cubicBezTo>
                    <a:pt x="547" y="219"/>
                    <a:pt x="530" y="221"/>
                    <a:pt x="518" y="231"/>
                  </a:cubicBezTo>
                  <a:cubicBezTo>
                    <a:pt x="477" y="265"/>
                    <a:pt x="437" y="300"/>
                    <a:pt x="395" y="332"/>
                  </a:cubicBezTo>
                  <a:cubicBezTo>
                    <a:pt x="415" y="313"/>
                    <a:pt x="434" y="292"/>
                    <a:pt x="454" y="271"/>
                  </a:cubicBezTo>
                  <a:cubicBezTo>
                    <a:pt x="482" y="243"/>
                    <a:pt x="510" y="213"/>
                    <a:pt x="528" y="177"/>
                  </a:cubicBezTo>
                  <a:cubicBezTo>
                    <a:pt x="539" y="156"/>
                    <a:pt x="521" y="127"/>
                    <a:pt x="496" y="135"/>
                  </a:cubicBezTo>
                  <a:cubicBezTo>
                    <a:pt x="475" y="142"/>
                    <a:pt x="458" y="154"/>
                    <a:pt x="441" y="168"/>
                  </a:cubicBezTo>
                  <a:cubicBezTo>
                    <a:pt x="425" y="180"/>
                    <a:pt x="408" y="191"/>
                    <a:pt x="393" y="205"/>
                  </a:cubicBezTo>
                  <a:cubicBezTo>
                    <a:pt x="377" y="218"/>
                    <a:pt x="364" y="234"/>
                    <a:pt x="349" y="247"/>
                  </a:cubicBezTo>
                  <a:cubicBezTo>
                    <a:pt x="342" y="253"/>
                    <a:pt x="334" y="259"/>
                    <a:pt x="326" y="264"/>
                  </a:cubicBezTo>
                  <a:cubicBezTo>
                    <a:pt x="353" y="239"/>
                    <a:pt x="378" y="210"/>
                    <a:pt x="407" y="186"/>
                  </a:cubicBezTo>
                  <a:cubicBezTo>
                    <a:pt x="437" y="160"/>
                    <a:pt x="471" y="131"/>
                    <a:pt x="474" y="89"/>
                  </a:cubicBezTo>
                  <a:cubicBezTo>
                    <a:pt x="475" y="66"/>
                    <a:pt x="448" y="54"/>
                    <a:pt x="430" y="64"/>
                  </a:cubicBezTo>
                  <a:cubicBezTo>
                    <a:pt x="413" y="73"/>
                    <a:pt x="399" y="87"/>
                    <a:pt x="385" y="100"/>
                  </a:cubicBezTo>
                  <a:cubicBezTo>
                    <a:pt x="369" y="115"/>
                    <a:pt x="353" y="130"/>
                    <a:pt x="336" y="144"/>
                  </a:cubicBezTo>
                  <a:cubicBezTo>
                    <a:pt x="331" y="148"/>
                    <a:pt x="326" y="152"/>
                    <a:pt x="322" y="156"/>
                  </a:cubicBezTo>
                  <a:cubicBezTo>
                    <a:pt x="323" y="155"/>
                    <a:pt x="323" y="154"/>
                    <a:pt x="324" y="153"/>
                  </a:cubicBezTo>
                  <a:cubicBezTo>
                    <a:pt x="351" y="125"/>
                    <a:pt x="374" y="93"/>
                    <a:pt x="401" y="66"/>
                  </a:cubicBezTo>
                  <a:cubicBezTo>
                    <a:pt x="423" y="43"/>
                    <a:pt x="393" y="1"/>
                    <a:pt x="366" y="21"/>
                  </a:cubicBezTo>
                  <a:cubicBezTo>
                    <a:pt x="337" y="41"/>
                    <a:pt x="309" y="62"/>
                    <a:pt x="279" y="80"/>
                  </a:cubicBezTo>
                  <a:cubicBezTo>
                    <a:pt x="256" y="95"/>
                    <a:pt x="232" y="107"/>
                    <a:pt x="208" y="119"/>
                  </a:cubicBezTo>
                  <a:cubicBezTo>
                    <a:pt x="213" y="113"/>
                    <a:pt x="218" y="108"/>
                    <a:pt x="223" y="103"/>
                  </a:cubicBezTo>
                  <a:cubicBezTo>
                    <a:pt x="229" y="96"/>
                    <a:pt x="236" y="88"/>
                    <a:pt x="244" y="81"/>
                  </a:cubicBezTo>
                  <a:cubicBezTo>
                    <a:pt x="256" y="75"/>
                    <a:pt x="268" y="69"/>
                    <a:pt x="280" y="61"/>
                  </a:cubicBezTo>
                  <a:cubicBezTo>
                    <a:pt x="306" y="42"/>
                    <a:pt x="291" y="0"/>
                    <a:pt x="257" y="8"/>
                  </a:cubicBezTo>
                  <a:cubicBezTo>
                    <a:pt x="240" y="12"/>
                    <a:pt x="225" y="22"/>
                    <a:pt x="212" y="33"/>
                  </a:cubicBezTo>
                  <a:cubicBezTo>
                    <a:pt x="187" y="45"/>
                    <a:pt x="161" y="54"/>
                    <a:pt x="138" y="68"/>
                  </a:cubicBezTo>
                  <a:cubicBezTo>
                    <a:pt x="116" y="79"/>
                    <a:pt x="97" y="94"/>
                    <a:pt x="78" y="109"/>
                  </a:cubicBezTo>
                  <a:cubicBezTo>
                    <a:pt x="59" y="123"/>
                    <a:pt x="47" y="142"/>
                    <a:pt x="29" y="157"/>
                  </a:cubicBezTo>
                  <a:cubicBezTo>
                    <a:pt x="17" y="167"/>
                    <a:pt x="19" y="187"/>
                    <a:pt x="29" y="198"/>
                  </a:cubicBezTo>
                  <a:cubicBezTo>
                    <a:pt x="36" y="205"/>
                    <a:pt x="45" y="207"/>
                    <a:pt x="54" y="205"/>
                  </a:cubicBezTo>
                  <a:cubicBezTo>
                    <a:pt x="48" y="215"/>
                    <a:pt x="42" y="224"/>
                    <a:pt x="35" y="232"/>
                  </a:cubicBezTo>
                  <a:cubicBezTo>
                    <a:pt x="23" y="245"/>
                    <a:pt x="11" y="258"/>
                    <a:pt x="7" y="275"/>
                  </a:cubicBezTo>
                  <a:cubicBezTo>
                    <a:pt x="0" y="298"/>
                    <a:pt x="21" y="314"/>
                    <a:pt x="42" y="311"/>
                  </a:cubicBezTo>
                  <a:cubicBezTo>
                    <a:pt x="46" y="310"/>
                    <a:pt x="49" y="309"/>
                    <a:pt x="52" y="308"/>
                  </a:cubicBezTo>
                  <a:cubicBezTo>
                    <a:pt x="39" y="326"/>
                    <a:pt x="28" y="345"/>
                    <a:pt x="20" y="366"/>
                  </a:cubicBezTo>
                  <a:cubicBezTo>
                    <a:pt x="15" y="378"/>
                    <a:pt x="23" y="392"/>
                    <a:pt x="33" y="398"/>
                  </a:cubicBezTo>
                  <a:cubicBezTo>
                    <a:pt x="47" y="407"/>
                    <a:pt x="64" y="401"/>
                    <a:pt x="73" y="388"/>
                  </a:cubicBezTo>
                  <a:cubicBezTo>
                    <a:pt x="93" y="358"/>
                    <a:pt x="122" y="337"/>
                    <a:pt x="155" y="321"/>
                  </a:cubicBezTo>
                  <a:cubicBezTo>
                    <a:pt x="162" y="317"/>
                    <a:pt x="170" y="314"/>
                    <a:pt x="178" y="311"/>
                  </a:cubicBezTo>
                  <a:cubicBezTo>
                    <a:pt x="167" y="323"/>
                    <a:pt x="157" y="337"/>
                    <a:pt x="146" y="349"/>
                  </a:cubicBezTo>
                  <a:cubicBezTo>
                    <a:pt x="134" y="364"/>
                    <a:pt x="118" y="379"/>
                    <a:pt x="102" y="390"/>
                  </a:cubicBezTo>
                  <a:cubicBezTo>
                    <a:pt x="87" y="400"/>
                    <a:pt x="68" y="410"/>
                    <a:pt x="59" y="427"/>
                  </a:cubicBezTo>
                  <a:cubicBezTo>
                    <a:pt x="48" y="450"/>
                    <a:pt x="67" y="476"/>
                    <a:pt x="92" y="469"/>
                  </a:cubicBezTo>
                  <a:cubicBezTo>
                    <a:pt x="112" y="465"/>
                    <a:pt x="127" y="451"/>
                    <a:pt x="142" y="438"/>
                  </a:cubicBezTo>
                  <a:cubicBezTo>
                    <a:pt x="158" y="426"/>
                    <a:pt x="178" y="417"/>
                    <a:pt x="196" y="407"/>
                  </a:cubicBezTo>
                  <a:cubicBezTo>
                    <a:pt x="216" y="397"/>
                    <a:pt x="237" y="388"/>
                    <a:pt x="258" y="377"/>
                  </a:cubicBezTo>
                  <a:cubicBezTo>
                    <a:pt x="260" y="376"/>
                    <a:pt x="263" y="375"/>
                    <a:pt x="265" y="373"/>
                  </a:cubicBezTo>
                  <a:cubicBezTo>
                    <a:pt x="255" y="384"/>
                    <a:pt x="245" y="394"/>
                    <a:pt x="236" y="405"/>
                  </a:cubicBezTo>
                  <a:cubicBezTo>
                    <a:pt x="223" y="421"/>
                    <a:pt x="210" y="436"/>
                    <a:pt x="196" y="450"/>
                  </a:cubicBezTo>
                  <a:cubicBezTo>
                    <a:pt x="180" y="465"/>
                    <a:pt x="164" y="477"/>
                    <a:pt x="150" y="493"/>
                  </a:cubicBezTo>
                  <a:cubicBezTo>
                    <a:pt x="131" y="516"/>
                    <a:pt x="150" y="546"/>
                    <a:pt x="179" y="542"/>
                  </a:cubicBezTo>
                  <a:cubicBezTo>
                    <a:pt x="193" y="539"/>
                    <a:pt x="204" y="525"/>
                    <a:pt x="211" y="519"/>
                  </a:cubicBezTo>
                  <a:cubicBezTo>
                    <a:pt x="227" y="508"/>
                    <a:pt x="244" y="498"/>
                    <a:pt x="261" y="489"/>
                  </a:cubicBezTo>
                  <a:cubicBezTo>
                    <a:pt x="279" y="479"/>
                    <a:pt x="298" y="468"/>
                    <a:pt x="316" y="457"/>
                  </a:cubicBezTo>
                  <a:cubicBezTo>
                    <a:pt x="300" y="473"/>
                    <a:pt x="286" y="490"/>
                    <a:pt x="270" y="506"/>
                  </a:cubicBezTo>
                  <a:cubicBezTo>
                    <a:pt x="258" y="517"/>
                    <a:pt x="247" y="531"/>
                    <a:pt x="236" y="543"/>
                  </a:cubicBezTo>
                  <a:cubicBezTo>
                    <a:pt x="225" y="557"/>
                    <a:pt x="214" y="571"/>
                    <a:pt x="208" y="588"/>
                  </a:cubicBezTo>
                  <a:cubicBezTo>
                    <a:pt x="204" y="602"/>
                    <a:pt x="214" y="620"/>
                    <a:pt x="229" y="623"/>
                  </a:cubicBezTo>
                  <a:cubicBezTo>
                    <a:pt x="256" y="629"/>
                    <a:pt x="281" y="611"/>
                    <a:pt x="303" y="597"/>
                  </a:cubicBezTo>
                  <a:cubicBezTo>
                    <a:pt x="310" y="592"/>
                    <a:pt x="317" y="588"/>
                    <a:pt x="324" y="583"/>
                  </a:cubicBezTo>
                  <a:cubicBezTo>
                    <a:pt x="324" y="590"/>
                    <a:pt x="326" y="597"/>
                    <a:pt x="332" y="603"/>
                  </a:cubicBezTo>
                  <a:cubicBezTo>
                    <a:pt x="343" y="614"/>
                    <a:pt x="363" y="615"/>
                    <a:pt x="373" y="603"/>
                  </a:cubicBezTo>
                  <a:cubicBezTo>
                    <a:pt x="386" y="588"/>
                    <a:pt x="401" y="574"/>
                    <a:pt x="406" y="554"/>
                  </a:cubicBezTo>
                  <a:cubicBezTo>
                    <a:pt x="407" y="550"/>
                    <a:pt x="407" y="547"/>
                    <a:pt x="407" y="543"/>
                  </a:cubicBezTo>
                  <a:cubicBezTo>
                    <a:pt x="415" y="544"/>
                    <a:pt x="423" y="541"/>
                    <a:pt x="430" y="535"/>
                  </a:cubicBezTo>
                  <a:cubicBezTo>
                    <a:pt x="444" y="523"/>
                    <a:pt x="457" y="511"/>
                    <a:pt x="469" y="497"/>
                  </a:cubicBezTo>
                  <a:cubicBezTo>
                    <a:pt x="483" y="481"/>
                    <a:pt x="494" y="462"/>
                    <a:pt x="504" y="444"/>
                  </a:cubicBezTo>
                  <a:cubicBezTo>
                    <a:pt x="514" y="427"/>
                    <a:pt x="523" y="413"/>
                    <a:pt x="536" y="400"/>
                  </a:cubicBezTo>
                  <a:cubicBezTo>
                    <a:pt x="553" y="383"/>
                    <a:pt x="558" y="364"/>
                    <a:pt x="549" y="342"/>
                  </a:cubicBezTo>
                  <a:cubicBezTo>
                    <a:pt x="544" y="332"/>
                    <a:pt x="527" y="325"/>
                    <a:pt x="516" y="329"/>
                  </a:cubicBezTo>
                  <a:cubicBezTo>
                    <a:pt x="533" y="309"/>
                    <a:pt x="549" y="288"/>
                    <a:pt x="563" y="266"/>
                  </a:cubicBezTo>
                  <a:cubicBezTo>
                    <a:pt x="570" y="255"/>
                    <a:pt x="567" y="240"/>
                    <a:pt x="558" y="231"/>
                  </a:cubicBezTo>
                  <a:close/>
                </a:path>
              </a:pathLst>
            </a:custGeom>
            <a:solidFill>
              <a:srgbClr val="FFD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0066C49F-F56B-B7FE-609A-D9EAB789E0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2588" y="2581276"/>
              <a:ext cx="1274763" cy="1308100"/>
            </a:xfrm>
            <a:custGeom>
              <a:avLst/>
              <a:gdLst>
                <a:gd name="T0" fmla="*/ 275 w 339"/>
                <a:gd name="T1" fmla="*/ 103 h 348"/>
                <a:gd name="T2" fmla="*/ 261 w 339"/>
                <a:gd name="T3" fmla="*/ 119 h 348"/>
                <a:gd name="T4" fmla="*/ 256 w 339"/>
                <a:gd name="T5" fmla="*/ 55 h 348"/>
                <a:gd name="T6" fmla="*/ 214 w 339"/>
                <a:gd name="T7" fmla="*/ 32 h 348"/>
                <a:gd name="T8" fmla="*/ 151 w 339"/>
                <a:gd name="T9" fmla="*/ 73 h 348"/>
                <a:gd name="T10" fmla="*/ 161 w 339"/>
                <a:gd name="T11" fmla="*/ 56 h 348"/>
                <a:gd name="T12" fmla="*/ 111 w 339"/>
                <a:gd name="T13" fmla="*/ 46 h 348"/>
                <a:gd name="T14" fmla="*/ 86 w 339"/>
                <a:gd name="T15" fmla="*/ 100 h 348"/>
                <a:gd name="T16" fmla="*/ 74 w 339"/>
                <a:gd name="T17" fmla="*/ 103 h 348"/>
                <a:gd name="T18" fmla="*/ 49 w 339"/>
                <a:gd name="T19" fmla="*/ 132 h 348"/>
                <a:gd name="T20" fmla="*/ 67 w 339"/>
                <a:gd name="T21" fmla="*/ 154 h 348"/>
                <a:gd name="T22" fmla="*/ 102 w 339"/>
                <a:gd name="T23" fmla="*/ 239 h 348"/>
                <a:gd name="T24" fmla="*/ 131 w 339"/>
                <a:gd name="T25" fmla="*/ 333 h 348"/>
                <a:gd name="T26" fmla="*/ 117 w 339"/>
                <a:gd name="T27" fmla="*/ 205 h 348"/>
                <a:gd name="T28" fmla="*/ 83 w 339"/>
                <a:gd name="T29" fmla="*/ 129 h 348"/>
                <a:gd name="T30" fmla="*/ 132 w 339"/>
                <a:gd name="T31" fmla="*/ 89 h 348"/>
                <a:gd name="T32" fmla="*/ 217 w 339"/>
                <a:gd name="T33" fmla="*/ 87 h 348"/>
                <a:gd name="T34" fmla="*/ 257 w 339"/>
                <a:gd name="T35" fmla="*/ 143 h 348"/>
                <a:gd name="T36" fmla="*/ 208 w 339"/>
                <a:gd name="T37" fmla="*/ 272 h 348"/>
                <a:gd name="T38" fmla="*/ 186 w 339"/>
                <a:gd name="T39" fmla="*/ 333 h 348"/>
                <a:gd name="T40" fmla="*/ 228 w 339"/>
                <a:gd name="T41" fmla="*/ 283 h 348"/>
                <a:gd name="T42" fmla="*/ 280 w 339"/>
                <a:gd name="T43" fmla="*/ 147 h 348"/>
                <a:gd name="T44" fmla="*/ 323 w 339"/>
                <a:gd name="T45" fmla="*/ 92 h 348"/>
                <a:gd name="T46" fmla="*/ 40 w 339"/>
                <a:gd name="T47" fmla="*/ 99 h 348"/>
                <a:gd name="T48" fmla="*/ 43 w 339"/>
                <a:gd name="T49" fmla="*/ 103 h 348"/>
                <a:gd name="T50" fmla="*/ 142 w 339"/>
                <a:gd name="T51" fmla="*/ 37 h 348"/>
                <a:gd name="T52" fmla="*/ 141 w 339"/>
                <a:gd name="T53" fmla="*/ 44 h 348"/>
                <a:gd name="T54" fmla="*/ 142 w 339"/>
                <a:gd name="T55" fmla="*/ 37 h 348"/>
                <a:gd name="T56" fmla="*/ 235 w 339"/>
                <a:gd name="T57" fmla="*/ 43 h 348"/>
                <a:gd name="T58" fmla="*/ 234 w 339"/>
                <a:gd name="T59" fmla="*/ 46 h 348"/>
                <a:gd name="T60" fmla="*/ 300 w 339"/>
                <a:gd name="T61" fmla="*/ 115 h 348"/>
                <a:gd name="T62" fmla="*/ 296 w 339"/>
                <a:gd name="T63" fmla="*/ 112 h 348"/>
                <a:gd name="T64" fmla="*/ 304 w 339"/>
                <a:gd name="T65" fmla="*/ 10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9" h="348">
                  <a:moveTo>
                    <a:pt x="323" y="92"/>
                  </a:moveTo>
                  <a:cubicBezTo>
                    <a:pt x="308" y="65"/>
                    <a:pt x="286" y="83"/>
                    <a:pt x="275" y="103"/>
                  </a:cubicBezTo>
                  <a:cubicBezTo>
                    <a:pt x="272" y="109"/>
                    <a:pt x="269" y="115"/>
                    <a:pt x="266" y="121"/>
                  </a:cubicBezTo>
                  <a:cubicBezTo>
                    <a:pt x="264" y="121"/>
                    <a:pt x="263" y="120"/>
                    <a:pt x="261" y="119"/>
                  </a:cubicBezTo>
                  <a:cubicBezTo>
                    <a:pt x="249" y="111"/>
                    <a:pt x="242" y="94"/>
                    <a:pt x="238" y="76"/>
                  </a:cubicBezTo>
                  <a:cubicBezTo>
                    <a:pt x="246" y="71"/>
                    <a:pt x="253" y="65"/>
                    <a:pt x="256" y="55"/>
                  </a:cubicBezTo>
                  <a:cubicBezTo>
                    <a:pt x="259" y="45"/>
                    <a:pt x="260" y="25"/>
                    <a:pt x="248" y="20"/>
                  </a:cubicBezTo>
                  <a:cubicBezTo>
                    <a:pt x="236" y="15"/>
                    <a:pt x="220" y="19"/>
                    <a:pt x="214" y="32"/>
                  </a:cubicBezTo>
                  <a:cubicBezTo>
                    <a:pt x="210" y="41"/>
                    <a:pt x="210" y="52"/>
                    <a:pt x="211" y="64"/>
                  </a:cubicBezTo>
                  <a:cubicBezTo>
                    <a:pt x="193" y="73"/>
                    <a:pt x="171" y="78"/>
                    <a:pt x="151" y="73"/>
                  </a:cubicBezTo>
                  <a:cubicBezTo>
                    <a:pt x="151" y="73"/>
                    <a:pt x="150" y="73"/>
                    <a:pt x="149" y="72"/>
                  </a:cubicBezTo>
                  <a:cubicBezTo>
                    <a:pt x="154" y="67"/>
                    <a:pt x="158" y="62"/>
                    <a:pt x="161" y="56"/>
                  </a:cubicBezTo>
                  <a:cubicBezTo>
                    <a:pt x="167" y="46"/>
                    <a:pt x="169" y="27"/>
                    <a:pt x="160" y="18"/>
                  </a:cubicBezTo>
                  <a:cubicBezTo>
                    <a:pt x="141" y="0"/>
                    <a:pt x="114" y="25"/>
                    <a:pt x="111" y="46"/>
                  </a:cubicBezTo>
                  <a:cubicBezTo>
                    <a:pt x="110" y="55"/>
                    <a:pt x="113" y="64"/>
                    <a:pt x="117" y="72"/>
                  </a:cubicBezTo>
                  <a:cubicBezTo>
                    <a:pt x="107" y="82"/>
                    <a:pt x="97" y="92"/>
                    <a:pt x="86" y="100"/>
                  </a:cubicBezTo>
                  <a:cubicBezTo>
                    <a:pt x="82" y="103"/>
                    <a:pt x="79" y="105"/>
                    <a:pt x="75" y="106"/>
                  </a:cubicBezTo>
                  <a:cubicBezTo>
                    <a:pt x="75" y="105"/>
                    <a:pt x="75" y="104"/>
                    <a:pt x="74" y="103"/>
                  </a:cubicBezTo>
                  <a:cubicBezTo>
                    <a:pt x="64" y="84"/>
                    <a:pt x="32" y="62"/>
                    <a:pt x="14" y="86"/>
                  </a:cubicBezTo>
                  <a:cubicBezTo>
                    <a:pt x="0" y="105"/>
                    <a:pt x="36" y="127"/>
                    <a:pt x="49" y="132"/>
                  </a:cubicBezTo>
                  <a:cubicBezTo>
                    <a:pt x="53" y="133"/>
                    <a:pt x="57" y="134"/>
                    <a:pt x="61" y="134"/>
                  </a:cubicBezTo>
                  <a:cubicBezTo>
                    <a:pt x="63" y="141"/>
                    <a:pt x="65" y="148"/>
                    <a:pt x="67" y="154"/>
                  </a:cubicBezTo>
                  <a:cubicBezTo>
                    <a:pt x="71" y="168"/>
                    <a:pt x="79" y="180"/>
                    <a:pt x="86" y="193"/>
                  </a:cubicBezTo>
                  <a:cubicBezTo>
                    <a:pt x="94" y="207"/>
                    <a:pt x="98" y="223"/>
                    <a:pt x="102" y="239"/>
                  </a:cubicBezTo>
                  <a:cubicBezTo>
                    <a:pt x="106" y="253"/>
                    <a:pt x="112" y="267"/>
                    <a:pt x="117" y="281"/>
                  </a:cubicBezTo>
                  <a:cubicBezTo>
                    <a:pt x="123" y="298"/>
                    <a:pt x="126" y="316"/>
                    <a:pt x="131" y="333"/>
                  </a:cubicBezTo>
                  <a:cubicBezTo>
                    <a:pt x="135" y="347"/>
                    <a:pt x="157" y="341"/>
                    <a:pt x="153" y="326"/>
                  </a:cubicBezTo>
                  <a:cubicBezTo>
                    <a:pt x="141" y="286"/>
                    <a:pt x="129" y="246"/>
                    <a:pt x="117" y="205"/>
                  </a:cubicBezTo>
                  <a:cubicBezTo>
                    <a:pt x="110" y="186"/>
                    <a:pt x="98" y="171"/>
                    <a:pt x="91" y="153"/>
                  </a:cubicBezTo>
                  <a:cubicBezTo>
                    <a:pt x="88" y="145"/>
                    <a:pt x="86" y="137"/>
                    <a:pt x="83" y="129"/>
                  </a:cubicBezTo>
                  <a:cubicBezTo>
                    <a:pt x="101" y="120"/>
                    <a:pt x="118" y="103"/>
                    <a:pt x="130" y="91"/>
                  </a:cubicBezTo>
                  <a:cubicBezTo>
                    <a:pt x="131" y="90"/>
                    <a:pt x="132" y="90"/>
                    <a:pt x="132" y="89"/>
                  </a:cubicBezTo>
                  <a:cubicBezTo>
                    <a:pt x="145" y="97"/>
                    <a:pt x="160" y="98"/>
                    <a:pt x="175" y="97"/>
                  </a:cubicBezTo>
                  <a:cubicBezTo>
                    <a:pt x="190" y="97"/>
                    <a:pt x="204" y="92"/>
                    <a:pt x="217" y="87"/>
                  </a:cubicBezTo>
                  <a:cubicBezTo>
                    <a:pt x="220" y="95"/>
                    <a:pt x="223" y="102"/>
                    <a:pt x="225" y="108"/>
                  </a:cubicBezTo>
                  <a:cubicBezTo>
                    <a:pt x="232" y="123"/>
                    <a:pt x="243" y="136"/>
                    <a:pt x="257" y="143"/>
                  </a:cubicBezTo>
                  <a:cubicBezTo>
                    <a:pt x="248" y="165"/>
                    <a:pt x="241" y="187"/>
                    <a:pt x="232" y="209"/>
                  </a:cubicBezTo>
                  <a:cubicBezTo>
                    <a:pt x="225" y="230"/>
                    <a:pt x="216" y="251"/>
                    <a:pt x="208" y="272"/>
                  </a:cubicBezTo>
                  <a:cubicBezTo>
                    <a:pt x="200" y="289"/>
                    <a:pt x="191" y="305"/>
                    <a:pt x="187" y="323"/>
                  </a:cubicBezTo>
                  <a:cubicBezTo>
                    <a:pt x="186" y="326"/>
                    <a:pt x="186" y="330"/>
                    <a:pt x="186" y="333"/>
                  </a:cubicBezTo>
                  <a:cubicBezTo>
                    <a:pt x="185" y="348"/>
                    <a:pt x="208" y="348"/>
                    <a:pt x="209" y="333"/>
                  </a:cubicBezTo>
                  <a:cubicBezTo>
                    <a:pt x="210" y="316"/>
                    <a:pt x="220" y="299"/>
                    <a:pt x="228" y="283"/>
                  </a:cubicBezTo>
                  <a:cubicBezTo>
                    <a:pt x="237" y="263"/>
                    <a:pt x="245" y="242"/>
                    <a:pt x="253" y="221"/>
                  </a:cubicBezTo>
                  <a:cubicBezTo>
                    <a:pt x="262" y="196"/>
                    <a:pt x="270" y="171"/>
                    <a:pt x="280" y="147"/>
                  </a:cubicBezTo>
                  <a:cubicBezTo>
                    <a:pt x="282" y="147"/>
                    <a:pt x="283" y="146"/>
                    <a:pt x="285" y="146"/>
                  </a:cubicBezTo>
                  <a:cubicBezTo>
                    <a:pt x="309" y="141"/>
                    <a:pt x="339" y="120"/>
                    <a:pt x="323" y="92"/>
                  </a:cubicBezTo>
                  <a:close/>
                  <a:moveTo>
                    <a:pt x="39" y="99"/>
                  </a:moveTo>
                  <a:cubicBezTo>
                    <a:pt x="39" y="99"/>
                    <a:pt x="39" y="99"/>
                    <a:pt x="40" y="99"/>
                  </a:cubicBezTo>
                  <a:cubicBezTo>
                    <a:pt x="43" y="100"/>
                    <a:pt x="46" y="103"/>
                    <a:pt x="48" y="106"/>
                  </a:cubicBezTo>
                  <a:cubicBezTo>
                    <a:pt x="46" y="105"/>
                    <a:pt x="45" y="104"/>
                    <a:pt x="43" y="103"/>
                  </a:cubicBezTo>
                  <a:cubicBezTo>
                    <a:pt x="42" y="102"/>
                    <a:pt x="40" y="101"/>
                    <a:pt x="39" y="99"/>
                  </a:cubicBezTo>
                  <a:close/>
                  <a:moveTo>
                    <a:pt x="142" y="37"/>
                  </a:moveTo>
                  <a:cubicBezTo>
                    <a:pt x="142" y="36"/>
                    <a:pt x="143" y="36"/>
                    <a:pt x="143" y="36"/>
                  </a:cubicBezTo>
                  <a:cubicBezTo>
                    <a:pt x="143" y="39"/>
                    <a:pt x="142" y="42"/>
                    <a:pt x="141" y="44"/>
                  </a:cubicBezTo>
                  <a:cubicBezTo>
                    <a:pt x="139" y="48"/>
                    <a:pt x="137" y="51"/>
                    <a:pt x="135" y="54"/>
                  </a:cubicBezTo>
                  <a:cubicBezTo>
                    <a:pt x="134" y="48"/>
                    <a:pt x="136" y="41"/>
                    <a:pt x="142" y="37"/>
                  </a:cubicBezTo>
                  <a:close/>
                  <a:moveTo>
                    <a:pt x="234" y="43"/>
                  </a:moveTo>
                  <a:cubicBezTo>
                    <a:pt x="235" y="43"/>
                    <a:pt x="235" y="43"/>
                    <a:pt x="235" y="43"/>
                  </a:cubicBezTo>
                  <a:cubicBezTo>
                    <a:pt x="235" y="45"/>
                    <a:pt x="234" y="46"/>
                    <a:pt x="234" y="48"/>
                  </a:cubicBezTo>
                  <a:cubicBezTo>
                    <a:pt x="234" y="47"/>
                    <a:pt x="234" y="47"/>
                    <a:pt x="234" y="46"/>
                  </a:cubicBezTo>
                  <a:cubicBezTo>
                    <a:pt x="234" y="45"/>
                    <a:pt x="234" y="44"/>
                    <a:pt x="234" y="43"/>
                  </a:cubicBezTo>
                  <a:close/>
                  <a:moveTo>
                    <a:pt x="300" y="115"/>
                  </a:moveTo>
                  <a:cubicBezTo>
                    <a:pt x="298" y="117"/>
                    <a:pt x="295" y="119"/>
                    <a:pt x="292" y="120"/>
                  </a:cubicBezTo>
                  <a:cubicBezTo>
                    <a:pt x="294" y="118"/>
                    <a:pt x="295" y="115"/>
                    <a:pt x="296" y="112"/>
                  </a:cubicBezTo>
                  <a:cubicBezTo>
                    <a:pt x="298" y="109"/>
                    <a:pt x="300" y="105"/>
                    <a:pt x="303" y="103"/>
                  </a:cubicBezTo>
                  <a:cubicBezTo>
                    <a:pt x="304" y="104"/>
                    <a:pt x="304" y="106"/>
                    <a:pt x="304" y="108"/>
                  </a:cubicBezTo>
                  <a:cubicBezTo>
                    <a:pt x="305" y="111"/>
                    <a:pt x="302" y="114"/>
                    <a:pt x="300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1" name="Freeform 7">
              <a:extLst>
                <a:ext uri="{FF2B5EF4-FFF2-40B4-BE49-F238E27FC236}">
                  <a16:creationId xmlns:a16="http://schemas.microsoft.com/office/drawing/2014/main" id="{40702A4A-D0AB-FB06-5B4F-5DD09B2EB7F8}"/>
                </a:ext>
              </a:extLst>
            </p:cNvPr>
            <p:cNvSpPr/>
            <p:nvPr/>
          </p:nvSpPr>
          <p:spPr bwMode="auto">
            <a:xfrm>
              <a:off x="5011670" y="1248813"/>
              <a:ext cx="285750" cy="315913"/>
            </a:xfrm>
            <a:custGeom>
              <a:avLst/>
              <a:gdLst>
                <a:gd name="T0" fmla="*/ 72 w 76"/>
                <a:gd name="T1" fmla="*/ 66 h 84"/>
                <a:gd name="T2" fmla="*/ 54 w 76"/>
                <a:gd name="T3" fmla="*/ 15 h 84"/>
                <a:gd name="T4" fmla="*/ 32 w 76"/>
                <a:gd name="T5" fmla="*/ 21 h 84"/>
                <a:gd name="T6" fmla="*/ 34 w 76"/>
                <a:gd name="T7" fmla="*/ 27 h 84"/>
                <a:gd name="T8" fmla="*/ 27 w 76"/>
                <a:gd name="T9" fmla="*/ 14 h 84"/>
                <a:gd name="T10" fmla="*/ 5 w 76"/>
                <a:gd name="T11" fmla="*/ 20 h 84"/>
                <a:gd name="T12" fmla="*/ 63 w 76"/>
                <a:gd name="T13" fmla="*/ 83 h 84"/>
                <a:gd name="T14" fmla="*/ 72 w 76"/>
                <a:gd name="T15" fmla="*/ 6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4">
                  <a:moveTo>
                    <a:pt x="72" y="66"/>
                  </a:moveTo>
                  <a:cubicBezTo>
                    <a:pt x="65" y="50"/>
                    <a:pt x="59" y="33"/>
                    <a:pt x="54" y="15"/>
                  </a:cubicBezTo>
                  <a:cubicBezTo>
                    <a:pt x="51" y="1"/>
                    <a:pt x="28" y="7"/>
                    <a:pt x="32" y="21"/>
                  </a:cubicBezTo>
                  <a:cubicBezTo>
                    <a:pt x="33" y="23"/>
                    <a:pt x="33" y="25"/>
                    <a:pt x="34" y="27"/>
                  </a:cubicBezTo>
                  <a:cubicBezTo>
                    <a:pt x="31" y="23"/>
                    <a:pt x="29" y="18"/>
                    <a:pt x="27" y="14"/>
                  </a:cubicBezTo>
                  <a:cubicBezTo>
                    <a:pt x="22" y="0"/>
                    <a:pt x="0" y="6"/>
                    <a:pt x="5" y="20"/>
                  </a:cubicBezTo>
                  <a:cubicBezTo>
                    <a:pt x="15" y="44"/>
                    <a:pt x="33" y="82"/>
                    <a:pt x="63" y="83"/>
                  </a:cubicBezTo>
                  <a:cubicBezTo>
                    <a:pt x="72" y="84"/>
                    <a:pt x="76" y="73"/>
                    <a:pt x="72" y="66"/>
                  </a:cubicBezTo>
                  <a:close/>
                </a:path>
              </a:pathLst>
            </a:custGeom>
            <a:solidFill>
              <a:srgbClr val="FFD8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2" name="Freeform 8">
              <a:extLst>
                <a:ext uri="{FF2B5EF4-FFF2-40B4-BE49-F238E27FC236}">
                  <a16:creationId xmlns:a16="http://schemas.microsoft.com/office/drawing/2014/main" id="{B57DB689-F491-50C4-904D-1568D781E53D}"/>
                </a:ext>
              </a:extLst>
            </p:cNvPr>
            <p:cNvSpPr/>
            <p:nvPr/>
          </p:nvSpPr>
          <p:spPr bwMode="auto">
            <a:xfrm>
              <a:off x="5988051" y="968820"/>
              <a:ext cx="188912" cy="354013"/>
            </a:xfrm>
            <a:custGeom>
              <a:avLst/>
              <a:gdLst>
                <a:gd name="T0" fmla="*/ 49 w 50"/>
                <a:gd name="T1" fmla="*/ 26 h 94"/>
                <a:gd name="T2" fmla="*/ 47 w 50"/>
                <a:gd name="T3" fmla="*/ 19 h 94"/>
                <a:gd name="T4" fmla="*/ 46 w 50"/>
                <a:gd name="T5" fmla="*/ 10 h 94"/>
                <a:gd name="T6" fmla="*/ 32 w 50"/>
                <a:gd name="T7" fmla="*/ 2 h 94"/>
                <a:gd name="T8" fmla="*/ 15 w 50"/>
                <a:gd name="T9" fmla="*/ 5 h 94"/>
                <a:gd name="T10" fmla="*/ 15 w 50"/>
                <a:gd name="T11" fmla="*/ 28 h 94"/>
                <a:gd name="T12" fmla="*/ 22 w 50"/>
                <a:gd name="T13" fmla="*/ 28 h 94"/>
                <a:gd name="T14" fmla="*/ 15 w 50"/>
                <a:gd name="T15" fmla="*/ 46 h 94"/>
                <a:gd name="T16" fmla="*/ 13 w 50"/>
                <a:gd name="T17" fmla="*/ 82 h 94"/>
                <a:gd name="T18" fmla="*/ 33 w 50"/>
                <a:gd name="T19" fmla="*/ 87 h 94"/>
                <a:gd name="T20" fmla="*/ 49 w 50"/>
                <a:gd name="T21" fmla="*/ 2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94">
                  <a:moveTo>
                    <a:pt x="49" y="26"/>
                  </a:moveTo>
                  <a:cubicBezTo>
                    <a:pt x="49" y="23"/>
                    <a:pt x="48" y="21"/>
                    <a:pt x="47" y="19"/>
                  </a:cubicBezTo>
                  <a:cubicBezTo>
                    <a:pt x="47" y="16"/>
                    <a:pt x="47" y="13"/>
                    <a:pt x="46" y="10"/>
                  </a:cubicBezTo>
                  <a:cubicBezTo>
                    <a:pt x="45" y="4"/>
                    <a:pt x="38" y="0"/>
                    <a:pt x="32" y="2"/>
                  </a:cubicBezTo>
                  <a:cubicBezTo>
                    <a:pt x="26" y="3"/>
                    <a:pt x="21" y="5"/>
                    <a:pt x="15" y="5"/>
                  </a:cubicBezTo>
                  <a:cubicBezTo>
                    <a:pt x="0" y="6"/>
                    <a:pt x="0" y="29"/>
                    <a:pt x="15" y="28"/>
                  </a:cubicBezTo>
                  <a:cubicBezTo>
                    <a:pt x="17" y="28"/>
                    <a:pt x="20" y="28"/>
                    <a:pt x="22" y="28"/>
                  </a:cubicBezTo>
                  <a:cubicBezTo>
                    <a:pt x="19" y="34"/>
                    <a:pt x="16" y="41"/>
                    <a:pt x="15" y="46"/>
                  </a:cubicBezTo>
                  <a:cubicBezTo>
                    <a:pt x="12" y="58"/>
                    <a:pt x="10" y="70"/>
                    <a:pt x="13" y="82"/>
                  </a:cubicBezTo>
                  <a:cubicBezTo>
                    <a:pt x="15" y="90"/>
                    <a:pt x="27" y="94"/>
                    <a:pt x="33" y="87"/>
                  </a:cubicBezTo>
                  <a:cubicBezTo>
                    <a:pt x="45" y="71"/>
                    <a:pt x="50" y="46"/>
                    <a:pt x="49" y="26"/>
                  </a:cubicBezTo>
                  <a:close/>
                </a:path>
              </a:pathLst>
            </a:custGeom>
            <a:solidFill>
              <a:srgbClr val="FFD8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3" name="Freeform 9">
              <a:extLst>
                <a:ext uri="{FF2B5EF4-FFF2-40B4-BE49-F238E27FC236}">
                  <a16:creationId xmlns:a16="http://schemas.microsoft.com/office/drawing/2014/main" id="{53E62E62-5676-787A-09D5-7916B3B814D9}"/>
                </a:ext>
              </a:extLst>
            </p:cNvPr>
            <p:cNvSpPr/>
            <p:nvPr/>
          </p:nvSpPr>
          <p:spPr bwMode="auto">
            <a:xfrm>
              <a:off x="6869113" y="1319213"/>
              <a:ext cx="320675" cy="352425"/>
            </a:xfrm>
            <a:custGeom>
              <a:avLst/>
              <a:gdLst>
                <a:gd name="T0" fmla="*/ 61 w 85"/>
                <a:gd name="T1" fmla="*/ 15 h 94"/>
                <a:gd name="T2" fmla="*/ 60 w 85"/>
                <a:gd name="T3" fmla="*/ 10 h 94"/>
                <a:gd name="T4" fmla="*/ 46 w 85"/>
                <a:gd name="T5" fmla="*/ 2 h 94"/>
                <a:gd name="T6" fmla="*/ 20 w 85"/>
                <a:gd name="T7" fmla="*/ 27 h 94"/>
                <a:gd name="T8" fmla="*/ 8 w 85"/>
                <a:gd name="T9" fmla="*/ 59 h 94"/>
                <a:gd name="T10" fmla="*/ 15 w 85"/>
                <a:gd name="T11" fmla="*/ 78 h 94"/>
                <a:gd name="T12" fmla="*/ 15 w 85"/>
                <a:gd name="T13" fmla="*/ 79 h 94"/>
                <a:gd name="T14" fmla="*/ 29 w 85"/>
                <a:gd name="T15" fmla="*/ 93 h 94"/>
                <a:gd name="T16" fmla="*/ 60 w 85"/>
                <a:gd name="T17" fmla="*/ 66 h 94"/>
                <a:gd name="T18" fmla="*/ 80 w 85"/>
                <a:gd name="T19" fmla="*/ 26 h 94"/>
                <a:gd name="T20" fmla="*/ 61 w 85"/>
                <a:gd name="T21" fmla="*/ 1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94">
                  <a:moveTo>
                    <a:pt x="61" y="15"/>
                  </a:moveTo>
                  <a:cubicBezTo>
                    <a:pt x="61" y="14"/>
                    <a:pt x="61" y="12"/>
                    <a:pt x="60" y="10"/>
                  </a:cubicBezTo>
                  <a:cubicBezTo>
                    <a:pt x="58" y="5"/>
                    <a:pt x="52" y="0"/>
                    <a:pt x="46" y="2"/>
                  </a:cubicBezTo>
                  <a:cubicBezTo>
                    <a:pt x="33" y="7"/>
                    <a:pt x="26" y="15"/>
                    <a:pt x="20" y="27"/>
                  </a:cubicBezTo>
                  <a:cubicBezTo>
                    <a:pt x="16" y="38"/>
                    <a:pt x="17" y="51"/>
                    <a:pt x="8" y="59"/>
                  </a:cubicBezTo>
                  <a:cubicBezTo>
                    <a:pt x="0" y="66"/>
                    <a:pt x="6" y="77"/>
                    <a:pt x="15" y="78"/>
                  </a:cubicBezTo>
                  <a:cubicBezTo>
                    <a:pt x="15" y="78"/>
                    <a:pt x="15" y="78"/>
                    <a:pt x="15" y="79"/>
                  </a:cubicBezTo>
                  <a:cubicBezTo>
                    <a:pt x="13" y="88"/>
                    <a:pt x="20" y="94"/>
                    <a:pt x="29" y="93"/>
                  </a:cubicBezTo>
                  <a:cubicBezTo>
                    <a:pt x="43" y="91"/>
                    <a:pt x="52" y="77"/>
                    <a:pt x="60" y="66"/>
                  </a:cubicBezTo>
                  <a:cubicBezTo>
                    <a:pt x="68" y="54"/>
                    <a:pt x="75" y="40"/>
                    <a:pt x="80" y="26"/>
                  </a:cubicBezTo>
                  <a:cubicBezTo>
                    <a:pt x="85" y="14"/>
                    <a:pt x="69" y="8"/>
                    <a:pt x="61" y="15"/>
                  </a:cubicBezTo>
                  <a:close/>
                </a:path>
              </a:pathLst>
            </a:custGeom>
            <a:solidFill>
              <a:srgbClr val="FFD8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4" name="Freeform 10">
              <a:extLst>
                <a:ext uri="{FF2B5EF4-FFF2-40B4-BE49-F238E27FC236}">
                  <a16:creationId xmlns:a16="http://schemas.microsoft.com/office/drawing/2014/main" id="{A8819557-B4E8-2C66-004A-52F3F253CF1A}"/>
                </a:ext>
              </a:extLst>
            </p:cNvPr>
            <p:cNvSpPr/>
            <p:nvPr/>
          </p:nvSpPr>
          <p:spPr bwMode="auto">
            <a:xfrm>
              <a:off x="7351713" y="2228851"/>
              <a:ext cx="349250" cy="179388"/>
            </a:xfrm>
            <a:custGeom>
              <a:avLst/>
              <a:gdLst>
                <a:gd name="T0" fmla="*/ 90 w 93"/>
                <a:gd name="T1" fmla="*/ 33 h 48"/>
                <a:gd name="T2" fmla="*/ 84 w 93"/>
                <a:gd name="T3" fmla="*/ 11 h 48"/>
                <a:gd name="T4" fmla="*/ 70 w 93"/>
                <a:gd name="T5" fmla="*/ 2 h 48"/>
                <a:gd name="T6" fmla="*/ 31 w 93"/>
                <a:gd name="T7" fmla="*/ 19 h 48"/>
                <a:gd name="T8" fmla="*/ 30 w 93"/>
                <a:gd name="T9" fmla="*/ 19 h 48"/>
                <a:gd name="T10" fmla="*/ 29 w 93"/>
                <a:gd name="T11" fmla="*/ 18 h 48"/>
                <a:gd name="T12" fmla="*/ 8 w 93"/>
                <a:gd name="T13" fmla="*/ 23 h 48"/>
                <a:gd name="T14" fmla="*/ 14 w 93"/>
                <a:gd name="T15" fmla="*/ 44 h 48"/>
                <a:gd name="T16" fmla="*/ 28 w 93"/>
                <a:gd name="T17" fmla="*/ 43 h 48"/>
                <a:gd name="T18" fmla="*/ 76 w 93"/>
                <a:gd name="T19" fmla="*/ 47 h 48"/>
                <a:gd name="T20" fmla="*/ 90 w 93"/>
                <a:gd name="T21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48">
                  <a:moveTo>
                    <a:pt x="90" y="33"/>
                  </a:moveTo>
                  <a:cubicBezTo>
                    <a:pt x="87" y="25"/>
                    <a:pt x="86" y="18"/>
                    <a:pt x="84" y="11"/>
                  </a:cubicBezTo>
                  <a:cubicBezTo>
                    <a:pt x="83" y="5"/>
                    <a:pt x="76" y="0"/>
                    <a:pt x="70" y="2"/>
                  </a:cubicBezTo>
                  <a:cubicBezTo>
                    <a:pt x="57" y="8"/>
                    <a:pt x="44" y="15"/>
                    <a:pt x="31" y="19"/>
                  </a:cubicBezTo>
                  <a:cubicBezTo>
                    <a:pt x="31" y="19"/>
                    <a:pt x="31" y="19"/>
                    <a:pt x="30" y="19"/>
                  </a:cubicBezTo>
                  <a:cubicBezTo>
                    <a:pt x="30" y="18"/>
                    <a:pt x="29" y="18"/>
                    <a:pt x="29" y="18"/>
                  </a:cubicBezTo>
                  <a:cubicBezTo>
                    <a:pt x="24" y="9"/>
                    <a:pt x="8" y="13"/>
                    <a:pt x="8" y="23"/>
                  </a:cubicBezTo>
                  <a:cubicBezTo>
                    <a:pt x="0" y="29"/>
                    <a:pt x="2" y="44"/>
                    <a:pt x="14" y="44"/>
                  </a:cubicBezTo>
                  <a:cubicBezTo>
                    <a:pt x="19" y="44"/>
                    <a:pt x="24" y="44"/>
                    <a:pt x="28" y="43"/>
                  </a:cubicBezTo>
                  <a:cubicBezTo>
                    <a:pt x="44" y="47"/>
                    <a:pt x="65" y="45"/>
                    <a:pt x="76" y="47"/>
                  </a:cubicBezTo>
                  <a:cubicBezTo>
                    <a:pt x="83" y="48"/>
                    <a:pt x="93" y="42"/>
                    <a:pt x="90" y="33"/>
                  </a:cubicBezTo>
                  <a:close/>
                </a:path>
              </a:pathLst>
            </a:custGeom>
            <a:solidFill>
              <a:srgbClr val="FFD8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5" name="Freeform 11">
              <a:extLst>
                <a:ext uri="{FF2B5EF4-FFF2-40B4-BE49-F238E27FC236}">
                  <a16:creationId xmlns:a16="http://schemas.microsoft.com/office/drawing/2014/main" id="{B00CB821-0528-E347-EFB3-3E51B124AC8D}"/>
                </a:ext>
              </a:extLst>
            </p:cNvPr>
            <p:cNvSpPr/>
            <p:nvPr/>
          </p:nvSpPr>
          <p:spPr bwMode="auto">
            <a:xfrm>
              <a:off x="7234238" y="3190876"/>
              <a:ext cx="368300" cy="247650"/>
            </a:xfrm>
            <a:custGeom>
              <a:avLst/>
              <a:gdLst>
                <a:gd name="T0" fmla="*/ 97 w 98"/>
                <a:gd name="T1" fmla="*/ 50 h 66"/>
                <a:gd name="T2" fmla="*/ 80 w 98"/>
                <a:gd name="T3" fmla="*/ 27 h 66"/>
                <a:gd name="T4" fmla="*/ 68 w 98"/>
                <a:gd name="T5" fmla="*/ 28 h 66"/>
                <a:gd name="T6" fmla="*/ 45 w 98"/>
                <a:gd name="T7" fmla="*/ 3 h 66"/>
                <a:gd name="T8" fmla="*/ 32 w 98"/>
                <a:gd name="T9" fmla="*/ 4 h 66"/>
                <a:gd name="T10" fmla="*/ 15 w 98"/>
                <a:gd name="T11" fmla="*/ 6 h 66"/>
                <a:gd name="T12" fmla="*/ 15 w 98"/>
                <a:gd name="T13" fmla="*/ 29 h 66"/>
                <a:gd name="T14" fmla="*/ 28 w 98"/>
                <a:gd name="T15" fmla="*/ 28 h 66"/>
                <a:gd name="T16" fmla="*/ 30 w 98"/>
                <a:gd name="T17" fmla="*/ 28 h 66"/>
                <a:gd name="T18" fmla="*/ 29 w 98"/>
                <a:gd name="T19" fmla="*/ 36 h 66"/>
                <a:gd name="T20" fmla="*/ 42 w 98"/>
                <a:gd name="T21" fmla="*/ 57 h 66"/>
                <a:gd name="T22" fmla="*/ 64 w 98"/>
                <a:gd name="T23" fmla="*/ 55 h 66"/>
                <a:gd name="T24" fmla="*/ 65 w 98"/>
                <a:gd name="T25" fmla="*/ 55 h 66"/>
                <a:gd name="T26" fmla="*/ 83 w 98"/>
                <a:gd name="T27" fmla="*/ 64 h 66"/>
                <a:gd name="T28" fmla="*/ 97 w 98"/>
                <a:gd name="T29" fmla="*/ 5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8" h="66">
                  <a:moveTo>
                    <a:pt x="97" y="50"/>
                  </a:moveTo>
                  <a:cubicBezTo>
                    <a:pt x="95" y="39"/>
                    <a:pt x="91" y="29"/>
                    <a:pt x="80" y="27"/>
                  </a:cubicBezTo>
                  <a:cubicBezTo>
                    <a:pt x="76" y="26"/>
                    <a:pt x="72" y="26"/>
                    <a:pt x="68" y="28"/>
                  </a:cubicBezTo>
                  <a:cubicBezTo>
                    <a:pt x="61" y="19"/>
                    <a:pt x="54" y="9"/>
                    <a:pt x="45" y="3"/>
                  </a:cubicBezTo>
                  <a:cubicBezTo>
                    <a:pt x="40" y="0"/>
                    <a:pt x="35" y="1"/>
                    <a:pt x="32" y="4"/>
                  </a:cubicBezTo>
                  <a:cubicBezTo>
                    <a:pt x="26" y="4"/>
                    <a:pt x="20" y="5"/>
                    <a:pt x="15" y="6"/>
                  </a:cubicBezTo>
                  <a:cubicBezTo>
                    <a:pt x="0" y="6"/>
                    <a:pt x="0" y="29"/>
                    <a:pt x="15" y="29"/>
                  </a:cubicBezTo>
                  <a:cubicBezTo>
                    <a:pt x="19" y="28"/>
                    <a:pt x="24" y="28"/>
                    <a:pt x="28" y="28"/>
                  </a:cubicBezTo>
                  <a:cubicBezTo>
                    <a:pt x="29" y="28"/>
                    <a:pt x="30" y="28"/>
                    <a:pt x="30" y="28"/>
                  </a:cubicBezTo>
                  <a:cubicBezTo>
                    <a:pt x="30" y="31"/>
                    <a:pt x="29" y="33"/>
                    <a:pt x="29" y="36"/>
                  </a:cubicBezTo>
                  <a:cubicBezTo>
                    <a:pt x="28" y="45"/>
                    <a:pt x="34" y="54"/>
                    <a:pt x="42" y="57"/>
                  </a:cubicBezTo>
                  <a:cubicBezTo>
                    <a:pt x="50" y="60"/>
                    <a:pt x="57" y="58"/>
                    <a:pt x="64" y="55"/>
                  </a:cubicBezTo>
                  <a:cubicBezTo>
                    <a:pt x="64" y="55"/>
                    <a:pt x="64" y="55"/>
                    <a:pt x="65" y="55"/>
                  </a:cubicBezTo>
                  <a:cubicBezTo>
                    <a:pt x="70" y="59"/>
                    <a:pt x="75" y="62"/>
                    <a:pt x="83" y="64"/>
                  </a:cubicBezTo>
                  <a:cubicBezTo>
                    <a:pt x="92" y="66"/>
                    <a:pt x="98" y="58"/>
                    <a:pt x="97" y="50"/>
                  </a:cubicBezTo>
                  <a:close/>
                </a:path>
              </a:pathLst>
            </a:custGeom>
            <a:solidFill>
              <a:srgbClr val="FFD8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6" name="Freeform 12">
              <a:extLst>
                <a:ext uri="{FF2B5EF4-FFF2-40B4-BE49-F238E27FC236}">
                  <a16:creationId xmlns:a16="http://schemas.microsoft.com/office/drawing/2014/main" id="{AD3FCA12-84D7-5B1B-DCFC-E50FA0FE28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0576" y="3221038"/>
              <a:ext cx="349250" cy="209550"/>
            </a:xfrm>
            <a:custGeom>
              <a:avLst/>
              <a:gdLst>
                <a:gd name="T0" fmla="*/ 87 w 93"/>
                <a:gd name="T1" fmla="*/ 6 h 56"/>
                <a:gd name="T2" fmla="*/ 67 w 93"/>
                <a:gd name="T3" fmla="*/ 2 h 56"/>
                <a:gd name="T4" fmla="*/ 51 w 93"/>
                <a:gd name="T5" fmla="*/ 8 h 56"/>
                <a:gd name="T6" fmla="*/ 46 w 93"/>
                <a:gd name="T7" fmla="*/ 5 h 56"/>
                <a:gd name="T8" fmla="*/ 34 w 93"/>
                <a:gd name="T9" fmla="*/ 5 h 56"/>
                <a:gd name="T10" fmla="*/ 24 w 93"/>
                <a:gd name="T11" fmla="*/ 4 h 56"/>
                <a:gd name="T12" fmla="*/ 2 w 93"/>
                <a:gd name="T13" fmla="*/ 41 h 56"/>
                <a:gd name="T14" fmla="*/ 25 w 93"/>
                <a:gd name="T15" fmla="*/ 41 h 56"/>
                <a:gd name="T16" fmla="*/ 25 w 93"/>
                <a:gd name="T17" fmla="*/ 39 h 56"/>
                <a:gd name="T18" fmla="*/ 42 w 93"/>
                <a:gd name="T19" fmla="*/ 47 h 56"/>
                <a:gd name="T20" fmla="*/ 50 w 93"/>
                <a:gd name="T21" fmla="*/ 33 h 56"/>
                <a:gd name="T22" fmla="*/ 52 w 93"/>
                <a:gd name="T23" fmla="*/ 33 h 56"/>
                <a:gd name="T24" fmla="*/ 85 w 93"/>
                <a:gd name="T25" fmla="*/ 27 h 56"/>
                <a:gd name="T26" fmla="*/ 87 w 93"/>
                <a:gd name="T27" fmla="*/ 6 h 56"/>
                <a:gd name="T28" fmla="*/ 25 w 93"/>
                <a:gd name="T29" fmla="*/ 36 h 56"/>
                <a:gd name="T30" fmla="*/ 25 w 93"/>
                <a:gd name="T31" fmla="*/ 30 h 56"/>
                <a:gd name="T32" fmla="*/ 25 w 93"/>
                <a:gd name="T33" fmla="*/ 28 h 56"/>
                <a:gd name="T34" fmla="*/ 25 w 93"/>
                <a:gd name="T35" fmla="*/ 27 h 56"/>
                <a:gd name="T36" fmla="*/ 27 w 93"/>
                <a:gd name="T37" fmla="*/ 27 h 56"/>
                <a:gd name="T38" fmla="*/ 30 w 93"/>
                <a:gd name="T39" fmla="*/ 27 h 56"/>
                <a:gd name="T40" fmla="*/ 30 w 93"/>
                <a:gd name="T41" fmla="*/ 27 h 56"/>
                <a:gd name="T42" fmla="*/ 25 w 93"/>
                <a:gd name="T43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" h="56">
                  <a:moveTo>
                    <a:pt x="87" y="6"/>
                  </a:moveTo>
                  <a:cubicBezTo>
                    <a:pt x="81" y="0"/>
                    <a:pt x="74" y="1"/>
                    <a:pt x="67" y="2"/>
                  </a:cubicBezTo>
                  <a:cubicBezTo>
                    <a:pt x="62" y="3"/>
                    <a:pt x="56" y="5"/>
                    <a:pt x="51" y="8"/>
                  </a:cubicBezTo>
                  <a:cubicBezTo>
                    <a:pt x="49" y="7"/>
                    <a:pt x="47" y="6"/>
                    <a:pt x="46" y="5"/>
                  </a:cubicBezTo>
                  <a:cubicBezTo>
                    <a:pt x="41" y="2"/>
                    <a:pt x="37" y="3"/>
                    <a:pt x="34" y="5"/>
                  </a:cubicBezTo>
                  <a:cubicBezTo>
                    <a:pt x="31" y="4"/>
                    <a:pt x="28" y="4"/>
                    <a:pt x="24" y="4"/>
                  </a:cubicBezTo>
                  <a:cubicBezTo>
                    <a:pt x="4" y="6"/>
                    <a:pt x="0" y="24"/>
                    <a:pt x="2" y="41"/>
                  </a:cubicBezTo>
                  <a:cubicBezTo>
                    <a:pt x="4" y="55"/>
                    <a:pt x="27" y="56"/>
                    <a:pt x="25" y="41"/>
                  </a:cubicBezTo>
                  <a:cubicBezTo>
                    <a:pt x="25" y="40"/>
                    <a:pt x="25" y="40"/>
                    <a:pt x="25" y="39"/>
                  </a:cubicBezTo>
                  <a:cubicBezTo>
                    <a:pt x="27" y="47"/>
                    <a:pt x="34" y="52"/>
                    <a:pt x="42" y="47"/>
                  </a:cubicBezTo>
                  <a:cubicBezTo>
                    <a:pt x="47" y="43"/>
                    <a:pt x="49" y="39"/>
                    <a:pt x="50" y="33"/>
                  </a:cubicBezTo>
                  <a:cubicBezTo>
                    <a:pt x="50" y="33"/>
                    <a:pt x="51" y="33"/>
                    <a:pt x="52" y="33"/>
                  </a:cubicBezTo>
                  <a:cubicBezTo>
                    <a:pt x="63" y="36"/>
                    <a:pt x="76" y="36"/>
                    <a:pt x="85" y="27"/>
                  </a:cubicBezTo>
                  <a:cubicBezTo>
                    <a:pt x="90" y="21"/>
                    <a:pt x="93" y="12"/>
                    <a:pt x="87" y="6"/>
                  </a:cubicBezTo>
                  <a:close/>
                  <a:moveTo>
                    <a:pt x="25" y="36"/>
                  </a:moveTo>
                  <a:cubicBezTo>
                    <a:pt x="25" y="34"/>
                    <a:pt x="25" y="32"/>
                    <a:pt x="25" y="30"/>
                  </a:cubicBezTo>
                  <a:cubicBezTo>
                    <a:pt x="25" y="29"/>
                    <a:pt x="25" y="28"/>
                    <a:pt x="25" y="28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6" y="27"/>
                    <a:pt x="26" y="27"/>
                    <a:pt x="27" y="27"/>
                  </a:cubicBezTo>
                  <a:cubicBezTo>
                    <a:pt x="27" y="29"/>
                    <a:pt x="27" y="29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6" y="30"/>
                    <a:pt x="25" y="33"/>
                    <a:pt x="25" y="36"/>
                  </a:cubicBezTo>
                  <a:close/>
                </a:path>
              </a:pathLst>
            </a:custGeom>
            <a:solidFill>
              <a:srgbClr val="FFD8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7" name="Freeform 13">
              <a:extLst>
                <a:ext uri="{FF2B5EF4-FFF2-40B4-BE49-F238E27FC236}">
                  <a16:creationId xmlns:a16="http://schemas.microsoft.com/office/drawing/2014/main" id="{06788325-627F-7858-380B-2FA4489A71F7}"/>
                </a:ext>
              </a:extLst>
            </p:cNvPr>
            <p:cNvSpPr/>
            <p:nvPr/>
          </p:nvSpPr>
          <p:spPr bwMode="auto">
            <a:xfrm>
              <a:off x="4441826" y="2228851"/>
              <a:ext cx="381000" cy="195263"/>
            </a:xfrm>
            <a:custGeom>
              <a:avLst/>
              <a:gdLst>
                <a:gd name="T0" fmla="*/ 77 w 101"/>
                <a:gd name="T1" fmla="*/ 14 h 52"/>
                <a:gd name="T2" fmla="*/ 31 w 101"/>
                <a:gd name="T3" fmla="*/ 0 h 52"/>
                <a:gd name="T4" fmla="*/ 20 w 101"/>
                <a:gd name="T5" fmla="*/ 14 h 52"/>
                <a:gd name="T6" fmla="*/ 15 w 101"/>
                <a:gd name="T7" fmla="*/ 14 h 52"/>
                <a:gd name="T8" fmla="*/ 15 w 101"/>
                <a:gd name="T9" fmla="*/ 37 h 52"/>
                <a:gd name="T10" fmla="*/ 67 w 101"/>
                <a:gd name="T11" fmla="*/ 48 h 52"/>
                <a:gd name="T12" fmla="*/ 98 w 101"/>
                <a:gd name="T13" fmla="*/ 38 h 52"/>
                <a:gd name="T14" fmla="*/ 77 w 101"/>
                <a:gd name="T15" fmla="*/ 1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52">
                  <a:moveTo>
                    <a:pt x="77" y="14"/>
                  </a:moveTo>
                  <a:cubicBezTo>
                    <a:pt x="62" y="7"/>
                    <a:pt x="48" y="0"/>
                    <a:pt x="31" y="0"/>
                  </a:cubicBezTo>
                  <a:cubicBezTo>
                    <a:pt x="23" y="0"/>
                    <a:pt x="19" y="7"/>
                    <a:pt x="20" y="14"/>
                  </a:cubicBezTo>
                  <a:cubicBezTo>
                    <a:pt x="18" y="14"/>
                    <a:pt x="17" y="14"/>
                    <a:pt x="15" y="14"/>
                  </a:cubicBezTo>
                  <a:cubicBezTo>
                    <a:pt x="0" y="13"/>
                    <a:pt x="0" y="36"/>
                    <a:pt x="15" y="37"/>
                  </a:cubicBezTo>
                  <a:cubicBezTo>
                    <a:pt x="34" y="37"/>
                    <a:pt x="50" y="40"/>
                    <a:pt x="67" y="48"/>
                  </a:cubicBezTo>
                  <a:cubicBezTo>
                    <a:pt x="77" y="52"/>
                    <a:pt x="94" y="51"/>
                    <a:pt x="98" y="38"/>
                  </a:cubicBezTo>
                  <a:cubicBezTo>
                    <a:pt x="101" y="26"/>
                    <a:pt x="86" y="18"/>
                    <a:pt x="77" y="14"/>
                  </a:cubicBezTo>
                  <a:close/>
                </a:path>
              </a:pathLst>
            </a:custGeom>
            <a:solidFill>
              <a:srgbClr val="FFD8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8" name="Freeform 14">
              <a:extLst>
                <a:ext uri="{FF2B5EF4-FFF2-40B4-BE49-F238E27FC236}">
                  <a16:creationId xmlns:a16="http://schemas.microsoft.com/office/drawing/2014/main" id="{C09CAF50-9E1E-320E-4DD8-3E454EEE64F6}"/>
                </a:ext>
              </a:extLst>
            </p:cNvPr>
            <p:cNvSpPr/>
            <p:nvPr/>
          </p:nvSpPr>
          <p:spPr bwMode="auto">
            <a:xfrm>
              <a:off x="5619751" y="3903663"/>
              <a:ext cx="971550" cy="142875"/>
            </a:xfrm>
            <a:custGeom>
              <a:avLst/>
              <a:gdLst>
                <a:gd name="T0" fmla="*/ 243 w 258"/>
                <a:gd name="T1" fmla="*/ 1 h 38"/>
                <a:gd name="T2" fmla="*/ 129 w 258"/>
                <a:gd name="T3" fmla="*/ 1 h 38"/>
                <a:gd name="T4" fmla="*/ 15 w 258"/>
                <a:gd name="T5" fmla="*/ 9 h 38"/>
                <a:gd name="T6" fmla="*/ 15 w 258"/>
                <a:gd name="T7" fmla="*/ 32 h 38"/>
                <a:gd name="T8" fmla="*/ 93 w 258"/>
                <a:gd name="T9" fmla="*/ 26 h 38"/>
                <a:gd name="T10" fmla="*/ 107 w 258"/>
                <a:gd name="T11" fmla="*/ 35 h 38"/>
                <a:gd name="T12" fmla="*/ 169 w 258"/>
                <a:gd name="T13" fmla="*/ 32 h 38"/>
                <a:gd name="T14" fmla="*/ 204 w 258"/>
                <a:gd name="T15" fmla="*/ 32 h 38"/>
                <a:gd name="T16" fmla="*/ 243 w 258"/>
                <a:gd name="T17" fmla="*/ 24 h 38"/>
                <a:gd name="T18" fmla="*/ 243 w 258"/>
                <a:gd name="T19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38">
                  <a:moveTo>
                    <a:pt x="243" y="1"/>
                  </a:moveTo>
                  <a:cubicBezTo>
                    <a:pt x="205" y="1"/>
                    <a:pt x="167" y="0"/>
                    <a:pt x="129" y="1"/>
                  </a:cubicBezTo>
                  <a:cubicBezTo>
                    <a:pt x="90" y="2"/>
                    <a:pt x="53" y="6"/>
                    <a:pt x="15" y="9"/>
                  </a:cubicBezTo>
                  <a:cubicBezTo>
                    <a:pt x="0" y="10"/>
                    <a:pt x="0" y="34"/>
                    <a:pt x="15" y="32"/>
                  </a:cubicBezTo>
                  <a:cubicBezTo>
                    <a:pt x="41" y="30"/>
                    <a:pt x="67" y="28"/>
                    <a:pt x="93" y="26"/>
                  </a:cubicBezTo>
                  <a:cubicBezTo>
                    <a:pt x="94" y="32"/>
                    <a:pt x="99" y="38"/>
                    <a:pt x="107" y="35"/>
                  </a:cubicBezTo>
                  <a:cubicBezTo>
                    <a:pt x="126" y="27"/>
                    <a:pt x="149" y="32"/>
                    <a:pt x="169" y="32"/>
                  </a:cubicBezTo>
                  <a:cubicBezTo>
                    <a:pt x="181" y="32"/>
                    <a:pt x="192" y="33"/>
                    <a:pt x="204" y="32"/>
                  </a:cubicBezTo>
                  <a:cubicBezTo>
                    <a:pt x="217" y="30"/>
                    <a:pt x="230" y="25"/>
                    <a:pt x="243" y="24"/>
                  </a:cubicBezTo>
                  <a:cubicBezTo>
                    <a:pt x="258" y="22"/>
                    <a:pt x="258" y="1"/>
                    <a:pt x="243" y="1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9" name="Freeform 15">
              <a:extLst>
                <a:ext uri="{FF2B5EF4-FFF2-40B4-BE49-F238E27FC236}">
                  <a16:creationId xmlns:a16="http://schemas.microsoft.com/office/drawing/2014/main" id="{8AEC2EA4-8C39-4E59-97D4-489E78E1B7DF}"/>
                </a:ext>
              </a:extLst>
            </p:cNvPr>
            <p:cNvSpPr/>
            <p:nvPr/>
          </p:nvSpPr>
          <p:spPr bwMode="auto">
            <a:xfrm>
              <a:off x="5605463" y="4081463"/>
              <a:ext cx="974725" cy="153988"/>
            </a:xfrm>
            <a:custGeom>
              <a:avLst/>
              <a:gdLst>
                <a:gd name="T0" fmla="*/ 248 w 259"/>
                <a:gd name="T1" fmla="*/ 5 h 41"/>
                <a:gd name="T2" fmla="*/ 186 w 259"/>
                <a:gd name="T3" fmla="*/ 2 h 41"/>
                <a:gd name="T4" fmla="*/ 117 w 259"/>
                <a:gd name="T5" fmla="*/ 3 h 41"/>
                <a:gd name="T6" fmla="*/ 60 w 259"/>
                <a:gd name="T7" fmla="*/ 1 h 41"/>
                <a:gd name="T8" fmla="*/ 12 w 259"/>
                <a:gd name="T9" fmla="*/ 11 h 41"/>
                <a:gd name="T10" fmla="*/ 24 w 259"/>
                <a:gd name="T11" fmla="*/ 31 h 41"/>
                <a:gd name="T12" fmla="*/ 64 w 259"/>
                <a:gd name="T13" fmla="*/ 25 h 41"/>
                <a:gd name="T14" fmla="*/ 100 w 259"/>
                <a:gd name="T15" fmla="*/ 26 h 41"/>
                <a:gd name="T16" fmla="*/ 110 w 259"/>
                <a:gd name="T17" fmla="*/ 40 h 41"/>
                <a:gd name="T18" fmla="*/ 191 w 259"/>
                <a:gd name="T19" fmla="*/ 40 h 41"/>
                <a:gd name="T20" fmla="*/ 250 w 259"/>
                <a:gd name="T21" fmla="*/ 26 h 41"/>
                <a:gd name="T22" fmla="*/ 248 w 259"/>
                <a:gd name="T23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9" h="41">
                  <a:moveTo>
                    <a:pt x="248" y="5"/>
                  </a:moveTo>
                  <a:cubicBezTo>
                    <a:pt x="227" y="1"/>
                    <a:pt x="206" y="2"/>
                    <a:pt x="186" y="2"/>
                  </a:cubicBezTo>
                  <a:cubicBezTo>
                    <a:pt x="163" y="3"/>
                    <a:pt x="140" y="3"/>
                    <a:pt x="117" y="3"/>
                  </a:cubicBezTo>
                  <a:cubicBezTo>
                    <a:pt x="98" y="3"/>
                    <a:pt x="79" y="2"/>
                    <a:pt x="60" y="1"/>
                  </a:cubicBezTo>
                  <a:cubicBezTo>
                    <a:pt x="44" y="0"/>
                    <a:pt x="26" y="1"/>
                    <a:pt x="12" y="11"/>
                  </a:cubicBezTo>
                  <a:cubicBezTo>
                    <a:pt x="0" y="19"/>
                    <a:pt x="12" y="39"/>
                    <a:pt x="24" y="31"/>
                  </a:cubicBezTo>
                  <a:cubicBezTo>
                    <a:pt x="35" y="22"/>
                    <a:pt x="50" y="24"/>
                    <a:pt x="64" y="25"/>
                  </a:cubicBezTo>
                  <a:cubicBezTo>
                    <a:pt x="76" y="25"/>
                    <a:pt x="88" y="26"/>
                    <a:pt x="100" y="26"/>
                  </a:cubicBezTo>
                  <a:cubicBezTo>
                    <a:pt x="98" y="32"/>
                    <a:pt x="102" y="40"/>
                    <a:pt x="110" y="40"/>
                  </a:cubicBezTo>
                  <a:cubicBezTo>
                    <a:pt x="137" y="40"/>
                    <a:pt x="164" y="41"/>
                    <a:pt x="191" y="40"/>
                  </a:cubicBezTo>
                  <a:cubicBezTo>
                    <a:pt x="210" y="40"/>
                    <a:pt x="235" y="38"/>
                    <a:pt x="250" y="26"/>
                  </a:cubicBezTo>
                  <a:cubicBezTo>
                    <a:pt x="257" y="21"/>
                    <a:pt x="259" y="7"/>
                    <a:pt x="248" y="5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60" name="Freeform 16">
              <a:extLst>
                <a:ext uri="{FF2B5EF4-FFF2-40B4-BE49-F238E27FC236}">
                  <a16:creationId xmlns:a16="http://schemas.microsoft.com/office/drawing/2014/main" id="{59EA1832-E027-D87D-D263-EB27362B36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19751" y="4230688"/>
              <a:ext cx="925513" cy="403225"/>
            </a:xfrm>
            <a:custGeom>
              <a:avLst/>
              <a:gdLst>
                <a:gd name="T0" fmla="*/ 239 w 246"/>
                <a:gd name="T1" fmla="*/ 18 h 107"/>
                <a:gd name="T2" fmla="*/ 159 w 246"/>
                <a:gd name="T3" fmla="*/ 9 h 107"/>
                <a:gd name="T4" fmla="*/ 15 w 246"/>
                <a:gd name="T5" fmla="*/ 23 h 107"/>
                <a:gd name="T6" fmla="*/ 21 w 246"/>
                <a:gd name="T7" fmla="*/ 45 h 107"/>
                <a:gd name="T8" fmla="*/ 45 w 246"/>
                <a:gd name="T9" fmla="*/ 40 h 107"/>
                <a:gd name="T10" fmla="*/ 46 w 246"/>
                <a:gd name="T11" fmla="*/ 54 h 107"/>
                <a:gd name="T12" fmla="*/ 64 w 246"/>
                <a:gd name="T13" fmla="*/ 63 h 107"/>
                <a:gd name="T14" fmla="*/ 61 w 246"/>
                <a:gd name="T15" fmla="*/ 73 h 107"/>
                <a:gd name="T16" fmla="*/ 63 w 246"/>
                <a:gd name="T17" fmla="*/ 78 h 107"/>
                <a:gd name="T18" fmla="*/ 63 w 246"/>
                <a:gd name="T19" fmla="*/ 95 h 107"/>
                <a:gd name="T20" fmla="*/ 80 w 246"/>
                <a:gd name="T21" fmla="*/ 102 h 107"/>
                <a:gd name="T22" fmla="*/ 84 w 246"/>
                <a:gd name="T23" fmla="*/ 100 h 107"/>
                <a:gd name="T24" fmla="*/ 112 w 246"/>
                <a:gd name="T25" fmla="*/ 106 h 107"/>
                <a:gd name="T26" fmla="*/ 150 w 246"/>
                <a:gd name="T27" fmla="*/ 106 h 107"/>
                <a:gd name="T28" fmla="*/ 189 w 246"/>
                <a:gd name="T29" fmla="*/ 78 h 107"/>
                <a:gd name="T30" fmla="*/ 193 w 246"/>
                <a:gd name="T31" fmla="*/ 70 h 107"/>
                <a:gd name="T32" fmla="*/ 200 w 246"/>
                <a:gd name="T33" fmla="*/ 56 h 107"/>
                <a:gd name="T34" fmla="*/ 197 w 246"/>
                <a:gd name="T35" fmla="*/ 45 h 107"/>
                <a:gd name="T36" fmla="*/ 234 w 246"/>
                <a:gd name="T37" fmla="*/ 37 h 107"/>
                <a:gd name="T38" fmla="*/ 239 w 246"/>
                <a:gd name="T39" fmla="*/ 18 h 107"/>
                <a:gd name="T40" fmla="*/ 97 w 246"/>
                <a:gd name="T41" fmla="*/ 62 h 107"/>
                <a:gd name="T42" fmla="*/ 104 w 246"/>
                <a:gd name="T43" fmla="*/ 62 h 107"/>
                <a:gd name="T44" fmla="*/ 166 w 246"/>
                <a:gd name="T45" fmla="*/ 62 h 107"/>
                <a:gd name="T46" fmla="*/ 97 w 246"/>
                <a:gd name="T47" fmla="*/ 6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107">
                  <a:moveTo>
                    <a:pt x="239" y="18"/>
                  </a:moveTo>
                  <a:cubicBezTo>
                    <a:pt x="221" y="0"/>
                    <a:pt x="182" y="9"/>
                    <a:pt x="159" y="9"/>
                  </a:cubicBezTo>
                  <a:cubicBezTo>
                    <a:pt x="110" y="9"/>
                    <a:pt x="62" y="10"/>
                    <a:pt x="15" y="23"/>
                  </a:cubicBezTo>
                  <a:cubicBezTo>
                    <a:pt x="0" y="27"/>
                    <a:pt x="6" y="49"/>
                    <a:pt x="21" y="45"/>
                  </a:cubicBezTo>
                  <a:cubicBezTo>
                    <a:pt x="29" y="43"/>
                    <a:pt x="37" y="41"/>
                    <a:pt x="45" y="40"/>
                  </a:cubicBezTo>
                  <a:cubicBezTo>
                    <a:pt x="42" y="44"/>
                    <a:pt x="43" y="51"/>
                    <a:pt x="46" y="54"/>
                  </a:cubicBezTo>
                  <a:cubicBezTo>
                    <a:pt x="51" y="59"/>
                    <a:pt x="57" y="62"/>
                    <a:pt x="64" y="63"/>
                  </a:cubicBezTo>
                  <a:cubicBezTo>
                    <a:pt x="62" y="65"/>
                    <a:pt x="60" y="69"/>
                    <a:pt x="61" y="73"/>
                  </a:cubicBezTo>
                  <a:cubicBezTo>
                    <a:pt x="62" y="75"/>
                    <a:pt x="62" y="76"/>
                    <a:pt x="63" y="78"/>
                  </a:cubicBezTo>
                  <a:cubicBezTo>
                    <a:pt x="61" y="83"/>
                    <a:pt x="61" y="88"/>
                    <a:pt x="63" y="95"/>
                  </a:cubicBezTo>
                  <a:cubicBezTo>
                    <a:pt x="66" y="102"/>
                    <a:pt x="73" y="105"/>
                    <a:pt x="80" y="102"/>
                  </a:cubicBezTo>
                  <a:cubicBezTo>
                    <a:pt x="82" y="101"/>
                    <a:pt x="83" y="101"/>
                    <a:pt x="84" y="100"/>
                  </a:cubicBezTo>
                  <a:cubicBezTo>
                    <a:pt x="92" y="104"/>
                    <a:pt x="102" y="105"/>
                    <a:pt x="112" y="106"/>
                  </a:cubicBezTo>
                  <a:cubicBezTo>
                    <a:pt x="124" y="107"/>
                    <a:pt x="138" y="107"/>
                    <a:pt x="150" y="106"/>
                  </a:cubicBezTo>
                  <a:cubicBezTo>
                    <a:pt x="169" y="104"/>
                    <a:pt x="178" y="91"/>
                    <a:pt x="189" y="78"/>
                  </a:cubicBezTo>
                  <a:cubicBezTo>
                    <a:pt x="192" y="76"/>
                    <a:pt x="193" y="73"/>
                    <a:pt x="193" y="70"/>
                  </a:cubicBezTo>
                  <a:cubicBezTo>
                    <a:pt x="196" y="66"/>
                    <a:pt x="199" y="62"/>
                    <a:pt x="200" y="56"/>
                  </a:cubicBezTo>
                  <a:cubicBezTo>
                    <a:pt x="201" y="52"/>
                    <a:pt x="200" y="47"/>
                    <a:pt x="197" y="45"/>
                  </a:cubicBezTo>
                  <a:cubicBezTo>
                    <a:pt x="210" y="43"/>
                    <a:pt x="223" y="41"/>
                    <a:pt x="234" y="37"/>
                  </a:cubicBezTo>
                  <a:cubicBezTo>
                    <a:pt x="242" y="34"/>
                    <a:pt x="246" y="24"/>
                    <a:pt x="239" y="18"/>
                  </a:cubicBezTo>
                  <a:close/>
                  <a:moveTo>
                    <a:pt x="97" y="62"/>
                  </a:moveTo>
                  <a:cubicBezTo>
                    <a:pt x="100" y="62"/>
                    <a:pt x="102" y="62"/>
                    <a:pt x="104" y="62"/>
                  </a:cubicBezTo>
                  <a:cubicBezTo>
                    <a:pt x="124" y="62"/>
                    <a:pt x="145" y="60"/>
                    <a:pt x="166" y="62"/>
                  </a:cubicBezTo>
                  <a:cubicBezTo>
                    <a:pt x="143" y="65"/>
                    <a:pt x="120" y="63"/>
                    <a:pt x="97" y="62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61" name="Freeform 17">
              <a:extLst>
                <a:ext uri="{FF2B5EF4-FFF2-40B4-BE49-F238E27FC236}">
                  <a16:creationId xmlns:a16="http://schemas.microsoft.com/office/drawing/2014/main" id="{6EC7C9F9-0DD9-184E-CC51-CE182BA13E0A}"/>
                </a:ext>
              </a:extLst>
            </p:cNvPr>
            <p:cNvSpPr/>
            <p:nvPr/>
          </p:nvSpPr>
          <p:spPr bwMode="auto">
            <a:xfrm>
              <a:off x="7475538" y="3452813"/>
              <a:ext cx="11113" cy="7938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0 h 2"/>
                <a:gd name="T4" fmla="*/ 1 w 3"/>
                <a:gd name="T5" fmla="*/ 1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2" y="1"/>
                    <a:pt x="1" y="1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2" y="1"/>
                    <a:pt x="3" y="1"/>
                    <a:pt x="3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62" name="Freeform 18">
              <a:extLst>
                <a:ext uri="{FF2B5EF4-FFF2-40B4-BE49-F238E27FC236}">
                  <a16:creationId xmlns:a16="http://schemas.microsoft.com/office/drawing/2014/main" id="{3166A8BA-0C43-4BAF-5BAC-74FF2CE5F504}"/>
                </a:ext>
              </a:extLst>
            </p:cNvPr>
            <p:cNvSpPr/>
            <p:nvPr/>
          </p:nvSpPr>
          <p:spPr bwMode="auto">
            <a:xfrm>
              <a:off x="7489826" y="3460751"/>
              <a:ext cx="11113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63" name="Freeform 19">
              <a:extLst>
                <a:ext uri="{FF2B5EF4-FFF2-40B4-BE49-F238E27FC236}">
                  <a16:creationId xmlns:a16="http://schemas.microsoft.com/office/drawing/2014/main" id="{925C3001-6469-60A0-4B6B-DF7368E211B2}"/>
                </a:ext>
              </a:extLst>
            </p:cNvPr>
            <p:cNvSpPr/>
            <p:nvPr/>
          </p:nvSpPr>
          <p:spPr bwMode="auto">
            <a:xfrm>
              <a:off x="7486651" y="3460751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64" name="Freeform 20">
              <a:extLst>
                <a:ext uri="{FF2B5EF4-FFF2-40B4-BE49-F238E27FC236}">
                  <a16:creationId xmlns:a16="http://schemas.microsoft.com/office/drawing/2014/main" id="{E15B82A8-12DC-509D-7649-AEDD3F1ACEE6}"/>
                </a:ext>
              </a:extLst>
            </p:cNvPr>
            <p:cNvSpPr/>
            <p:nvPr/>
          </p:nvSpPr>
          <p:spPr bwMode="auto">
            <a:xfrm>
              <a:off x="7475538" y="34528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65" name="Freeform 21">
              <a:extLst>
                <a:ext uri="{FF2B5EF4-FFF2-40B4-BE49-F238E27FC236}">
                  <a16:creationId xmlns:a16="http://schemas.microsoft.com/office/drawing/2014/main" id="{68DF8637-A6A0-3903-9D8E-B2A74D8D57CC}"/>
                </a:ext>
              </a:extLst>
            </p:cNvPr>
            <p:cNvSpPr/>
            <p:nvPr/>
          </p:nvSpPr>
          <p:spPr bwMode="auto">
            <a:xfrm>
              <a:off x="7212013" y="3141663"/>
              <a:ext cx="420688" cy="322263"/>
            </a:xfrm>
            <a:custGeom>
              <a:avLst/>
              <a:gdLst>
                <a:gd name="T0" fmla="*/ 107 w 112"/>
                <a:gd name="T1" fmla="*/ 42 h 86"/>
                <a:gd name="T2" fmla="*/ 110 w 112"/>
                <a:gd name="T3" fmla="*/ 58 h 86"/>
                <a:gd name="T4" fmla="*/ 106 w 112"/>
                <a:gd name="T5" fmla="*/ 70 h 86"/>
                <a:gd name="T6" fmla="*/ 105 w 112"/>
                <a:gd name="T7" fmla="*/ 72 h 86"/>
                <a:gd name="T8" fmla="*/ 72 w 112"/>
                <a:gd name="T9" fmla="*/ 81 h 86"/>
                <a:gd name="T10" fmla="*/ 65 w 112"/>
                <a:gd name="T11" fmla="*/ 78 h 86"/>
                <a:gd name="T12" fmla="*/ 73 w 112"/>
                <a:gd name="T13" fmla="*/ 82 h 86"/>
                <a:gd name="T14" fmla="*/ 103 w 112"/>
                <a:gd name="T15" fmla="*/ 73 h 86"/>
                <a:gd name="T16" fmla="*/ 109 w 112"/>
                <a:gd name="T17" fmla="*/ 60 h 86"/>
                <a:gd name="T18" fmla="*/ 106 w 112"/>
                <a:gd name="T19" fmla="*/ 42 h 86"/>
                <a:gd name="T20" fmla="*/ 94 w 112"/>
                <a:gd name="T21" fmla="*/ 35 h 86"/>
                <a:gd name="T22" fmla="*/ 100 w 112"/>
                <a:gd name="T23" fmla="*/ 44 h 86"/>
                <a:gd name="T24" fmla="*/ 101 w 112"/>
                <a:gd name="T25" fmla="*/ 52 h 86"/>
                <a:gd name="T26" fmla="*/ 99 w 112"/>
                <a:gd name="T27" fmla="*/ 66 h 86"/>
                <a:gd name="T28" fmla="*/ 92 w 112"/>
                <a:gd name="T29" fmla="*/ 73 h 86"/>
                <a:gd name="T30" fmla="*/ 75 w 112"/>
                <a:gd name="T31" fmla="*/ 74 h 86"/>
                <a:gd name="T32" fmla="*/ 60 w 112"/>
                <a:gd name="T33" fmla="*/ 66 h 86"/>
                <a:gd name="T34" fmla="*/ 72 w 112"/>
                <a:gd name="T35" fmla="*/ 73 h 86"/>
                <a:gd name="T36" fmla="*/ 75 w 112"/>
                <a:gd name="T37" fmla="*/ 74 h 86"/>
                <a:gd name="T38" fmla="*/ 92 w 112"/>
                <a:gd name="T39" fmla="*/ 73 h 86"/>
                <a:gd name="T40" fmla="*/ 98 w 112"/>
                <a:gd name="T41" fmla="*/ 67 h 86"/>
                <a:gd name="T42" fmla="*/ 101 w 112"/>
                <a:gd name="T43" fmla="*/ 54 h 86"/>
                <a:gd name="T44" fmla="*/ 98 w 112"/>
                <a:gd name="T45" fmla="*/ 50 h 86"/>
                <a:gd name="T46" fmla="*/ 97 w 112"/>
                <a:gd name="T47" fmla="*/ 63 h 86"/>
                <a:gd name="T48" fmla="*/ 96 w 112"/>
                <a:gd name="T49" fmla="*/ 66 h 86"/>
                <a:gd name="T50" fmla="*/ 78 w 112"/>
                <a:gd name="T51" fmla="*/ 72 h 86"/>
                <a:gd name="T52" fmla="*/ 73 w 112"/>
                <a:gd name="T53" fmla="*/ 70 h 86"/>
                <a:gd name="T54" fmla="*/ 28 w 112"/>
                <a:gd name="T55" fmla="*/ 46 h 86"/>
                <a:gd name="T56" fmla="*/ 20 w 112"/>
                <a:gd name="T57" fmla="*/ 42 h 86"/>
                <a:gd name="T58" fmla="*/ 14 w 112"/>
                <a:gd name="T59" fmla="*/ 33 h 86"/>
                <a:gd name="T60" fmla="*/ 21 w 112"/>
                <a:gd name="T61" fmla="*/ 17 h 86"/>
                <a:gd name="T62" fmla="*/ 36 w 112"/>
                <a:gd name="T63" fmla="*/ 17 h 86"/>
                <a:gd name="T64" fmla="*/ 50 w 112"/>
                <a:gd name="T65" fmla="*/ 23 h 86"/>
                <a:gd name="T66" fmla="*/ 79 w 112"/>
                <a:gd name="T67" fmla="*/ 28 h 86"/>
                <a:gd name="T68" fmla="*/ 59 w 112"/>
                <a:gd name="T69" fmla="*/ 12 h 86"/>
                <a:gd name="T70" fmla="*/ 43 w 112"/>
                <a:gd name="T71" fmla="*/ 4 h 86"/>
                <a:gd name="T72" fmla="*/ 6 w 112"/>
                <a:gd name="T73" fmla="*/ 12 h 86"/>
                <a:gd name="T74" fmla="*/ 5 w 112"/>
                <a:gd name="T75" fmla="*/ 47 h 86"/>
                <a:gd name="T76" fmla="*/ 23 w 112"/>
                <a:gd name="T77" fmla="*/ 60 h 86"/>
                <a:gd name="T78" fmla="*/ 66 w 112"/>
                <a:gd name="T79" fmla="*/ 81 h 86"/>
                <a:gd name="T80" fmla="*/ 70 w 112"/>
                <a:gd name="T81" fmla="*/ 83 h 86"/>
                <a:gd name="T82" fmla="*/ 31 w 112"/>
                <a:gd name="T83" fmla="*/ 63 h 86"/>
                <a:gd name="T84" fmla="*/ 14 w 112"/>
                <a:gd name="T85" fmla="*/ 55 h 86"/>
                <a:gd name="T86" fmla="*/ 8 w 112"/>
                <a:gd name="T87" fmla="*/ 50 h 86"/>
                <a:gd name="T88" fmla="*/ 2 w 112"/>
                <a:gd name="T89" fmla="*/ 21 h 86"/>
                <a:gd name="T90" fmla="*/ 12 w 112"/>
                <a:gd name="T91" fmla="*/ 52 h 86"/>
                <a:gd name="T92" fmla="*/ 21 w 112"/>
                <a:gd name="T93" fmla="*/ 57 h 86"/>
                <a:gd name="T94" fmla="*/ 65 w 112"/>
                <a:gd name="T95" fmla="*/ 80 h 86"/>
                <a:gd name="T96" fmla="*/ 72 w 112"/>
                <a:gd name="T97" fmla="*/ 83 h 86"/>
                <a:gd name="T98" fmla="*/ 91 w 112"/>
                <a:gd name="T99" fmla="*/ 85 h 86"/>
                <a:gd name="T100" fmla="*/ 107 w 112"/>
                <a:gd name="T101" fmla="*/ 72 h 86"/>
                <a:gd name="T102" fmla="*/ 112 w 112"/>
                <a:gd name="T103" fmla="*/ 5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2" h="86">
                  <a:moveTo>
                    <a:pt x="111" y="53"/>
                  </a:moveTo>
                  <a:cubicBezTo>
                    <a:pt x="111" y="51"/>
                    <a:pt x="111" y="50"/>
                    <a:pt x="110" y="49"/>
                  </a:cubicBezTo>
                  <a:cubicBezTo>
                    <a:pt x="110" y="46"/>
                    <a:pt x="108" y="44"/>
                    <a:pt x="107" y="42"/>
                  </a:cubicBezTo>
                  <a:cubicBezTo>
                    <a:pt x="108" y="44"/>
                    <a:pt x="109" y="47"/>
                    <a:pt x="109" y="50"/>
                  </a:cubicBezTo>
                  <a:cubicBezTo>
                    <a:pt x="110" y="51"/>
                    <a:pt x="110" y="53"/>
                    <a:pt x="110" y="54"/>
                  </a:cubicBezTo>
                  <a:cubicBezTo>
                    <a:pt x="110" y="55"/>
                    <a:pt x="110" y="57"/>
                    <a:pt x="110" y="58"/>
                  </a:cubicBezTo>
                  <a:cubicBezTo>
                    <a:pt x="109" y="61"/>
                    <a:pt x="109" y="64"/>
                    <a:pt x="108" y="67"/>
                  </a:cubicBezTo>
                  <a:cubicBezTo>
                    <a:pt x="107" y="67"/>
                    <a:pt x="107" y="68"/>
                    <a:pt x="107" y="69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5" y="71"/>
                    <a:pt x="105" y="71"/>
                    <a:pt x="105" y="71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04" y="73"/>
                    <a:pt x="104" y="73"/>
                    <a:pt x="103" y="74"/>
                  </a:cubicBezTo>
                  <a:cubicBezTo>
                    <a:pt x="99" y="79"/>
                    <a:pt x="94" y="82"/>
                    <a:pt x="88" y="83"/>
                  </a:cubicBezTo>
                  <a:cubicBezTo>
                    <a:pt x="83" y="84"/>
                    <a:pt x="77" y="84"/>
                    <a:pt x="72" y="81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0" y="70"/>
                    <a:pt x="58" y="74"/>
                    <a:pt x="65" y="78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9" y="80"/>
                    <a:pt x="70" y="80"/>
                    <a:pt x="71" y="81"/>
                  </a:cubicBezTo>
                  <a:cubicBezTo>
                    <a:pt x="71" y="81"/>
                    <a:pt x="72" y="81"/>
                    <a:pt x="73" y="82"/>
                  </a:cubicBezTo>
                  <a:cubicBezTo>
                    <a:pt x="76" y="83"/>
                    <a:pt x="79" y="83"/>
                    <a:pt x="82" y="83"/>
                  </a:cubicBezTo>
                  <a:cubicBezTo>
                    <a:pt x="89" y="83"/>
                    <a:pt x="95" y="81"/>
                    <a:pt x="100" y="77"/>
                  </a:cubicBezTo>
                  <a:cubicBezTo>
                    <a:pt x="101" y="76"/>
                    <a:pt x="102" y="74"/>
                    <a:pt x="103" y="73"/>
                  </a:cubicBezTo>
                  <a:cubicBezTo>
                    <a:pt x="104" y="72"/>
                    <a:pt x="104" y="72"/>
                    <a:pt x="105" y="71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7" y="66"/>
                    <a:pt x="108" y="63"/>
                    <a:pt x="109" y="60"/>
                  </a:cubicBezTo>
                  <a:cubicBezTo>
                    <a:pt x="109" y="59"/>
                    <a:pt x="109" y="57"/>
                    <a:pt x="109" y="55"/>
                  </a:cubicBezTo>
                  <a:cubicBezTo>
                    <a:pt x="109" y="54"/>
                    <a:pt x="109" y="53"/>
                    <a:pt x="109" y="51"/>
                  </a:cubicBezTo>
                  <a:cubicBezTo>
                    <a:pt x="108" y="48"/>
                    <a:pt x="107" y="45"/>
                    <a:pt x="106" y="42"/>
                  </a:cubicBezTo>
                  <a:cubicBezTo>
                    <a:pt x="105" y="41"/>
                    <a:pt x="104" y="40"/>
                    <a:pt x="104" y="38"/>
                  </a:cubicBezTo>
                  <a:cubicBezTo>
                    <a:pt x="102" y="37"/>
                    <a:pt x="101" y="36"/>
                    <a:pt x="99" y="36"/>
                  </a:cubicBezTo>
                  <a:cubicBezTo>
                    <a:pt x="97" y="34"/>
                    <a:pt x="94" y="35"/>
                    <a:pt x="94" y="35"/>
                  </a:cubicBezTo>
                  <a:cubicBezTo>
                    <a:pt x="94" y="36"/>
                    <a:pt x="94" y="36"/>
                    <a:pt x="95" y="37"/>
                  </a:cubicBezTo>
                  <a:cubicBezTo>
                    <a:pt x="95" y="38"/>
                    <a:pt x="96" y="39"/>
                    <a:pt x="98" y="41"/>
                  </a:cubicBezTo>
                  <a:cubicBezTo>
                    <a:pt x="98" y="42"/>
                    <a:pt x="99" y="43"/>
                    <a:pt x="100" y="44"/>
                  </a:cubicBezTo>
                  <a:cubicBezTo>
                    <a:pt x="101" y="46"/>
                    <a:pt x="101" y="47"/>
                    <a:pt x="101" y="47"/>
                  </a:cubicBezTo>
                  <a:cubicBezTo>
                    <a:pt x="101" y="48"/>
                    <a:pt x="100" y="47"/>
                    <a:pt x="99" y="47"/>
                  </a:cubicBezTo>
                  <a:cubicBezTo>
                    <a:pt x="100" y="49"/>
                    <a:pt x="101" y="50"/>
                    <a:pt x="101" y="52"/>
                  </a:cubicBezTo>
                  <a:cubicBezTo>
                    <a:pt x="101" y="53"/>
                    <a:pt x="101" y="54"/>
                    <a:pt x="101" y="54"/>
                  </a:cubicBezTo>
                  <a:cubicBezTo>
                    <a:pt x="101" y="55"/>
                    <a:pt x="101" y="56"/>
                    <a:pt x="101" y="57"/>
                  </a:cubicBezTo>
                  <a:cubicBezTo>
                    <a:pt x="101" y="60"/>
                    <a:pt x="100" y="63"/>
                    <a:pt x="99" y="66"/>
                  </a:cubicBezTo>
                  <a:cubicBezTo>
                    <a:pt x="98" y="67"/>
                    <a:pt x="98" y="67"/>
                    <a:pt x="97" y="68"/>
                  </a:cubicBezTo>
                  <a:cubicBezTo>
                    <a:pt x="97" y="69"/>
                    <a:pt x="96" y="69"/>
                    <a:pt x="96" y="70"/>
                  </a:cubicBezTo>
                  <a:cubicBezTo>
                    <a:pt x="95" y="71"/>
                    <a:pt x="94" y="72"/>
                    <a:pt x="92" y="73"/>
                  </a:cubicBezTo>
                  <a:cubicBezTo>
                    <a:pt x="90" y="74"/>
                    <a:pt x="86" y="75"/>
                    <a:pt x="83" y="75"/>
                  </a:cubicBezTo>
                  <a:cubicBezTo>
                    <a:pt x="81" y="75"/>
                    <a:pt x="79" y="75"/>
                    <a:pt x="78" y="75"/>
                  </a:cubicBezTo>
                  <a:cubicBezTo>
                    <a:pt x="77" y="75"/>
                    <a:pt x="76" y="74"/>
                    <a:pt x="75" y="74"/>
                  </a:cubicBezTo>
                  <a:cubicBezTo>
                    <a:pt x="74" y="74"/>
                    <a:pt x="74" y="73"/>
                    <a:pt x="74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52" y="62"/>
                    <a:pt x="44" y="58"/>
                    <a:pt x="36" y="53"/>
                  </a:cubicBezTo>
                  <a:cubicBezTo>
                    <a:pt x="44" y="58"/>
                    <a:pt x="52" y="62"/>
                    <a:pt x="60" y="66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5" y="74"/>
                    <a:pt x="75" y="74"/>
                  </a:cubicBezTo>
                  <a:cubicBezTo>
                    <a:pt x="76" y="74"/>
                    <a:pt x="77" y="74"/>
                    <a:pt x="78" y="75"/>
                  </a:cubicBezTo>
                  <a:cubicBezTo>
                    <a:pt x="79" y="75"/>
                    <a:pt x="81" y="75"/>
                    <a:pt x="83" y="75"/>
                  </a:cubicBezTo>
                  <a:cubicBezTo>
                    <a:pt x="86" y="75"/>
                    <a:pt x="90" y="74"/>
                    <a:pt x="92" y="73"/>
                  </a:cubicBezTo>
                  <a:cubicBezTo>
                    <a:pt x="94" y="72"/>
                    <a:pt x="95" y="71"/>
                    <a:pt x="96" y="70"/>
                  </a:cubicBezTo>
                  <a:cubicBezTo>
                    <a:pt x="96" y="69"/>
                    <a:pt x="97" y="68"/>
                    <a:pt x="97" y="68"/>
                  </a:cubicBezTo>
                  <a:cubicBezTo>
                    <a:pt x="97" y="68"/>
                    <a:pt x="98" y="67"/>
                    <a:pt x="98" y="67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100" y="63"/>
                    <a:pt x="101" y="60"/>
                    <a:pt x="101" y="57"/>
                  </a:cubicBezTo>
                  <a:cubicBezTo>
                    <a:pt x="101" y="56"/>
                    <a:pt x="101" y="55"/>
                    <a:pt x="101" y="54"/>
                  </a:cubicBezTo>
                  <a:cubicBezTo>
                    <a:pt x="101" y="53"/>
                    <a:pt x="100" y="52"/>
                    <a:pt x="100" y="52"/>
                  </a:cubicBezTo>
                  <a:cubicBezTo>
                    <a:pt x="100" y="50"/>
                    <a:pt x="99" y="49"/>
                    <a:pt x="99" y="47"/>
                  </a:cubicBezTo>
                  <a:cubicBezTo>
                    <a:pt x="98" y="47"/>
                    <a:pt x="98" y="48"/>
                    <a:pt x="98" y="50"/>
                  </a:cubicBezTo>
                  <a:cubicBezTo>
                    <a:pt x="98" y="51"/>
                    <a:pt x="98" y="52"/>
                    <a:pt x="98" y="54"/>
                  </a:cubicBezTo>
                  <a:cubicBezTo>
                    <a:pt x="98" y="56"/>
                    <a:pt x="99" y="58"/>
                    <a:pt x="98" y="60"/>
                  </a:cubicBezTo>
                  <a:cubicBezTo>
                    <a:pt x="98" y="61"/>
                    <a:pt x="98" y="62"/>
                    <a:pt x="97" y="63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7" y="64"/>
                    <a:pt x="97" y="65"/>
                    <a:pt x="97" y="65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5" y="68"/>
                    <a:pt x="93" y="70"/>
                    <a:pt x="92" y="70"/>
                  </a:cubicBezTo>
                  <a:cubicBezTo>
                    <a:pt x="88" y="73"/>
                    <a:pt x="83" y="74"/>
                    <a:pt x="78" y="72"/>
                  </a:cubicBezTo>
                  <a:cubicBezTo>
                    <a:pt x="77" y="72"/>
                    <a:pt x="76" y="72"/>
                    <a:pt x="75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0"/>
                    <a:pt x="73" y="70"/>
                    <a:pt x="73" y="70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0" y="58"/>
                    <a:pt x="39" y="52"/>
                    <a:pt x="28" y="46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6" y="39"/>
                    <a:pt x="15" y="36"/>
                    <a:pt x="14" y="33"/>
                  </a:cubicBezTo>
                  <a:cubicBezTo>
                    <a:pt x="14" y="30"/>
                    <a:pt x="14" y="26"/>
                    <a:pt x="15" y="23"/>
                  </a:cubicBezTo>
                  <a:cubicBezTo>
                    <a:pt x="16" y="22"/>
                    <a:pt x="17" y="21"/>
                    <a:pt x="18" y="20"/>
                  </a:cubicBezTo>
                  <a:cubicBezTo>
                    <a:pt x="18" y="18"/>
                    <a:pt x="20" y="18"/>
                    <a:pt x="21" y="17"/>
                  </a:cubicBezTo>
                  <a:cubicBezTo>
                    <a:pt x="24" y="15"/>
                    <a:pt x="29" y="14"/>
                    <a:pt x="34" y="16"/>
                  </a:cubicBezTo>
                  <a:cubicBezTo>
                    <a:pt x="34" y="16"/>
                    <a:pt x="35" y="16"/>
                    <a:pt x="35" y="16"/>
                  </a:cubicBezTo>
                  <a:cubicBezTo>
                    <a:pt x="36" y="16"/>
                    <a:pt x="36" y="16"/>
                    <a:pt x="36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61" y="29"/>
                    <a:pt x="72" y="34"/>
                    <a:pt x="81" y="38"/>
                  </a:cubicBezTo>
                  <a:cubicBezTo>
                    <a:pt x="98" y="45"/>
                    <a:pt x="94" y="38"/>
                    <a:pt x="78" y="29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95" y="37"/>
                    <a:pt x="88" y="30"/>
                    <a:pt x="91" y="29"/>
                  </a:cubicBezTo>
                  <a:cubicBezTo>
                    <a:pt x="82" y="25"/>
                    <a:pt x="75" y="21"/>
                    <a:pt x="67" y="16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4"/>
                    <a:pt x="41" y="3"/>
                    <a:pt x="40" y="3"/>
                  </a:cubicBezTo>
                  <a:cubicBezTo>
                    <a:pt x="32" y="0"/>
                    <a:pt x="24" y="0"/>
                    <a:pt x="16" y="3"/>
                  </a:cubicBezTo>
                  <a:cubicBezTo>
                    <a:pt x="12" y="5"/>
                    <a:pt x="8" y="8"/>
                    <a:pt x="6" y="12"/>
                  </a:cubicBezTo>
                  <a:cubicBezTo>
                    <a:pt x="3" y="15"/>
                    <a:pt x="1" y="19"/>
                    <a:pt x="1" y="23"/>
                  </a:cubicBezTo>
                  <a:cubicBezTo>
                    <a:pt x="0" y="27"/>
                    <a:pt x="0" y="31"/>
                    <a:pt x="0" y="35"/>
                  </a:cubicBezTo>
                  <a:cubicBezTo>
                    <a:pt x="1" y="39"/>
                    <a:pt x="2" y="43"/>
                    <a:pt x="5" y="47"/>
                  </a:cubicBezTo>
                  <a:cubicBezTo>
                    <a:pt x="6" y="49"/>
                    <a:pt x="7" y="50"/>
                    <a:pt x="9" y="52"/>
                  </a:cubicBezTo>
                  <a:cubicBezTo>
                    <a:pt x="11" y="53"/>
                    <a:pt x="13" y="55"/>
                    <a:pt x="15" y="55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8" y="82"/>
                    <a:pt x="68" y="82"/>
                    <a:pt x="68" y="83"/>
                  </a:cubicBezTo>
                  <a:cubicBezTo>
                    <a:pt x="69" y="83"/>
                    <a:pt x="69" y="83"/>
                    <a:pt x="70" y="83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4"/>
                    <a:pt x="12" y="53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4" y="47"/>
                    <a:pt x="2" y="42"/>
                    <a:pt x="1" y="36"/>
                  </a:cubicBezTo>
                  <a:cubicBezTo>
                    <a:pt x="0" y="31"/>
                    <a:pt x="0" y="26"/>
                    <a:pt x="2" y="21"/>
                  </a:cubicBezTo>
                  <a:cubicBezTo>
                    <a:pt x="2" y="21"/>
                    <a:pt x="2" y="22"/>
                    <a:pt x="2" y="21"/>
                  </a:cubicBezTo>
                  <a:cubicBezTo>
                    <a:pt x="1" y="26"/>
                    <a:pt x="1" y="31"/>
                    <a:pt x="2" y="36"/>
                  </a:cubicBezTo>
                  <a:cubicBezTo>
                    <a:pt x="3" y="41"/>
                    <a:pt x="5" y="46"/>
                    <a:pt x="9" y="50"/>
                  </a:cubicBezTo>
                  <a:cubicBezTo>
                    <a:pt x="10" y="51"/>
                    <a:pt x="11" y="52"/>
                    <a:pt x="12" y="52"/>
                  </a:cubicBezTo>
                  <a:cubicBezTo>
                    <a:pt x="13" y="53"/>
                    <a:pt x="13" y="53"/>
                    <a:pt x="14" y="53"/>
                  </a:cubicBezTo>
                  <a:cubicBezTo>
                    <a:pt x="15" y="54"/>
                    <a:pt x="15" y="54"/>
                    <a:pt x="16" y="54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9" y="67"/>
                    <a:pt x="47" y="71"/>
                    <a:pt x="54" y="74"/>
                  </a:cubicBezTo>
                  <a:cubicBezTo>
                    <a:pt x="58" y="76"/>
                    <a:pt x="61" y="78"/>
                    <a:pt x="65" y="80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9" y="82"/>
                    <a:pt x="70" y="82"/>
                  </a:cubicBezTo>
                  <a:cubicBezTo>
                    <a:pt x="70" y="82"/>
                    <a:pt x="71" y="83"/>
                    <a:pt x="72" y="83"/>
                  </a:cubicBezTo>
                  <a:cubicBezTo>
                    <a:pt x="74" y="84"/>
                    <a:pt x="77" y="84"/>
                    <a:pt x="79" y="84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83" y="86"/>
                    <a:pt x="87" y="86"/>
                    <a:pt x="91" y="85"/>
                  </a:cubicBezTo>
                  <a:cubicBezTo>
                    <a:pt x="95" y="84"/>
                    <a:pt x="98" y="82"/>
                    <a:pt x="101" y="79"/>
                  </a:cubicBezTo>
                  <a:cubicBezTo>
                    <a:pt x="103" y="78"/>
                    <a:pt x="104" y="76"/>
                    <a:pt x="106" y="74"/>
                  </a:cubicBezTo>
                  <a:cubicBezTo>
                    <a:pt x="106" y="74"/>
                    <a:pt x="107" y="73"/>
                    <a:pt x="107" y="72"/>
                  </a:cubicBezTo>
                  <a:cubicBezTo>
                    <a:pt x="108" y="71"/>
                    <a:pt x="108" y="71"/>
                    <a:pt x="108" y="71"/>
                  </a:cubicBezTo>
                  <a:cubicBezTo>
                    <a:pt x="108" y="70"/>
                    <a:pt x="108" y="70"/>
                    <a:pt x="109" y="69"/>
                  </a:cubicBezTo>
                  <a:cubicBezTo>
                    <a:pt x="111" y="66"/>
                    <a:pt x="111" y="62"/>
                    <a:pt x="112" y="58"/>
                  </a:cubicBezTo>
                  <a:cubicBezTo>
                    <a:pt x="112" y="57"/>
                    <a:pt x="112" y="56"/>
                    <a:pt x="112" y="55"/>
                  </a:cubicBezTo>
                  <a:cubicBezTo>
                    <a:pt x="112" y="54"/>
                    <a:pt x="111" y="54"/>
                    <a:pt x="111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66" name="Freeform 22">
              <a:extLst>
                <a:ext uri="{FF2B5EF4-FFF2-40B4-BE49-F238E27FC236}">
                  <a16:creationId xmlns:a16="http://schemas.microsoft.com/office/drawing/2014/main" id="{5E6C1C71-743D-8C6C-2BB1-97D2E870130B}"/>
                </a:ext>
              </a:extLst>
            </p:cNvPr>
            <p:cNvSpPr/>
            <p:nvPr/>
          </p:nvSpPr>
          <p:spPr bwMode="auto">
            <a:xfrm>
              <a:off x="4559301" y="3144838"/>
              <a:ext cx="417513" cy="315913"/>
            </a:xfrm>
            <a:custGeom>
              <a:avLst/>
              <a:gdLst>
                <a:gd name="T0" fmla="*/ 97 w 111"/>
                <a:gd name="T1" fmla="*/ 52 h 84"/>
                <a:gd name="T2" fmla="*/ 92 w 111"/>
                <a:gd name="T3" fmla="*/ 54 h 84"/>
                <a:gd name="T4" fmla="*/ 47 w 111"/>
                <a:gd name="T5" fmla="*/ 76 h 84"/>
                <a:gd name="T6" fmla="*/ 40 w 111"/>
                <a:gd name="T7" fmla="*/ 79 h 84"/>
                <a:gd name="T8" fmla="*/ 22 w 111"/>
                <a:gd name="T9" fmla="*/ 80 h 84"/>
                <a:gd name="T10" fmla="*/ 41 w 111"/>
                <a:gd name="T11" fmla="*/ 78 h 84"/>
                <a:gd name="T12" fmla="*/ 59 w 111"/>
                <a:gd name="T13" fmla="*/ 69 h 84"/>
                <a:gd name="T14" fmla="*/ 103 w 111"/>
                <a:gd name="T15" fmla="*/ 45 h 84"/>
                <a:gd name="T16" fmla="*/ 107 w 111"/>
                <a:gd name="T17" fmla="*/ 19 h 84"/>
                <a:gd name="T18" fmla="*/ 102 w 111"/>
                <a:gd name="T19" fmla="*/ 23 h 84"/>
                <a:gd name="T20" fmla="*/ 101 w 111"/>
                <a:gd name="T21" fmla="*/ 30 h 84"/>
                <a:gd name="T22" fmla="*/ 72 w 111"/>
                <a:gd name="T23" fmla="*/ 54 h 84"/>
                <a:gd name="T24" fmla="*/ 38 w 111"/>
                <a:gd name="T25" fmla="*/ 71 h 84"/>
                <a:gd name="T26" fmla="*/ 25 w 111"/>
                <a:gd name="T27" fmla="*/ 72 h 84"/>
                <a:gd name="T28" fmla="*/ 37 w 111"/>
                <a:gd name="T29" fmla="*/ 71 h 84"/>
                <a:gd name="T30" fmla="*/ 47 w 111"/>
                <a:gd name="T31" fmla="*/ 66 h 84"/>
                <a:gd name="T32" fmla="*/ 98 w 111"/>
                <a:gd name="T33" fmla="*/ 38 h 84"/>
                <a:gd name="T34" fmla="*/ 94 w 111"/>
                <a:gd name="T35" fmla="*/ 40 h 84"/>
                <a:gd name="T36" fmla="*/ 89 w 111"/>
                <a:gd name="T37" fmla="*/ 44 h 84"/>
                <a:gd name="T38" fmla="*/ 47 w 111"/>
                <a:gd name="T39" fmla="*/ 64 h 84"/>
                <a:gd name="T40" fmla="*/ 36 w 111"/>
                <a:gd name="T41" fmla="*/ 69 h 84"/>
                <a:gd name="T42" fmla="*/ 31 w 111"/>
                <a:gd name="T43" fmla="*/ 70 h 84"/>
                <a:gd name="T44" fmla="*/ 16 w 111"/>
                <a:gd name="T45" fmla="*/ 63 h 84"/>
                <a:gd name="T46" fmla="*/ 15 w 111"/>
                <a:gd name="T47" fmla="*/ 62 h 84"/>
                <a:gd name="T48" fmla="*/ 14 w 111"/>
                <a:gd name="T49" fmla="*/ 54 h 84"/>
                <a:gd name="T50" fmla="*/ 19 w 111"/>
                <a:gd name="T51" fmla="*/ 43 h 84"/>
                <a:gd name="T52" fmla="*/ 25 w 111"/>
                <a:gd name="T53" fmla="*/ 40 h 84"/>
                <a:gd name="T54" fmla="*/ 73 w 111"/>
                <a:gd name="T55" fmla="*/ 16 h 84"/>
                <a:gd name="T56" fmla="*/ 76 w 111"/>
                <a:gd name="T57" fmla="*/ 14 h 84"/>
                <a:gd name="T58" fmla="*/ 96 w 111"/>
                <a:gd name="T59" fmla="*/ 19 h 84"/>
                <a:gd name="T60" fmla="*/ 98 w 111"/>
                <a:gd name="T61" fmla="*/ 19 h 84"/>
                <a:gd name="T62" fmla="*/ 88 w 111"/>
                <a:gd name="T63" fmla="*/ 5 h 84"/>
                <a:gd name="T64" fmla="*/ 102 w 111"/>
                <a:gd name="T65" fmla="*/ 8 h 84"/>
                <a:gd name="T66" fmla="*/ 67 w 111"/>
                <a:gd name="T67" fmla="*/ 3 h 84"/>
                <a:gd name="T68" fmla="*/ 26 w 111"/>
                <a:gd name="T69" fmla="*/ 24 h 84"/>
                <a:gd name="T70" fmla="*/ 14 w 111"/>
                <a:gd name="T71" fmla="*/ 30 h 84"/>
                <a:gd name="T72" fmla="*/ 1 w 111"/>
                <a:gd name="T73" fmla="*/ 46 h 84"/>
                <a:gd name="T74" fmla="*/ 0 w 111"/>
                <a:gd name="T75" fmla="*/ 58 h 84"/>
                <a:gd name="T76" fmla="*/ 3 w 111"/>
                <a:gd name="T77" fmla="*/ 68 h 84"/>
                <a:gd name="T78" fmla="*/ 3 w 111"/>
                <a:gd name="T79" fmla="*/ 70 h 84"/>
                <a:gd name="T80" fmla="*/ 4 w 111"/>
                <a:gd name="T81" fmla="*/ 71 h 84"/>
                <a:gd name="T82" fmla="*/ 12 w 111"/>
                <a:gd name="T83" fmla="*/ 79 h 84"/>
                <a:gd name="T84" fmla="*/ 42 w 111"/>
                <a:gd name="T85" fmla="*/ 81 h 84"/>
                <a:gd name="T86" fmla="*/ 44 w 111"/>
                <a:gd name="T87" fmla="*/ 80 h 84"/>
                <a:gd name="T88" fmla="*/ 72 w 111"/>
                <a:gd name="T89" fmla="*/ 66 h 84"/>
                <a:gd name="T90" fmla="*/ 43 w 111"/>
                <a:gd name="T91" fmla="*/ 80 h 84"/>
                <a:gd name="T92" fmla="*/ 38 w 111"/>
                <a:gd name="T93" fmla="*/ 82 h 84"/>
                <a:gd name="T94" fmla="*/ 4 w 111"/>
                <a:gd name="T95" fmla="*/ 69 h 84"/>
                <a:gd name="T96" fmla="*/ 3 w 111"/>
                <a:gd name="T97" fmla="*/ 69 h 84"/>
                <a:gd name="T98" fmla="*/ 1 w 111"/>
                <a:gd name="T99" fmla="*/ 62 h 84"/>
                <a:gd name="T100" fmla="*/ 9 w 111"/>
                <a:gd name="T101" fmla="*/ 33 h 84"/>
                <a:gd name="T102" fmla="*/ 1 w 111"/>
                <a:gd name="T103" fmla="*/ 55 h 84"/>
                <a:gd name="T104" fmla="*/ 4 w 111"/>
                <a:gd name="T105" fmla="*/ 68 h 84"/>
                <a:gd name="T106" fmla="*/ 5 w 111"/>
                <a:gd name="T107" fmla="*/ 69 h 84"/>
                <a:gd name="T108" fmla="*/ 10 w 111"/>
                <a:gd name="T109" fmla="*/ 76 h 84"/>
                <a:gd name="T110" fmla="*/ 42 w 111"/>
                <a:gd name="T111" fmla="*/ 80 h 84"/>
                <a:gd name="T112" fmla="*/ 73 w 111"/>
                <a:gd name="T113" fmla="*/ 64 h 84"/>
                <a:gd name="T114" fmla="*/ 94 w 111"/>
                <a:gd name="T115" fmla="*/ 56 h 84"/>
                <a:gd name="T116" fmla="*/ 110 w 111"/>
                <a:gd name="T117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1" h="84">
                  <a:moveTo>
                    <a:pt x="105" y="44"/>
                  </a:moveTo>
                  <a:cubicBezTo>
                    <a:pt x="104" y="47"/>
                    <a:pt x="101" y="49"/>
                    <a:pt x="99" y="50"/>
                  </a:cubicBezTo>
                  <a:cubicBezTo>
                    <a:pt x="98" y="51"/>
                    <a:pt x="98" y="51"/>
                    <a:pt x="97" y="52"/>
                  </a:cubicBezTo>
                  <a:cubicBezTo>
                    <a:pt x="97" y="52"/>
                    <a:pt x="96" y="52"/>
                    <a:pt x="96" y="52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83" y="58"/>
                    <a:pt x="75" y="62"/>
                    <a:pt x="66" y="66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1" y="78"/>
                    <a:pt x="41" y="79"/>
                    <a:pt x="40" y="79"/>
                  </a:cubicBezTo>
                  <a:cubicBezTo>
                    <a:pt x="35" y="81"/>
                    <a:pt x="29" y="82"/>
                    <a:pt x="24" y="81"/>
                  </a:cubicBezTo>
                  <a:cubicBezTo>
                    <a:pt x="19" y="80"/>
                    <a:pt x="15" y="78"/>
                    <a:pt x="12" y="76"/>
                  </a:cubicBezTo>
                  <a:cubicBezTo>
                    <a:pt x="15" y="78"/>
                    <a:pt x="18" y="79"/>
                    <a:pt x="22" y="80"/>
                  </a:cubicBezTo>
                  <a:cubicBezTo>
                    <a:pt x="26" y="81"/>
                    <a:pt x="31" y="81"/>
                    <a:pt x="36" y="80"/>
                  </a:cubicBezTo>
                  <a:cubicBezTo>
                    <a:pt x="37" y="80"/>
                    <a:pt x="38" y="79"/>
                    <a:pt x="40" y="79"/>
                  </a:cubicBezTo>
                  <a:cubicBezTo>
                    <a:pt x="40" y="79"/>
                    <a:pt x="41" y="78"/>
                    <a:pt x="41" y="78"/>
                  </a:cubicBezTo>
                  <a:cubicBezTo>
                    <a:pt x="42" y="78"/>
                    <a:pt x="42" y="77"/>
                    <a:pt x="43" y="77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52" y="73"/>
                    <a:pt x="56" y="71"/>
                    <a:pt x="59" y="69"/>
                  </a:cubicBezTo>
                  <a:cubicBezTo>
                    <a:pt x="70" y="64"/>
                    <a:pt x="79" y="60"/>
                    <a:pt x="89" y="55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9" y="50"/>
                    <a:pt x="101" y="48"/>
                    <a:pt x="103" y="45"/>
                  </a:cubicBezTo>
                  <a:cubicBezTo>
                    <a:pt x="107" y="40"/>
                    <a:pt x="109" y="34"/>
                    <a:pt x="109" y="28"/>
                  </a:cubicBezTo>
                  <a:cubicBezTo>
                    <a:pt x="109" y="26"/>
                    <a:pt x="109" y="25"/>
                    <a:pt x="109" y="24"/>
                  </a:cubicBezTo>
                  <a:cubicBezTo>
                    <a:pt x="108" y="22"/>
                    <a:pt x="107" y="21"/>
                    <a:pt x="107" y="19"/>
                  </a:cubicBezTo>
                  <a:cubicBezTo>
                    <a:pt x="105" y="17"/>
                    <a:pt x="103" y="16"/>
                    <a:pt x="103" y="16"/>
                  </a:cubicBezTo>
                  <a:cubicBezTo>
                    <a:pt x="102" y="16"/>
                    <a:pt x="102" y="17"/>
                    <a:pt x="102" y="18"/>
                  </a:cubicBezTo>
                  <a:cubicBezTo>
                    <a:pt x="102" y="19"/>
                    <a:pt x="102" y="21"/>
                    <a:pt x="102" y="23"/>
                  </a:cubicBezTo>
                  <a:cubicBezTo>
                    <a:pt x="103" y="24"/>
                    <a:pt x="103" y="26"/>
                    <a:pt x="103" y="27"/>
                  </a:cubicBezTo>
                  <a:cubicBezTo>
                    <a:pt x="103" y="29"/>
                    <a:pt x="103" y="30"/>
                    <a:pt x="103" y="30"/>
                  </a:cubicBezTo>
                  <a:cubicBezTo>
                    <a:pt x="102" y="31"/>
                    <a:pt x="102" y="30"/>
                    <a:pt x="101" y="30"/>
                  </a:cubicBezTo>
                  <a:cubicBezTo>
                    <a:pt x="101" y="33"/>
                    <a:pt x="100" y="36"/>
                    <a:pt x="98" y="39"/>
                  </a:cubicBezTo>
                  <a:cubicBezTo>
                    <a:pt x="97" y="41"/>
                    <a:pt x="95" y="44"/>
                    <a:pt x="92" y="45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64" y="58"/>
                    <a:pt x="55" y="62"/>
                    <a:pt x="47" y="66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6" y="71"/>
                    <a:pt x="36" y="72"/>
                    <a:pt x="35" y="72"/>
                  </a:cubicBezTo>
                  <a:cubicBezTo>
                    <a:pt x="32" y="73"/>
                    <a:pt x="28" y="73"/>
                    <a:pt x="25" y="72"/>
                  </a:cubicBezTo>
                  <a:cubicBezTo>
                    <a:pt x="28" y="73"/>
                    <a:pt x="32" y="73"/>
                    <a:pt x="35" y="72"/>
                  </a:cubicBezTo>
                  <a:cubicBezTo>
                    <a:pt x="36" y="71"/>
                    <a:pt x="36" y="71"/>
                    <a:pt x="37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8" y="71"/>
                    <a:pt x="38" y="71"/>
                    <a:pt x="38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3"/>
                    <a:pt x="97" y="41"/>
                    <a:pt x="98" y="38"/>
                  </a:cubicBezTo>
                  <a:cubicBezTo>
                    <a:pt x="100" y="36"/>
                    <a:pt x="100" y="32"/>
                    <a:pt x="100" y="29"/>
                  </a:cubicBezTo>
                  <a:cubicBezTo>
                    <a:pt x="100" y="29"/>
                    <a:pt x="99" y="29"/>
                    <a:pt x="98" y="31"/>
                  </a:cubicBezTo>
                  <a:cubicBezTo>
                    <a:pt x="98" y="33"/>
                    <a:pt x="97" y="37"/>
                    <a:pt x="94" y="40"/>
                  </a:cubicBezTo>
                  <a:cubicBezTo>
                    <a:pt x="94" y="41"/>
                    <a:pt x="93" y="41"/>
                    <a:pt x="92" y="42"/>
                  </a:cubicBezTo>
                  <a:cubicBezTo>
                    <a:pt x="92" y="42"/>
                    <a:pt x="91" y="43"/>
                    <a:pt x="91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86" y="45"/>
                    <a:pt x="84" y="46"/>
                    <a:pt x="82" y="47"/>
                  </a:cubicBezTo>
                  <a:cubicBezTo>
                    <a:pt x="76" y="50"/>
                    <a:pt x="70" y="52"/>
                    <a:pt x="64" y="55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5" y="69"/>
                    <a:pt x="35" y="69"/>
                    <a:pt x="34" y="70"/>
                  </a:cubicBezTo>
                  <a:cubicBezTo>
                    <a:pt x="33" y="70"/>
                    <a:pt x="32" y="70"/>
                    <a:pt x="31" y="70"/>
                  </a:cubicBezTo>
                  <a:cubicBezTo>
                    <a:pt x="26" y="71"/>
                    <a:pt x="21" y="69"/>
                    <a:pt x="19" y="67"/>
                  </a:cubicBezTo>
                  <a:cubicBezTo>
                    <a:pt x="18" y="66"/>
                    <a:pt x="17" y="65"/>
                    <a:pt x="16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2"/>
                    <a:pt x="16" y="62"/>
                    <a:pt x="15" y="62"/>
                  </a:cubicBezTo>
                  <a:cubicBezTo>
                    <a:pt x="15" y="62"/>
                    <a:pt x="15" y="61"/>
                    <a:pt x="15" y="61"/>
                  </a:cubicBezTo>
                  <a:cubicBezTo>
                    <a:pt x="15" y="60"/>
                    <a:pt x="15" y="60"/>
                    <a:pt x="14" y="59"/>
                  </a:cubicBezTo>
                  <a:cubicBezTo>
                    <a:pt x="14" y="58"/>
                    <a:pt x="14" y="56"/>
                    <a:pt x="14" y="54"/>
                  </a:cubicBezTo>
                  <a:cubicBezTo>
                    <a:pt x="14" y="53"/>
                    <a:pt x="14" y="53"/>
                    <a:pt x="14" y="52"/>
                  </a:cubicBezTo>
                  <a:cubicBezTo>
                    <a:pt x="14" y="51"/>
                    <a:pt x="14" y="50"/>
                    <a:pt x="15" y="50"/>
                  </a:cubicBezTo>
                  <a:cubicBezTo>
                    <a:pt x="16" y="47"/>
                    <a:pt x="17" y="44"/>
                    <a:pt x="19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42" y="31"/>
                    <a:pt x="54" y="25"/>
                    <a:pt x="65" y="20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6" y="15"/>
                    <a:pt x="76" y="14"/>
                  </a:cubicBezTo>
                  <a:cubicBezTo>
                    <a:pt x="77" y="14"/>
                    <a:pt x="78" y="14"/>
                    <a:pt x="79" y="14"/>
                  </a:cubicBezTo>
                  <a:cubicBezTo>
                    <a:pt x="84" y="13"/>
                    <a:pt x="88" y="14"/>
                    <a:pt x="91" y="15"/>
                  </a:cubicBezTo>
                  <a:cubicBezTo>
                    <a:pt x="93" y="17"/>
                    <a:pt x="95" y="18"/>
                    <a:pt x="96" y="19"/>
                  </a:cubicBezTo>
                  <a:cubicBezTo>
                    <a:pt x="96" y="19"/>
                    <a:pt x="96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8" y="18"/>
                    <a:pt x="98" y="16"/>
                    <a:pt x="97" y="13"/>
                  </a:cubicBezTo>
                  <a:cubicBezTo>
                    <a:pt x="95" y="11"/>
                    <a:pt x="92" y="8"/>
                    <a:pt x="88" y="7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93" y="7"/>
                    <a:pt x="96" y="9"/>
                    <a:pt x="97" y="10"/>
                  </a:cubicBezTo>
                  <a:cubicBezTo>
                    <a:pt x="99" y="11"/>
                    <a:pt x="100" y="11"/>
                    <a:pt x="100" y="11"/>
                  </a:cubicBezTo>
                  <a:cubicBezTo>
                    <a:pt x="101" y="10"/>
                    <a:pt x="100" y="8"/>
                    <a:pt x="102" y="8"/>
                  </a:cubicBezTo>
                  <a:cubicBezTo>
                    <a:pt x="98" y="4"/>
                    <a:pt x="92" y="2"/>
                    <a:pt x="87" y="1"/>
                  </a:cubicBezTo>
                  <a:cubicBezTo>
                    <a:pt x="81" y="0"/>
                    <a:pt x="75" y="0"/>
                    <a:pt x="70" y="2"/>
                  </a:cubicBezTo>
                  <a:cubicBezTo>
                    <a:pt x="69" y="2"/>
                    <a:pt x="68" y="2"/>
                    <a:pt x="67" y="3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30"/>
                    <a:pt x="13" y="30"/>
                    <a:pt x="12" y="30"/>
                  </a:cubicBezTo>
                  <a:cubicBezTo>
                    <a:pt x="10" y="32"/>
                    <a:pt x="9" y="33"/>
                    <a:pt x="7" y="35"/>
                  </a:cubicBezTo>
                  <a:cubicBezTo>
                    <a:pt x="4" y="38"/>
                    <a:pt x="2" y="42"/>
                    <a:pt x="1" y="46"/>
                  </a:cubicBezTo>
                  <a:cubicBezTo>
                    <a:pt x="0" y="48"/>
                    <a:pt x="0" y="50"/>
                    <a:pt x="0" y="52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0" y="56"/>
                    <a:pt x="0" y="57"/>
                    <a:pt x="0" y="58"/>
                  </a:cubicBezTo>
                  <a:cubicBezTo>
                    <a:pt x="0" y="60"/>
                    <a:pt x="0" y="62"/>
                    <a:pt x="1" y="64"/>
                  </a:cubicBezTo>
                  <a:cubicBezTo>
                    <a:pt x="1" y="65"/>
                    <a:pt x="2" y="66"/>
                    <a:pt x="2" y="67"/>
                  </a:cubicBezTo>
                  <a:cubicBezTo>
                    <a:pt x="2" y="67"/>
                    <a:pt x="2" y="68"/>
                    <a:pt x="3" y="68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71"/>
                    <a:pt x="5" y="72"/>
                    <a:pt x="5" y="72"/>
                  </a:cubicBezTo>
                  <a:cubicBezTo>
                    <a:pt x="5" y="73"/>
                    <a:pt x="6" y="74"/>
                    <a:pt x="7" y="75"/>
                  </a:cubicBezTo>
                  <a:cubicBezTo>
                    <a:pt x="8" y="77"/>
                    <a:pt x="10" y="78"/>
                    <a:pt x="12" y="79"/>
                  </a:cubicBezTo>
                  <a:cubicBezTo>
                    <a:pt x="15" y="82"/>
                    <a:pt x="19" y="83"/>
                    <a:pt x="23" y="84"/>
                  </a:cubicBezTo>
                  <a:cubicBezTo>
                    <a:pt x="27" y="84"/>
                    <a:pt x="32" y="84"/>
                    <a:pt x="36" y="83"/>
                  </a:cubicBezTo>
                  <a:cubicBezTo>
                    <a:pt x="38" y="83"/>
                    <a:pt x="40" y="82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3" y="80"/>
                    <a:pt x="44" y="80"/>
                    <a:pt x="44" y="80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0" y="82"/>
                    <a:pt x="39" y="82"/>
                    <a:pt x="38" y="82"/>
                  </a:cubicBezTo>
                  <a:cubicBezTo>
                    <a:pt x="33" y="84"/>
                    <a:pt x="27" y="84"/>
                    <a:pt x="22" y="83"/>
                  </a:cubicBezTo>
                  <a:cubicBezTo>
                    <a:pt x="17" y="82"/>
                    <a:pt x="12" y="80"/>
                    <a:pt x="9" y="76"/>
                  </a:cubicBezTo>
                  <a:cubicBezTo>
                    <a:pt x="7" y="74"/>
                    <a:pt x="5" y="72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70"/>
                    <a:pt x="4" y="69"/>
                    <a:pt x="4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8"/>
                    <a:pt x="3" y="68"/>
                  </a:cubicBezTo>
                  <a:cubicBezTo>
                    <a:pt x="3" y="67"/>
                    <a:pt x="2" y="67"/>
                    <a:pt x="2" y="66"/>
                  </a:cubicBezTo>
                  <a:cubicBezTo>
                    <a:pt x="2" y="65"/>
                    <a:pt x="1" y="64"/>
                    <a:pt x="1" y="62"/>
                  </a:cubicBezTo>
                  <a:cubicBezTo>
                    <a:pt x="0" y="60"/>
                    <a:pt x="0" y="57"/>
                    <a:pt x="0" y="55"/>
                  </a:cubicBezTo>
                  <a:cubicBezTo>
                    <a:pt x="0" y="52"/>
                    <a:pt x="0" y="50"/>
                    <a:pt x="1" y="47"/>
                  </a:cubicBezTo>
                  <a:cubicBezTo>
                    <a:pt x="2" y="42"/>
                    <a:pt x="5" y="37"/>
                    <a:pt x="9" y="33"/>
                  </a:cubicBezTo>
                  <a:cubicBezTo>
                    <a:pt x="9" y="34"/>
                    <a:pt x="9" y="34"/>
                    <a:pt x="10" y="34"/>
                  </a:cubicBezTo>
                  <a:cubicBezTo>
                    <a:pt x="6" y="37"/>
                    <a:pt x="3" y="42"/>
                    <a:pt x="2" y="47"/>
                  </a:cubicBezTo>
                  <a:cubicBezTo>
                    <a:pt x="1" y="50"/>
                    <a:pt x="1" y="52"/>
                    <a:pt x="1" y="55"/>
                  </a:cubicBezTo>
                  <a:cubicBezTo>
                    <a:pt x="1" y="57"/>
                    <a:pt x="1" y="60"/>
                    <a:pt x="2" y="62"/>
                  </a:cubicBezTo>
                  <a:cubicBezTo>
                    <a:pt x="2" y="64"/>
                    <a:pt x="3" y="65"/>
                    <a:pt x="3" y="66"/>
                  </a:cubicBezTo>
                  <a:cubicBezTo>
                    <a:pt x="3" y="67"/>
                    <a:pt x="4" y="67"/>
                    <a:pt x="4" y="68"/>
                  </a:cubicBezTo>
                  <a:cubicBezTo>
                    <a:pt x="4" y="68"/>
                    <a:pt x="4" y="68"/>
                    <a:pt x="4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6" y="72"/>
                    <a:pt x="8" y="74"/>
                    <a:pt x="10" y="76"/>
                  </a:cubicBezTo>
                  <a:cubicBezTo>
                    <a:pt x="13" y="79"/>
                    <a:pt x="18" y="81"/>
                    <a:pt x="23" y="82"/>
                  </a:cubicBezTo>
                  <a:cubicBezTo>
                    <a:pt x="28" y="83"/>
                    <a:pt x="33" y="83"/>
                    <a:pt x="38" y="81"/>
                  </a:cubicBezTo>
                  <a:cubicBezTo>
                    <a:pt x="40" y="81"/>
                    <a:pt x="41" y="81"/>
                    <a:pt x="42" y="80"/>
                  </a:cubicBezTo>
                  <a:cubicBezTo>
                    <a:pt x="43" y="79"/>
                    <a:pt x="44" y="79"/>
                    <a:pt x="45" y="79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8" y="72"/>
                    <a:pt x="65" y="68"/>
                    <a:pt x="73" y="64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5"/>
                    <a:pt x="96" y="55"/>
                    <a:pt x="98" y="53"/>
                  </a:cubicBezTo>
                  <a:cubicBezTo>
                    <a:pt x="102" y="51"/>
                    <a:pt x="105" y="48"/>
                    <a:pt x="107" y="44"/>
                  </a:cubicBezTo>
                  <a:cubicBezTo>
                    <a:pt x="109" y="41"/>
                    <a:pt x="110" y="38"/>
                    <a:pt x="110" y="35"/>
                  </a:cubicBezTo>
                  <a:cubicBezTo>
                    <a:pt x="111" y="33"/>
                    <a:pt x="110" y="30"/>
                    <a:pt x="110" y="28"/>
                  </a:cubicBezTo>
                  <a:cubicBezTo>
                    <a:pt x="110" y="33"/>
                    <a:pt x="109" y="39"/>
                    <a:pt x="105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67" name="Freeform 23">
              <a:extLst>
                <a:ext uri="{FF2B5EF4-FFF2-40B4-BE49-F238E27FC236}">
                  <a16:creationId xmlns:a16="http://schemas.microsoft.com/office/drawing/2014/main" id="{722A1A1A-8F84-4310-D765-86B189DBFBA8}"/>
                </a:ext>
              </a:extLst>
            </p:cNvPr>
            <p:cNvSpPr/>
            <p:nvPr/>
          </p:nvSpPr>
          <p:spPr bwMode="auto">
            <a:xfrm>
              <a:off x="7693026" y="2405063"/>
              <a:ext cx="476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68" name="Freeform 24">
              <a:extLst>
                <a:ext uri="{FF2B5EF4-FFF2-40B4-BE49-F238E27FC236}">
                  <a16:creationId xmlns:a16="http://schemas.microsoft.com/office/drawing/2014/main" id="{B3BCB808-6662-5077-4357-F4B31CAE6F4D}"/>
                </a:ext>
              </a:extLst>
            </p:cNvPr>
            <p:cNvSpPr/>
            <p:nvPr/>
          </p:nvSpPr>
          <p:spPr bwMode="auto">
            <a:xfrm>
              <a:off x="7697788" y="2397126"/>
              <a:ext cx="11113" cy="7938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0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2"/>
                    <a:pt x="2" y="1"/>
                    <a:pt x="3" y="0"/>
                  </a:cubicBezTo>
                  <a:cubicBezTo>
                    <a:pt x="2" y="1"/>
                    <a:pt x="1" y="2"/>
                    <a:pt x="0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69" name="Freeform 25">
              <a:extLst>
                <a:ext uri="{FF2B5EF4-FFF2-40B4-BE49-F238E27FC236}">
                  <a16:creationId xmlns:a16="http://schemas.microsoft.com/office/drawing/2014/main" id="{4F10A6B6-A8BD-EF64-74F6-447A4DAD25E6}"/>
                </a:ext>
              </a:extLst>
            </p:cNvPr>
            <p:cNvSpPr/>
            <p:nvPr/>
          </p:nvSpPr>
          <p:spPr bwMode="auto">
            <a:xfrm>
              <a:off x="7316788" y="2201863"/>
              <a:ext cx="444500" cy="258763"/>
            </a:xfrm>
            <a:custGeom>
              <a:avLst/>
              <a:gdLst>
                <a:gd name="T0" fmla="*/ 95 w 118"/>
                <a:gd name="T1" fmla="*/ 0 h 69"/>
                <a:gd name="T2" fmla="*/ 111 w 118"/>
                <a:gd name="T3" fmla="*/ 43 h 69"/>
                <a:gd name="T4" fmla="*/ 95 w 118"/>
                <a:gd name="T5" fmla="*/ 53 h 69"/>
                <a:gd name="T6" fmla="*/ 83 w 118"/>
                <a:gd name="T7" fmla="*/ 56 h 69"/>
                <a:gd name="T8" fmla="*/ 90 w 118"/>
                <a:gd name="T9" fmla="*/ 54 h 69"/>
                <a:gd name="T10" fmla="*/ 96 w 118"/>
                <a:gd name="T11" fmla="*/ 53 h 69"/>
                <a:gd name="T12" fmla="*/ 113 w 118"/>
                <a:gd name="T13" fmla="*/ 39 h 69"/>
                <a:gd name="T14" fmla="*/ 95 w 118"/>
                <a:gd name="T15" fmla="*/ 1 h 69"/>
                <a:gd name="T16" fmla="*/ 82 w 118"/>
                <a:gd name="T17" fmla="*/ 4 h 69"/>
                <a:gd name="T18" fmla="*/ 93 w 118"/>
                <a:gd name="T19" fmla="*/ 7 h 69"/>
                <a:gd name="T20" fmla="*/ 106 w 118"/>
                <a:gd name="T21" fmla="*/ 23 h 69"/>
                <a:gd name="T22" fmla="*/ 98 w 118"/>
                <a:gd name="T23" fmla="*/ 44 h 69"/>
                <a:gd name="T24" fmla="*/ 79 w 118"/>
                <a:gd name="T25" fmla="*/ 48 h 69"/>
                <a:gd name="T26" fmla="*/ 92 w 118"/>
                <a:gd name="T27" fmla="*/ 45 h 69"/>
                <a:gd name="T28" fmla="*/ 102 w 118"/>
                <a:gd name="T29" fmla="*/ 41 h 69"/>
                <a:gd name="T30" fmla="*/ 94 w 118"/>
                <a:gd name="T31" fmla="*/ 10 h 69"/>
                <a:gd name="T32" fmla="*/ 102 w 118"/>
                <a:gd name="T33" fmla="*/ 19 h 69"/>
                <a:gd name="T34" fmla="*/ 97 w 118"/>
                <a:gd name="T35" fmla="*/ 42 h 69"/>
                <a:gd name="T36" fmla="*/ 79 w 118"/>
                <a:gd name="T37" fmla="*/ 46 h 69"/>
                <a:gd name="T38" fmla="*/ 30 w 118"/>
                <a:gd name="T39" fmla="*/ 55 h 69"/>
                <a:gd name="T40" fmla="*/ 28 w 118"/>
                <a:gd name="T41" fmla="*/ 55 h 69"/>
                <a:gd name="T42" fmla="*/ 25 w 118"/>
                <a:gd name="T43" fmla="*/ 54 h 69"/>
                <a:gd name="T44" fmla="*/ 16 w 118"/>
                <a:gd name="T45" fmla="*/ 36 h 69"/>
                <a:gd name="T46" fmla="*/ 25 w 118"/>
                <a:gd name="T47" fmla="*/ 25 h 69"/>
                <a:gd name="T48" fmla="*/ 31 w 118"/>
                <a:gd name="T49" fmla="*/ 24 h 69"/>
                <a:gd name="T50" fmla="*/ 66 w 118"/>
                <a:gd name="T51" fmla="*/ 9 h 69"/>
                <a:gd name="T52" fmla="*/ 49 w 118"/>
                <a:gd name="T53" fmla="*/ 6 h 69"/>
                <a:gd name="T54" fmla="*/ 25 w 118"/>
                <a:gd name="T55" fmla="*/ 11 h 69"/>
                <a:gd name="T56" fmla="*/ 9 w 118"/>
                <a:gd name="T57" fmla="*/ 19 h 69"/>
                <a:gd name="T58" fmla="*/ 2 w 118"/>
                <a:gd name="T59" fmla="*/ 31 h 69"/>
                <a:gd name="T60" fmla="*/ 25 w 118"/>
                <a:gd name="T61" fmla="*/ 69 h 69"/>
                <a:gd name="T62" fmla="*/ 27 w 118"/>
                <a:gd name="T63" fmla="*/ 69 h 69"/>
                <a:gd name="T64" fmla="*/ 37 w 118"/>
                <a:gd name="T65" fmla="*/ 69 h 69"/>
                <a:gd name="T66" fmla="*/ 84 w 118"/>
                <a:gd name="T67" fmla="*/ 58 h 69"/>
                <a:gd name="T68" fmla="*/ 99 w 118"/>
                <a:gd name="T69" fmla="*/ 55 h 69"/>
                <a:gd name="T70" fmla="*/ 94 w 118"/>
                <a:gd name="T71" fmla="*/ 56 h 69"/>
                <a:gd name="T72" fmla="*/ 55 w 118"/>
                <a:gd name="T73" fmla="*/ 64 h 69"/>
                <a:gd name="T74" fmla="*/ 29 w 118"/>
                <a:gd name="T75" fmla="*/ 69 h 69"/>
                <a:gd name="T76" fmla="*/ 27 w 118"/>
                <a:gd name="T77" fmla="*/ 69 h 69"/>
                <a:gd name="T78" fmla="*/ 14 w 118"/>
                <a:gd name="T79" fmla="*/ 65 h 69"/>
                <a:gd name="T80" fmla="*/ 15 w 118"/>
                <a:gd name="T81" fmla="*/ 64 h 69"/>
                <a:gd name="T82" fmla="*/ 27 w 118"/>
                <a:gd name="T83" fmla="*/ 67 h 69"/>
                <a:gd name="T84" fmla="*/ 29 w 118"/>
                <a:gd name="T85" fmla="*/ 68 h 69"/>
                <a:gd name="T86" fmla="*/ 55 w 118"/>
                <a:gd name="T87" fmla="*/ 63 h 69"/>
                <a:gd name="T88" fmla="*/ 95 w 118"/>
                <a:gd name="T89" fmla="*/ 55 h 69"/>
                <a:gd name="T90" fmla="*/ 105 w 118"/>
                <a:gd name="T91" fmla="*/ 50 h 69"/>
                <a:gd name="T92" fmla="*/ 118 w 118"/>
                <a:gd name="T93" fmla="*/ 3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8" h="69">
                  <a:moveTo>
                    <a:pt x="110" y="9"/>
                  </a:moveTo>
                  <a:cubicBezTo>
                    <a:pt x="108" y="6"/>
                    <a:pt x="106" y="4"/>
                    <a:pt x="103" y="3"/>
                  </a:cubicBezTo>
                  <a:cubicBezTo>
                    <a:pt x="101" y="1"/>
                    <a:pt x="98" y="0"/>
                    <a:pt x="95" y="0"/>
                  </a:cubicBezTo>
                  <a:cubicBezTo>
                    <a:pt x="101" y="2"/>
                    <a:pt x="106" y="6"/>
                    <a:pt x="109" y="10"/>
                  </a:cubicBezTo>
                  <a:cubicBezTo>
                    <a:pt x="113" y="15"/>
                    <a:pt x="115" y="20"/>
                    <a:pt x="115" y="26"/>
                  </a:cubicBezTo>
                  <a:cubicBezTo>
                    <a:pt x="116" y="32"/>
                    <a:pt x="115" y="38"/>
                    <a:pt x="111" y="43"/>
                  </a:cubicBezTo>
                  <a:cubicBezTo>
                    <a:pt x="110" y="45"/>
                    <a:pt x="108" y="47"/>
                    <a:pt x="105" y="49"/>
                  </a:cubicBezTo>
                  <a:cubicBezTo>
                    <a:pt x="103" y="51"/>
                    <a:pt x="100" y="52"/>
                    <a:pt x="97" y="53"/>
                  </a:cubicBezTo>
                  <a:cubicBezTo>
                    <a:pt x="97" y="53"/>
                    <a:pt x="96" y="53"/>
                    <a:pt x="95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56" y="61"/>
                    <a:pt x="74" y="57"/>
                    <a:pt x="90" y="54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5" y="53"/>
                    <a:pt x="96" y="53"/>
                    <a:pt x="96" y="53"/>
                  </a:cubicBezTo>
                  <a:cubicBezTo>
                    <a:pt x="97" y="53"/>
                    <a:pt x="98" y="52"/>
                    <a:pt x="98" y="52"/>
                  </a:cubicBezTo>
                  <a:cubicBezTo>
                    <a:pt x="102" y="51"/>
                    <a:pt x="105" y="50"/>
                    <a:pt x="107" y="47"/>
                  </a:cubicBezTo>
                  <a:cubicBezTo>
                    <a:pt x="110" y="45"/>
                    <a:pt x="112" y="42"/>
                    <a:pt x="113" y="39"/>
                  </a:cubicBezTo>
                  <a:cubicBezTo>
                    <a:pt x="114" y="36"/>
                    <a:pt x="115" y="33"/>
                    <a:pt x="115" y="30"/>
                  </a:cubicBezTo>
                  <a:cubicBezTo>
                    <a:pt x="115" y="24"/>
                    <a:pt x="113" y="17"/>
                    <a:pt x="110" y="12"/>
                  </a:cubicBezTo>
                  <a:cubicBezTo>
                    <a:pt x="106" y="7"/>
                    <a:pt x="101" y="3"/>
                    <a:pt x="95" y="1"/>
                  </a:cubicBezTo>
                  <a:cubicBezTo>
                    <a:pt x="94" y="1"/>
                    <a:pt x="92" y="0"/>
                    <a:pt x="91" y="0"/>
                  </a:cubicBezTo>
                  <a:cubicBezTo>
                    <a:pt x="89" y="0"/>
                    <a:pt x="88" y="0"/>
                    <a:pt x="86" y="1"/>
                  </a:cubicBezTo>
                  <a:cubicBezTo>
                    <a:pt x="84" y="2"/>
                    <a:pt x="82" y="3"/>
                    <a:pt x="82" y="4"/>
                  </a:cubicBezTo>
                  <a:cubicBezTo>
                    <a:pt x="82" y="5"/>
                    <a:pt x="83" y="5"/>
                    <a:pt x="84" y="5"/>
                  </a:cubicBezTo>
                  <a:cubicBezTo>
                    <a:pt x="85" y="5"/>
                    <a:pt x="87" y="6"/>
                    <a:pt x="89" y="6"/>
                  </a:cubicBezTo>
                  <a:cubicBezTo>
                    <a:pt x="90" y="6"/>
                    <a:pt x="91" y="6"/>
                    <a:pt x="93" y="7"/>
                  </a:cubicBezTo>
                  <a:cubicBezTo>
                    <a:pt x="94" y="7"/>
                    <a:pt x="95" y="7"/>
                    <a:pt x="95" y="7"/>
                  </a:cubicBezTo>
                  <a:cubicBezTo>
                    <a:pt x="96" y="8"/>
                    <a:pt x="95" y="9"/>
                    <a:pt x="94" y="9"/>
                  </a:cubicBezTo>
                  <a:cubicBezTo>
                    <a:pt x="100" y="12"/>
                    <a:pt x="105" y="17"/>
                    <a:pt x="106" y="23"/>
                  </a:cubicBezTo>
                  <a:cubicBezTo>
                    <a:pt x="107" y="27"/>
                    <a:pt x="107" y="30"/>
                    <a:pt x="107" y="33"/>
                  </a:cubicBezTo>
                  <a:cubicBezTo>
                    <a:pt x="106" y="36"/>
                    <a:pt x="105" y="39"/>
                    <a:pt x="102" y="41"/>
                  </a:cubicBezTo>
                  <a:cubicBezTo>
                    <a:pt x="101" y="42"/>
                    <a:pt x="100" y="43"/>
                    <a:pt x="98" y="44"/>
                  </a:cubicBezTo>
                  <a:cubicBezTo>
                    <a:pt x="97" y="44"/>
                    <a:pt x="96" y="45"/>
                    <a:pt x="95" y="45"/>
                  </a:cubicBezTo>
                  <a:cubicBezTo>
                    <a:pt x="94" y="45"/>
                    <a:pt x="93" y="45"/>
                    <a:pt x="92" y="46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0" y="50"/>
                    <a:pt x="61" y="52"/>
                    <a:pt x="52" y="53"/>
                  </a:cubicBezTo>
                  <a:cubicBezTo>
                    <a:pt x="61" y="52"/>
                    <a:pt x="70" y="50"/>
                    <a:pt x="79" y="48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3" y="45"/>
                    <a:pt x="94" y="45"/>
                    <a:pt x="95" y="45"/>
                  </a:cubicBezTo>
                  <a:cubicBezTo>
                    <a:pt x="96" y="45"/>
                    <a:pt x="97" y="44"/>
                    <a:pt x="98" y="44"/>
                  </a:cubicBezTo>
                  <a:cubicBezTo>
                    <a:pt x="100" y="43"/>
                    <a:pt x="101" y="42"/>
                    <a:pt x="102" y="41"/>
                  </a:cubicBezTo>
                  <a:cubicBezTo>
                    <a:pt x="105" y="39"/>
                    <a:pt x="106" y="36"/>
                    <a:pt x="106" y="33"/>
                  </a:cubicBezTo>
                  <a:cubicBezTo>
                    <a:pt x="107" y="30"/>
                    <a:pt x="107" y="27"/>
                    <a:pt x="106" y="23"/>
                  </a:cubicBezTo>
                  <a:cubicBezTo>
                    <a:pt x="104" y="17"/>
                    <a:pt x="100" y="12"/>
                    <a:pt x="94" y="10"/>
                  </a:cubicBezTo>
                  <a:cubicBezTo>
                    <a:pt x="93" y="10"/>
                    <a:pt x="93" y="11"/>
                    <a:pt x="95" y="12"/>
                  </a:cubicBezTo>
                  <a:cubicBezTo>
                    <a:pt x="96" y="13"/>
                    <a:pt x="97" y="14"/>
                    <a:pt x="98" y="15"/>
                  </a:cubicBezTo>
                  <a:cubicBezTo>
                    <a:pt x="99" y="16"/>
                    <a:pt x="101" y="17"/>
                    <a:pt x="102" y="19"/>
                  </a:cubicBezTo>
                  <a:cubicBezTo>
                    <a:pt x="103" y="21"/>
                    <a:pt x="104" y="24"/>
                    <a:pt x="105" y="26"/>
                  </a:cubicBezTo>
                  <a:cubicBezTo>
                    <a:pt x="105" y="28"/>
                    <a:pt x="105" y="30"/>
                    <a:pt x="105" y="32"/>
                  </a:cubicBezTo>
                  <a:cubicBezTo>
                    <a:pt x="104" y="36"/>
                    <a:pt x="101" y="40"/>
                    <a:pt x="97" y="42"/>
                  </a:cubicBezTo>
                  <a:cubicBezTo>
                    <a:pt x="96" y="42"/>
                    <a:pt x="94" y="43"/>
                    <a:pt x="93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66" y="48"/>
                    <a:pt x="53" y="51"/>
                    <a:pt x="41" y="53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3" y="55"/>
                    <a:pt x="31" y="55"/>
                    <a:pt x="30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6" y="54"/>
                    <a:pt x="25" y="54"/>
                    <a:pt x="25" y="54"/>
                  </a:cubicBezTo>
                  <a:cubicBezTo>
                    <a:pt x="23" y="54"/>
                    <a:pt x="22" y="53"/>
                    <a:pt x="21" y="52"/>
                  </a:cubicBezTo>
                  <a:cubicBezTo>
                    <a:pt x="19" y="51"/>
                    <a:pt x="17" y="48"/>
                    <a:pt x="16" y="45"/>
                  </a:cubicBezTo>
                  <a:cubicBezTo>
                    <a:pt x="15" y="42"/>
                    <a:pt x="15" y="39"/>
                    <a:pt x="16" y="36"/>
                  </a:cubicBezTo>
                  <a:cubicBezTo>
                    <a:pt x="16" y="33"/>
                    <a:pt x="17" y="32"/>
                    <a:pt x="18" y="30"/>
                  </a:cubicBezTo>
                  <a:cubicBezTo>
                    <a:pt x="20" y="28"/>
                    <a:pt x="21" y="27"/>
                    <a:pt x="23" y="26"/>
                  </a:cubicBezTo>
                  <a:cubicBezTo>
                    <a:pt x="24" y="26"/>
                    <a:pt x="24" y="26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52" y="20"/>
                    <a:pt x="64" y="17"/>
                    <a:pt x="74" y="15"/>
                  </a:cubicBezTo>
                  <a:cubicBezTo>
                    <a:pt x="91" y="10"/>
                    <a:pt x="84" y="7"/>
                    <a:pt x="66" y="9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83" y="5"/>
                    <a:pt x="74" y="3"/>
                    <a:pt x="76" y="1"/>
                  </a:cubicBezTo>
                  <a:cubicBezTo>
                    <a:pt x="67" y="3"/>
                    <a:pt x="58" y="5"/>
                    <a:pt x="49" y="6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6" y="14"/>
                    <a:pt x="12" y="16"/>
                    <a:pt x="9" y="19"/>
                  </a:cubicBezTo>
                  <a:cubicBezTo>
                    <a:pt x="8" y="20"/>
                    <a:pt x="7" y="21"/>
                    <a:pt x="7" y="22"/>
                  </a:cubicBezTo>
                  <a:cubicBezTo>
                    <a:pt x="6" y="23"/>
                    <a:pt x="6" y="23"/>
                    <a:pt x="5" y="25"/>
                  </a:cubicBezTo>
                  <a:cubicBezTo>
                    <a:pt x="4" y="26"/>
                    <a:pt x="3" y="29"/>
                    <a:pt x="2" y="31"/>
                  </a:cubicBezTo>
                  <a:cubicBezTo>
                    <a:pt x="0" y="38"/>
                    <a:pt x="1" y="47"/>
                    <a:pt x="4" y="54"/>
                  </a:cubicBezTo>
                  <a:cubicBezTo>
                    <a:pt x="6" y="58"/>
                    <a:pt x="9" y="62"/>
                    <a:pt x="13" y="64"/>
                  </a:cubicBezTo>
                  <a:cubicBezTo>
                    <a:pt x="16" y="67"/>
                    <a:pt x="21" y="68"/>
                    <a:pt x="25" y="69"/>
                  </a:cubicBezTo>
                  <a:cubicBezTo>
                    <a:pt x="25" y="69"/>
                    <a:pt x="26" y="69"/>
                    <a:pt x="26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9"/>
                    <a:pt x="29" y="69"/>
                    <a:pt x="30" y="69"/>
                  </a:cubicBezTo>
                  <a:cubicBezTo>
                    <a:pt x="32" y="69"/>
                    <a:pt x="35" y="69"/>
                    <a:pt x="37" y="69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84" y="58"/>
                    <a:pt x="84" y="58"/>
                    <a:pt x="84" y="58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7" y="56"/>
                    <a:pt x="98" y="55"/>
                    <a:pt x="99" y="55"/>
                  </a:cubicBezTo>
                  <a:cubicBezTo>
                    <a:pt x="99" y="55"/>
                    <a:pt x="100" y="55"/>
                    <a:pt x="100" y="54"/>
                  </a:cubicBezTo>
                  <a:cubicBezTo>
                    <a:pt x="99" y="55"/>
                    <a:pt x="98" y="55"/>
                    <a:pt x="97" y="55"/>
                  </a:cubicBezTo>
                  <a:cubicBezTo>
                    <a:pt x="95" y="56"/>
                    <a:pt x="95" y="56"/>
                    <a:pt x="94" y="56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4" y="69"/>
                    <a:pt x="32" y="69"/>
                    <a:pt x="29" y="69"/>
                  </a:cubicBezTo>
                  <a:cubicBezTo>
                    <a:pt x="28" y="69"/>
                    <a:pt x="28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6" y="69"/>
                    <a:pt x="26" y="68"/>
                    <a:pt x="26" y="68"/>
                  </a:cubicBezTo>
                  <a:cubicBezTo>
                    <a:pt x="24" y="68"/>
                    <a:pt x="23" y="68"/>
                    <a:pt x="22" y="68"/>
                  </a:cubicBezTo>
                  <a:cubicBezTo>
                    <a:pt x="19" y="67"/>
                    <a:pt x="17" y="66"/>
                    <a:pt x="14" y="65"/>
                  </a:cubicBezTo>
                  <a:cubicBezTo>
                    <a:pt x="9" y="62"/>
                    <a:pt x="6" y="57"/>
                    <a:pt x="4" y="52"/>
                  </a:cubicBezTo>
                  <a:cubicBezTo>
                    <a:pt x="4" y="52"/>
                    <a:pt x="5" y="53"/>
                    <a:pt x="4" y="52"/>
                  </a:cubicBezTo>
                  <a:cubicBezTo>
                    <a:pt x="6" y="57"/>
                    <a:pt x="10" y="61"/>
                    <a:pt x="15" y="64"/>
                  </a:cubicBezTo>
                  <a:cubicBezTo>
                    <a:pt x="17" y="65"/>
                    <a:pt x="19" y="66"/>
                    <a:pt x="22" y="67"/>
                  </a:cubicBezTo>
                  <a:cubicBezTo>
                    <a:pt x="23" y="67"/>
                    <a:pt x="25" y="67"/>
                    <a:pt x="26" y="67"/>
                  </a:cubicBezTo>
                  <a:cubicBezTo>
                    <a:pt x="26" y="67"/>
                    <a:pt x="27" y="67"/>
                    <a:pt x="27" y="67"/>
                  </a:cubicBezTo>
                  <a:cubicBezTo>
                    <a:pt x="27" y="68"/>
                    <a:pt x="27" y="67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8" y="68"/>
                    <a:pt x="29" y="68"/>
                    <a:pt x="29" y="68"/>
                  </a:cubicBezTo>
                  <a:cubicBezTo>
                    <a:pt x="32" y="68"/>
                    <a:pt x="34" y="68"/>
                    <a:pt x="37" y="67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63" y="62"/>
                    <a:pt x="71" y="60"/>
                    <a:pt x="79" y="58"/>
                  </a:cubicBezTo>
                  <a:cubicBezTo>
                    <a:pt x="83" y="58"/>
                    <a:pt x="87" y="57"/>
                    <a:pt x="91" y="56"/>
                  </a:cubicBezTo>
                  <a:cubicBezTo>
                    <a:pt x="95" y="55"/>
                    <a:pt x="95" y="55"/>
                    <a:pt x="95" y="55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7" y="54"/>
                    <a:pt x="97" y="54"/>
                    <a:pt x="98" y="54"/>
                  </a:cubicBezTo>
                  <a:cubicBezTo>
                    <a:pt x="101" y="53"/>
                    <a:pt x="103" y="52"/>
                    <a:pt x="105" y="50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9" y="49"/>
                    <a:pt x="112" y="46"/>
                    <a:pt x="114" y="42"/>
                  </a:cubicBezTo>
                  <a:cubicBezTo>
                    <a:pt x="116" y="39"/>
                    <a:pt x="117" y="35"/>
                    <a:pt x="118" y="31"/>
                  </a:cubicBezTo>
                  <a:cubicBezTo>
                    <a:pt x="118" y="23"/>
                    <a:pt x="115" y="15"/>
                    <a:pt x="110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70" name="Freeform 26">
              <a:extLst>
                <a:ext uri="{FF2B5EF4-FFF2-40B4-BE49-F238E27FC236}">
                  <a16:creationId xmlns:a16="http://schemas.microsoft.com/office/drawing/2014/main" id="{E6D3BB4E-1656-BB3D-4692-EF6BBF134085}"/>
                </a:ext>
              </a:extLst>
            </p:cNvPr>
            <p:cNvSpPr/>
            <p:nvPr/>
          </p:nvSpPr>
          <p:spPr bwMode="auto">
            <a:xfrm>
              <a:off x="4427538" y="2193926"/>
              <a:ext cx="431800" cy="266700"/>
            </a:xfrm>
            <a:custGeom>
              <a:avLst/>
              <a:gdLst>
                <a:gd name="T0" fmla="*/ 26 w 115"/>
                <a:gd name="T1" fmla="*/ 58 h 71"/>
                <a:gd name="T2" fmla="*/ 20 w 115"/>
                <a:gd name="T3" fmla="*/ 56 h 71"/>
                <a:gd name="T4" fmla="*/ 1 w 115"/>
                <a:gd name="T5" fmla="*/ 25 h 71"/>
                <a:gd name="T6" fmla="*/ 13 w 115"/>
                <a:gd name="T7" fmla="*/ 5 h 71"/>
                <a:gd name="T8" fmla="*/ 13 w 115"/>
                <a:gd name="T9" fmla="*/ 6 h 71"/>
                <a:gd name="T10" fmla="*/ 2 w 115"/>
                <a:gd name="T11" fmla="*/ 26 h 71"/>
                <a:gd name="T12" fmla="*/ 21 w 115"/>
                <a:gd name="T13" fmla="*/ 56 h 71"/>
                <a:gd name="T14" fmla="*/ 24 w 115"/>
                <a:gd name="T15" fmla="*/ 57 h 71"/>
                <a:gd name="T16" fmla="*/ 58 w 115"/>
                <a:gd name="T17" fmla="*/ 64 h 71"/>
                <a:gd name="T18" fmla="*/ 80 w 115"/>
                <a:gd name="T19" fmla="*/ 70 h 71"/>
                <a:gd name="T20" fmla="*/ 97 w 115"/>
                <a:gd name="T21" fmla="*/ 70 h 71"/>
                <a:gd name="T22" fmla="*/ 96 w 115"/>
                <a:gd name="T23" fmla="*/ 68 h 71"/>
                <a:gd name="T24" fmla="*/ 81 w 115"/>
                <a:gd name="T25" fmla="*/ 68 h 71"/>
                <a:gd name="T26" fmla="*/ 23 w 115"/>
                <a:gd name="T27" fmla="*/ 55 h 71"/>
                <a:gd name="T28" fmla="*/ 19 w 115"/>
                <a:gd name="T29" fmla="*/ 54 h 71"/>
                <a:gd name="T30" fmla="*/ 4 w 115"/>
                <a:gd name="T31" fmla="*/ 31 h 71"/>
                <a:gd name="T32" fmla="*/ 21 w 115"/>
                <a:gd name="T33" fmla="*/ 54 h 71"/>
                <a:gd name="T34" fmla="*/ 32 w 115"/>
                <a:gd name="T35" fmla="*/ 57 h 71"/>
                <a:gd name="T36" fmla="*/ 80 w 115"/>
                <a:gd name="T37" fmla="*/ 68 h 71"/>
                <a:gd name="T38" fmla="*/ 109 w 115"/>
                <a:gd name="T39" fmla="*/ 57 h 71"/>
                <a:gd name="T40" fmla="*/ 111 w 115"/>
                <a:gd name="T41" fmla="*/ 44 h 71"/>
                <a:gd name="T42" fmla="*/ 105 w 115"/>
                <a:gd name="T43" fmla="*/ 53 h 71"/>
                <a:gd name="T44" fmla="*/ 94 w 115"/>
                <a:gd name="T45" fmla="*/ 60 h 71"/>
                <a:gd name="T46" fmla="*/ 80 w 115"/>
                <a:gd name="T47" fmla="*/ 59 h 71"/>
                <a:gd name="T48" fmla="*/ 37 w 115"/>
                <a:gd name="T49" fmla="*/ 50 h 71"/>
                <a:gd name="T50" fmla="*/ 25 w 115"/>
                <a:gd name="T51" fmla="*/ 47 h 71"/>
                <a:gd name="T52" fmla="*/ 24 w 115"/>
                <a:gd name="T53" fmla="*/ 46 h 71"/>
                <a:gd name="T54" fmla="*/ 74 w 115"/>
                <a:gd name="T55" fmla="*/ 58 h 71"/>
                <a:gd name="T56" fmla="*/ 85 w 115"/>
                <a:gd name="T57" fmla="*/ 60 h 71"/>
                <a:gd name="T58" fmla="*/ 99 w 115"/>
                <a:gd name="T59" fmla="*/ 54 h 71"/>
                <a:gd name="T60" fmla="*/ 76 w 115"/>
                <a:gd name="T61" fmla="*/ 56 h 71"/>
                <a:gd name="T62" fmla="*/ 26 w 115"/>
                <a:gd name="T63" fmla="*/ 45 h 71"/>
                <a:gd name="T64" fmla="*/ 24 w 115"/>
                <a:gd name="T65" fmla="*/ 44 h 71"/>
                <a:gd name="T66" fmla="*/ 15 w 115"/>
                <a:gd name="T67" fmla="*/ 27 h 71"/>
                <a:gd name="T68" fmla="*/ 21 w 115"/>
                <a:gd name="T69" fmla="*/ 16 h 71"/>
                <a:gd name="T70" fmla="*/ 33 w 115"/>
                <a:gd name="T71" fmla="*/ 14 h 71"/>
                <a:gd name="T72" fmla="*/ 42 w 115"/>
                <a:gd name="T73" fmla="*/ 16 h 71"/>
                <a:gd name="T74" fmla="*/ 93 w 115"/>
                <a:gd name="T75" fmla="*/ 27 h 71"/>
                <a:gd name="T76" fmla="*/ 104 w 115"/>
                <a:gd name="T77" fmla="*/ 42 h 71"/>
                <a:gd name="T78" fmla="*/ 106 w 115"/>
                <a:gd name="T79" fmla="*/ 44 h 71"/>
                <a:gd name="T80" fmla="*/ 107 w 115"/>
                <a:gd name="T81" fmla="*/ 27 h 71"/>
                <a:gd name="T82" fmla="*/ 112 w 115"/>
                <a:gd name="T83" fmla="*/ 39 h 71"/>
                <a:gd name="T84" fmla="*/ 109 w 115"/>
                <a:gd name="T85" fmla="*/ 22 h 71"/>
                <a:gd name="T86" fmla="*/ 96 w 115"/>
                <a:gd name="T87" fmla="*/ 14 h 71"/>
                <a:gd name="T88" fmla="*/ 47 w 115"/>
                <a:gd name="T89" fmla="*/ 3 h 71"/>
                <a:gd name="T90" fmla="*/ 34 w 115"/>
                <a:gd name="T91" fmla="*/ 0 h 71"/>
                <a:gd name="T92" fmla="*/ 14 w 115"/>
                <a:gd name="T93" fmla="*/ 4 h 71"/>
                <a:gd name="T94" fmla="*/ 1 w 115"/>
                <a:gd name="T95" fmla="*/ 25 h 71"/>
                <a:gd name="T96" fmla="*/ 17 w 115"/>
                <a:gd name="T97" fmla="*/ 56 h 71"/>
                <a:gd name="T98" fmla="*/ 23 w 115"/>
                <a:gd name="T99" fmla="*/ 58 h 71"/>
                <a:gd name="T100" fmla="*/ 56 w 115"/>
                <a:gd name="T101" fmla="*/ 6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5" h="71">
                  <a:moveTo>
                    <a:pt x="56" y="65"/>
                  </a:moveTo>
                  <a:cubicBezTo>
                    <a:pt x="32" y="59"/>
                    <a:pt x="32" y="59"/>
                    <a:pt x="32" y="5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1" y="57"/>
                    <a:pt x="20" y="57"/>
                    <a:pt x="20" y="56"/>
                  </a:cubicBezTo>
                  <a:cubicBezTo>
                    <a:pt x="14" y="55"/>
                    <a:pt x="10" y="51"/>
                    <a:pt x="7" y="47"/>
                  </a:cubicBezTo>
                  <a:cubicBezTo>
                    <a:pt x="4" y="43"/>
                    <a:pt x="2" y="38"/>
                    <a:pt x="1" y="33"/>
                  </a:cubicBezTo>
                  <a:cubicBezTo>
                    <a:pt x="1" y="30"/>
                    <a:pt x="1" y="28"/>
                    <a:pt x="1" y="25"/>
                  </a:cubicBezTo>
                  <a:cubicBezTo>
                    <a:pt x="1" y="24"/>
                    <a:pt x="1" y="23"/>
                    <a:pt x="2" y="22"/>
                  </a:cubicBezTo>
                  <a:cubicBezTo>
                    <a:pt x="2" y="20"/>
                    <a:pt x="2" y="19"/>
                    <a:pt x="3" y="18"/>
                  </a:cubicBezTo>
                  <a:cubicBezTo>
                    <a:pt x="5" y="13"/>
                    <a:pt x="9" y="8"/>
                    <a:pt x="13" y="5"/>
                  </a:cubicBezTo>
                  <a:cubicBezTo>
                    <a:pt x="17" y="2"/>
                    <a:pt x="22" y="1"/>
                    <a:pt x="28" y="0"/>
                  </a:cubicBezTo>
                  <a:cubicBezTo>
                    <a:pt x="27" y="0"/>
                    <a:pt x="26" y="1"/>
                    <a:pt x="28" y="1"/>
                  </a:cubicBezTo>
                  <a:cubicBezTo>
                    <a:pt x="23" y="1"/>
                    <a:pt x="18" y="3"/>
                    <a:pt x="13" y="6"/>
                  </a:cubicBezTo>
                  <a:cubicBezTo>
                    <a:pt x="9" y="9"/>
                    <a:pt x="6" y="13"/>
                    <a:pt x="4" y="18"/>
                  </a:cubicBezTo>
                  <a:cubicBezTo>
                    <a:pt x="3" y="19"/>
                    <a:pt x="3" y="21"/>
                    <a:pt x="3" y="22"/>
                  </a:cubicBezTo>
                  <a:cubicBezTo>
                    <a:pt x="2" y="23"/>
                    <a:pt x="2" y="24"/>
                    <a:pt x="2" y="26"/>
                  </a:cubicBezTo>
                  <a:cubicBezTo>
                    <a:pt x="2" y="28"/>
                    <a:pt x="2" y="31"/>
                    <a:pt x="2" y="33"/>
                  </a:cubicBezTo>
                  <a:cubicBezTo>
                    <a:pt x="3" y="38"/>
                    <a:pt x="5" y="43"/>
                    <a:pt x="8" y="47"/>
                  </a:cubicBezTo>
                  <a:cubicBezTo>
                    <a:pt x="11" y="51"/>
                    <a:pt x="15" y="55"/>
                    <a:pt x="21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41" y="61"/>
                    <a:pt x="49" y="62"/>
                    <a:pt x="58" y="64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1" y="71"/>
                    <a:pt x="82" y="71"/>
                  </a:cubicBezTo>
                  <a:cubicBezTo>
                    <a:pt x="83" y="71"/>
                    <a:pt x="84" y="71"/>
                    <a:pt x="85" y="71"/>
                  </a:cubicBezTo>
                  <a:cubicBezTo>
                    <a:pt x="89" y="71"/>
                    <a:pt x="93" y="71"/>
                    <a:pt x="97" y="70"/>
                  </a:cubicBezTo>
                  <a:cubicBezTo>
                    <a:pt x="101" y="68"/>
                    <a:pt x="103" y="66"/>
                    <a:pt x="105" y="64"/>
                  </a:cubicBezTo>
                  <a:cubicBezTo>
                    <a:pt x="107" y="62"/>
                    <a:pt x="109" y="60"/>
                    <a:pt x="110" y="58"/>
                  </a:cubicBezTo>
                  <a:cubicBezTo>
                    <a:pt x="106" y="63"/>
                    <a:pt x="102" y="66"/>
                    <a:pt x="96" y="68"/>
                  </a:cubicBezTo>
                  <a:cubicBezTo>
                    <a:pt x="93" y="69"/>
                    <a:pt x="90" y="69"/>
                    <a:pt x="87" y="69"/>
                  </a:cubicBezTo>
                  <a:cubicBezTo>
                    <a:pt x="86" y="69"/>
                    <a:pt x="84" y="69"/>
                    <a:pt x="83" y="69"/>
                  </a:cubicBezTo>
                  <a:cubicBezTo>
                    <a:pt x="82" y="69"/>
                    <a:pt x="82" y="68"/>
                    <a:pt x="81" y="68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0" y="66"/>
                    <a:pt x="61" y="63"/>
                    <a:pt x="51" y="61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1" y="54"/>
                    <a:pt x="20" y="54"/>
                    <a:pt x="19" y="54"/>
                  </a:cubicBezTo>
                  <a:cubicBezTo>
                    <a:pt x="18" y="53"/>
                    <a:pt x="17" y="53"/>
                    <a:pt x="16" y="52"/>
                  </a:cubicBezTo>
                  <a:cubicBezTo>
                    <a:pt x="13" y="50"/>
                    <a:pt x="11" y="48"/>
                    <a:pt x="9" y="46"/>
                  </a:cubicBezTo>
                  <a:cubicBezTo>
                    <a:pt x="6" y="42"/>
                    <a:pt x="4" y="36"/>
                    <a:pt x="4" y="31"/>
                  </a:cubicBezTo>
                  <a:cubicBezTo>
                    <a:pt x="4" y="35"/>
                    <a:pt x="5" y="40"/>
                    <a:pt x="8" y="44"/>
                  </a:cubicBezTo>
                  <a:cubicBezTo>
                    <a:pt x="11" y="48"/>
                    <a:pt x="15" y="52"/>
                    <a:pt x="20" y="54"/>
                  </a:cubicBezTo>
                  <a:cubicBezTo>
                    <a:pt x="20" y="54"/>
                    <a:pt x="21" y="54"/>
                    <a:pt x="21" y="54"/>
                  </a:cubicBezTo>
                  <a:cubicBezTo>
                    <a:pt x="22" y="54"/>
                    <a:pt x="23" y="54"/>
                    <a:pt x="23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7" y="58"/>
                    <a:pt x="41" y="58"/>
                    <a:pt x="44" y="59"/>
                  </a:cubicBezTo>
                  <a:cubicBezTo>
                    <a:pt x="55" y="62"/>
                    <a:pt x="66" y="64"/>
                    <a:pt x="76" y="67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1" y="68"/>
                    <a:pt x="83" y="68"/>
                    <a:pt x="84" y="68"/>
                  </a:cubicBezTo>
                  <a:cubicBezTo>
                    <a:pt x="87" y="69"/>
                    <a:pt x="91" y="69"/>
                    <a:pt x="94" y="68"/>
                  </a:cubicBezTo>
                  <a:cubicBezTo>
                    <a:pt x="100" y="66"/>
                    <a:pt x="105" y="62"/>
                    <a:pt x="109" y="57"/>
                  </a:cubicBezTo>
                  <a:cubicBezTo>
                    <a:pt x="110" y="56"/>
                    <a:pt x="111" y="55"/>
                    <a:pt x="111" y="54"/>
                  </a:cubicBezTo>
                  <a:cubicBezTo>
                    <a:pt x="112" y="52"/>
                    <a:pt x="112" y="51"/>
                    <a:pt x="112" y="49"/>
                  </a:cubicBezTo>
                  <a:cubicBezTo>
                    <a:pt x="112" y="47"/>
                    <a:pt x="112" y="45"/>
                    <a:pt x="111" y="44"/>
                  </a:cubicBezTo>
                  <a:cubicBezTo>
                    <a:pt x="110" y="44"/>
                    <a:pt x="110" y="45"/>
                    <a:pt x="109" y="46"/>
                  </a:cubicBezTo>
                  <a:cubicBezTo>
                    <a:pt x="109" y="46"/>
                    <a:pt x="108" y="48"/>
                    <a:pt x="107" y="50"/>
                  </a:cubicBezTo>
                  <a:cubicBezTo>
                    <a:pt x="106" y="51"/>
                    <a:pt x="105" y="52"/>
                    <a:pt x="105" y="53"/>
                  </a:cubicBezTo>
                  <a:cubicBezTo>
                    <a:pt x="104" y="55"/>
                    <a:pt x="103" y="55"/>
                    <a:pt x="103" y="55"/>
                  </a:cubicBezTo>
                  <a:cubicBezTo>
                    <a:pt x="102" y="56"/>
                    <a:pt x="102" y="55"/>
                    <a:pt x="102" y="54"/>
                  </a:cubicBezTo>
                  <a:cubicBezTo>
                    <a:pt x="100" y="57"/>
                    <a:pt x="97" y="58"/>
                    <a:pt x="94" y="60"/>
                  </a:cubicBezTo>
                  <a:cubicBezTo>
                    <a:pt x="91" y="61"/>
                    <a:pt x="88" y="61"/>
                    <a:pt x="85" y="60"/>
                  </a:cubicBezTo>
                  <a:cubicBezTo>
                    <a:pt x="84" y="60"/>
                    <a:pt x="83" y="60"/>
                    <a:pt x="82" y="60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54" y="54"/>
                    <a:pt x="46" y="52"/>
                    <a:pt x="37" y="50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6"/>
                  </a:cubicBezTo>
                  <a:cubicBezTo>
                    <a:pt x="20" y="45"/>
                    <a:pt x="18" y="43"/>
                    <a:pt x="16" y="40"/>
                  </a:cubicBezTo>
                  <a:cubicBezTo>
                    <a:pt x="18" y="43"/>
                    <a:pt x="21" y="45"/>
                    <a:pt x="24" y="46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3" y="60"/>
                    <a:pt x="84" y="60"/>
                    <a:pt x="85" y="60"/>
                  </a:cubicBezTo>
                  <a:cubicBezTo>
                    <a:pt x="88" y="61"/>
                    <a:pt x="91" y="60"/>
                    <a:pt x="94" y="59"/>
                  </a:cubicBezTo>
                  <a:cubicBezTo>
                    <a:pt x="97" y="58"/>
                    <a:pt x="99" y="56"/>
                    <a:pt x="101" y="53"/>
                  </a:cubicBezTo>
                  <a:cubicBezTo>
                    <a:pt x="101" y="53"/>
                    <a:pt x="101" y="52"/>
                    <a:pt x="99" y="54"/>
                  </a:cubicBezTo>
                  <a:cubicBezTo>
                    <a:pt x="97" y="55"/>
                    <a:pt x="94" y="57"/>
                    <a:pt x="90" y="58"/>
                  </a:cubicBezTo>
                  <a:cubicBezTo>
                    <a:pt x="88" y="58"/>
                    <a:pt x="85" y="58"/>
                    <a:pt x="83" y="58"/>
                  </a:cubicBezTo>
                  <a:cubicBezTo>
                    <a:pt x="81" y="57"/>
                    <a:pt x="78" y="57"/>
                    <a:pt x="76" y="56"/>
                  </a:cubicBezTo>
                  <a:cubicBezTo>
                    <a:pt x="64" y="53"/>
                    <a:pt x="51" y="50"/>
                    <a:pt x="38" y="47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3" y="44"/>
                    <a:pt x="22" y="43"/>
                    <a:pt x="21" y="43"/>
                  </a:cubicBezTo>
                  <a:cubicBezTo>
                    <a:pt x="18" y="41"/>
                    <a:pt x="16" y="37"/>
                    <a:pt x="15" y="32"/>
                  </a:cubicBezTo>
                  <a:cubicBezTo>
                    <a:pt x="15" y="30"/>
                    <a:pt x="15" y="29"/>
                    <a:pt x="15" y="27"/>
                  </a:cubicBezTo>
                  <a:cubicBezTo>
                    <a:pt x="15" y="26"/>
                    <a:pt x="15" y="25"/>
                    <a:pt x="15" y="25"/>
                  </a:cubicBezTo>
                  <a:cubicBezTo>
                    <a:pt x="15" y="24"/>
                    <a:pt x="16" y="23"/>
                    <a:pt x="16" y="23"/>
                  </a:cubicBezTo>
                  <a:cubicBezTo>
                    <a:pt x="17" y="20"/>
                    <a:pt x="19" y="18"/>
                    <a:pt x="21" y="16"/>
                  </a:cubicBezTo>
                  <a:cubicBezTo>
                    <a:pt x="24" y="15"/>
                    <a:pt x="27" y="14"/>
                    <a:pt x="30" y="14"/>
                  </a:cubicBezTo>
                  <a:cubicBezTo>
                    <a:pt x="31" y="14"/>
                    <a:pt x="32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55" y="19"/>
                    <a:pt x="67" y="22"/>
                    <a:pt x="79" y="24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4" y="28"/>
                    <a:pt x="95" y="28"/>
                    <a:pt x="96" y="28"/>
                  </a:cubicBezTo>
                  <a:cubicBezTo>
                    <a:pt x="99" y="30"/>
                    <a:pt x="101" y="32"/>
                    <a:pt x="102" y="36"/>
                  </a:cubicBezTo>
                  <a:cubicBezTo>
                    <a:pt x="103" y="39"/>
                    <a:pt x="104" y="41"/>
                    <a:pt x="104" y="42"/>
                  </a:cubicBezTo>
                  <a:cubicBezTo>
                    <a:pt x="104" y="43"/>
                    <a:pt x="104" y="43"/>
                    <a:pt x="104" y="43"/>
                  </a:cubicBezTo>
                  <a:cubicBezTo>
                    <a:pt x="105" y="43"/>
                    <a:pt x="105" y="44"/>
                    <a:pt x="105" y="44"/>
                  </a:cubicBezTo>
                  <a:cubicBezTo>
                    <a:pt x="105" y="44"/>
                    <a:pt x="105" y="44"/>
                    <a:pt x="106" y="44"/>
                  </a:cubicBezTo>
                  <a:cubicBezTo>
                    <a:pt x="107" y="43"/>
                    <a:pt x="108" y="41"/>
                    <a:pt x="108" y="38"/>
                  </a:cubicBezTo>
                  <a:cubicBezTo>
                    <a:pt x="109" y="36"/>
                    <a:pt x="109" y="32"/>
                    <a:pt x="106" y="28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9" y="29"/>
                    <a:pt x="110" y="31"/>
                    <a:pt x="110" y="32"/>
                  </a:cubicBezTo>
                  <a:cubicBezTo>
                    <a:pt x="111" y="34"/>
                    <a:pt x="111" y="35"/>
                    <a:pt x="111" y="36"/>
                  </a:cubicBezTo>
                  <a:cubicBezTo>
                    <a:pt x="112" y="38"/>
                    <a:pt x="112" y="39"/>
                    <a:pt x="112" y="39"/>
                  </a:cubicBezTo>
                  <a:cubicBezTo>
                    <a:pt x="113" y="39"/>
                    <a:pt x="114" y="37"/>
                    <a:pt x="115" y="38"/>
                  </a:cubicBezTo>
                  <a:cubicBezTo>
                    <a:pt x="115" y="35"/>
                    <a:pt x="115" y="33"/>
                    <a:pt x="114" y="30"/>
                  </a:cubicBezTo>
                  <a:cubicBezTo>
                    <a:pt x="113" y="27"/>
                    <a:pt x="111" y="24"/>
                    <a:pt x="109" y="22"/>
                  </a:cubicBezTo>
                  <a:cubicBezTo>
                    <a:pt x="107" y="20"/>
                    <a:pt x="105" y="18"/>
                    <a:pt x="102" y="16"/>
                  </a:cubicBezTo>
                  <a:cubicBezTo>
                    <a:pt x="101" y="16"/>
                    <a:pt x="99" y="15"/>
                    <a:pt x="98" y="14"/>
                  </a:cubicBezTo>
                  <a:cubicBezTo>
                    <a:pt x="97" y="14"/>
                    <a:pt x="97" y="14"/>
                    <a:pt x="96" y="14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  <a:cubicBezTo>
                    <a:pt x="29" y="0"/>
                    <a:pt x="27" y="0"/>
                    <a:pt x="25" y="0"/>
                  </a:cubicBezTo>
                  <a:cubicBezTo>
                    <a:pt x="21" y="1"/>
                    <a:pt x="17" y="2"/>
                    <a:pt x="14" y="4"/>
                  </a:cubicBezTo>
                  <a:cubicBezTo>
                    <a:pt x="10" y="6"/>
                    <a:pt x="7" y="9"/>
                    <a:pt x="5" y="13"/>
                  </a:cubicBezTo>
                  <a:cubicBezTo>
                    <a:pt x="4" y="15"/>
                    <a:pt x="3" y="17"/>
                    <a:pt x="2" y="19"/>
                  </a:cubicBezTo>
                  <a:cubicBezTo>
                    <a:pt x="1" y="21"/>
                    <a:pt x="1" y="23"/>
                    <a:pt x="1" y="25"/>
                  </a:cubicBezTo>
                  <a:cubicBezTo>
                    <a:pt x="0" y="29"/>
                    <a:pt x="1" y="33"/>
                    <a:pt x="2" y="37"/>
                  </a:cubicBezTo>
                  <a:cubicBezTo>
                    <a:pt x="3" y="41"/>
                    <a:pt x="4" y="45"/>
                    <a:pt x="7" y="48"/>
                  </a:cubicBezTo>
                  <a:cubicBezTo>
                    <a:pt x="10" y="51"/>
                    <a:pt x="13" y="54"/>
                    <a:pt x="17" y="56"/>
                  </a:cubicBezTo>
                  <a:cubicBezTo>
                    <a:pt x="18" y="56"/>
                    <a:pt x="19" y="57"/>
                    <a:pt x="20" y="57"/>
                  </a:cubicBezTo>
                  <a:cubicBezTo>
                    <a:pt x="21" y="57"/>
                    <a:pt x="21" y="57"/>
                    <a:pt x="22" y="57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37" y="61"/>
                    <a:pt x="37" y="61"/>
                    <a:pt x="37" y="61"/>
                  </a:cubicBezTo>
                  <a:lnTo>
                    <a:pt x="56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71" name="Freeform 27">
              <a:extLst>
                <a:ext uri="{FF2B5EF4-FFF2-40B4-BE49-F238E27FC236}">
                  <a16:creationId xmlns:a16="http://schemas.microsoft.com/office/drawing/2014/main" id="{2E48275F-5A40-2E91-9028-4294511D758D}"/>
                </a:ext>
              </a:extLst>
            </p:cNvPr>
            <p:cNvSpPr/>
            <p:nvPr/>
          </p:nvSpPr>
          <p:spPr bwMode="auto">
            <a:xfrm>
              <a:off x="6843713" y="1300163"/>
              <a:ext cx="363538" cy="390525"/>
            </a:xfrm>
            <a:custGeom>
              <a:avLst/>
              <a:gdLst>
                <a:gd name="T0" fmla="*/ 86 w 97"/>
                <a:gd name="T1" fmla="*/ 48 h 104"/>
                <a:gd name="T2" fmla="*/ 56 w 97"/>
                <a:gd name="T3" fmla="*/ 83 h 104"/>
                <a:gd name="T4" fmla="*/ 48 w 97"/>
                <a:gd name="T5" fmla="*/ 93 h 104"/>
                <a:gd name="T6" fmla="*/ 31 w 97"/>
                <a:gd name="T7" fmla="*/ 101 h 104"/>
                <a:gd name="T8" fmla="*/ 43 w 97"/>
                <a:gd name="T9" fmla="*/ 97 h 104"/>
                <a:gd name="T10" fmla="*/ 49 w 97"/>
                <a:gd name="T11" fmla="*/ 92 h 104"/>
                <a:gd name="T12" fmla="*/ 82 w 97"/>
                <a:gd name="T13" fmla="*/ 52 h 104"/>
                <a:gd name="T14" fmla="*/ 86 w 97"/>
                <a:gd name="T15" fmla="*/ 47 h 104"/>
                <a:gd name="T16" fmla="*/ 93 w 97"/>
                <a:gd name="T17" fmla="*/ 20 h 104"/>
                <a:gd name="T18" fmla="*/ 83 w 97"/>
                <a:gd name="T19" fmla="*/ 11 h 104"/>
                <a:gd name="T20" fmla="*/ 87 w 97"/>
                <a:gd name="T21" fmla="*/ 21 h 104"/>
                <a:gd name="T22" fmla="*/ 80 w 97"/>
                <a:gd name="T23" fmla="*/ 42 h 104"/>
                <a:gd name="T24" fmla="*/ 44 w 97"/>
                <a:gd name="T25" fmla="*/ 85 h 104"/>
                <a:gd name="T26" fmla="*/ 40 w 97"/>
                <a:gd name="T27" fmla="*/ 89 h 104"/>
                <a:gd name="T28" fmla="*/ 41 w 97"/>
                <a:gd name="T29" fmla="*/ 88 h 104"/>
                <a:gd name="T30" fmla="*/ 44 w 97"/>
                <a:gd name="T31" fmla="*/ 85 h 104"/>
                <a:gd name="T32" fmla="*/ 80 w 97"/>
                <a:gd name="T33" fmla="*/ 42 h 104"/>
                <a:gd name="T34" fmla="*/ 83 w 97"/>
                <a:gd name="T35" fmla="*/ 30 h 104"/>
                <a:gd name="T36" fmla="*/ 78 w 97"/>
                <a:gd name="T37" fmla="*/ 41 h 104"/>
                <a:gd name="T38" fmla="*/ 47 w 97"/>
                <a:gd name="T39" fmla="*/ 77 h 104"/>
                <a:gd name="T40" fmla="*/ 38 w 97"/>
                <a:gd name="T41" fmla="*/ 87 h 104"/>
                <a:gd name="T42" fmla="*/ 20 w 97"/>
                <a:gd name="T43" fmla="*/ 87 h 104"/>
                <a:gd name="T44" fmla="*/ 19 w 97"/>
                <a:gd name="T45" fmla="*/ 86 h 104"/>
                <a:gd name="T46" fmla="*/ 18 w 97"/>
                <a:gd name="T47" fmla="*/ 85 h 104"/>
                <a:gd name="T48" fmla="*/ 15 w 97"/>
                <a:gd name="T49" fmla="*/ 74 h 104"/>
                <a:gd name="T50" fmla="*/ 20 w 97"/>
                <a:gd name="T51" fmla="*/ 62 h 104"/>
                <a:gd name="T52" fmla="*/ 50 w 97"/>
                <a:gd name="T53" fmla="*/ 24 h 104"/>
                <a:gd name="T54" fmla="*/ 56 w 97"/>
                <a:gd name="T55" fmla="*/ 17 h 104"/>
                <a:gd name="T56" fmla="*/ 60 w 97"/>
                <a:gd name="T57" fmla="*/ 14 h 104"/>
                <a:gd name="T58" fmla="*/ 79 w 97"/>
                <a:gd name="T59" fmla="*/ 16 h 104"/>
                <a:gd name="T60" fmla="*/ 66 w 97"/>
                <a:gd name="T61" fmla="*/ 6 h 104"/>
                <a:gd name="T62" fmla="*/ 79 w 97"/>
                <a:gd name="T63" fmla="*/ 7 h 104"/>
                <a:gd name="T64" fmla="*/ 55 w 97"/>
                <a:gd name="T65" fmla="*/ 1 h 104"/>
                <a:gd name="T66" fmla="*/ 43 w 97"/>
                <a:gd name="T67" fmla="*/ 10 h 104"/>
                <a:gd name="T68" fmla="*/ 10 w 97"/>
                <a:gd name="T69" fmla="*/ 52 h 104"/>
                <a:gd name="T70" fmla="*/ 7 w 97"/>
                <a:gd name="T71" fmla="*/ 56 h 104"/>
                <a:gd name="T72" fmla="*/ 2 w 97"/>
                <a:gd name="T73" fmla="*/ 85 h 104"/>
                <a:gd name="T74" fmla="*/ 11 w 97"/>
                <a:gd name="T75" fmla="*/ 98 h 104"/>
                <a:gd name="T76" fmla="*/ 31 w 97"/>
                <a:gd name="T77" fmla="*/ 103 h 104"/>
                <a:gd name="T78" fmla="*/ 50 w 97"/>
                <a:gd name="T79" fmla="*/ 95 h 104"/>
                <a:gd name="T80" fmla="*/ 58 w 97"/>
                <a:gd name="T81" fmla="*/ 84 h 104"/>
                <a:gd name="T82" fmla="*/ 51 w 97"/>
                <a:gd name="T83" fmla="*/ 93 h 104"/>
                <a:gd name="T84" fmla="*/ 49 w 97"/>
                <a:gd name="T85" fmla="*/ 96 h 104"/>
                <a:gd name="T86" fmla="*/ 16 w 97"/>
                <a:gd name="T87" fmla="*/ 100 h 104"/>
                <a:gd name="T88" fmla="*/ 10 w 97"/>
                <a:gd name="T89" fmla="*/ 97 h 104"/>
                <a:gd name="T90" fmla="*/ 4 w 97"/>
                <a:gd name="T91" fmla="*/ 89 h 104"/>
                <a:gd name="T92" fmla="*/ 6 w 97"/>
                <a:gd name="T93" fmla="*/ 59 h 104"/>
                <a:gd name="T94" fmla="*/ 7 w 97"/>
                <a:gd name="T95" fmla="*/ 92 h 104"/>
                <a:gd name="T96" fmla="*/ 10 w 97"/>
                <a:gd name="T97" fmla="*/ 95 h 104"/>
                <a:gd name="T98" fmla="*/ 13 w 97"/>
                <a:gd name="T99" fmla="*/ 97 h 104"/>
                <a:gd name="T100" fmla="*/ 46 w 97"/>
                <a:gd name="T101" fmla="*/ 97 h 104"/>
                <a:gd name="T102" fmla="*/ 55 w 97"/>
                <a:gd name="T103" fmla="*/ 87 h 104"/>
                <a:gd name="T104" fmla="*/ 83 w 97"/>
                <a:gd name="T105" fmla="*/ 55 h 104"/>
                <a:gd name="T106" fmla="*/ 88 w 97"/>
                <a:gd name="T107" fmla="*/ 48 h 104"/>
                <a:gd name="T108" fmla="*/ 94 w 97"/>
                <a:gd name="T109" fmla="*/ 2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" h="104">
                  <a:moveTo>
                    <a:pt x="92" y="37"/>
                  </a:moveTo>
                  <a:cubicBezTo>
                    <a:pt x="91" y="40"/>
                    <a:pt x="90" y="42"/>
                    <a:pt x="89" y="44"/>
                  </a:cubicBezTo>
                  <a:cubicBezTo>
                    <a:pt x="88" y="45"/>
                    <a:pt x="87" y="47"/>
                    <a:pt x="86" y="48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78" y="57"/>
                    <a:pt x="72" y="65"/>
                    <a:pt x="65" y="72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8" y="93"/>
                    <a:pt x="47" y="94"/>
                    <a:pt x="47" y="94"/>
                  </a:cubicBezTo>
                  <a:cubicBezTo>
                    <a:pt x="45" y="96"/>
                    <a:pt x="42" y="98"/>
                    <a:pt x="39" y="99"/>
                  </a:cubicBezTo>
                  <a:cubicBezTo>
                    <a:pt x="37" y="100"/>
                    <a:pt x="34" y="101"/>
                    <a:pt x="31" y="101"/>
                  </a:cubicBezTo>
                  <a:cubicBezTo>
                    <a:pt x="26" y="101"/>
                    <a:pt x="20" y="99"/>
                    <a:pt x="16" y="97"/>
                  </a:cubicBezTo>
                  <a:cubicBezTo>
                    <a:pt x="20" y="99"/>
                    <a:pt x="24" y="100"/>
                    <a:pt x="29" y="100"/>
                  </a:cubicBezTo>
                  <a:cubicBezTo>
                    <a:pt x="34" y="101"/>
                    <a:pt x="39" y="100"/>
                    <a:pt x="43" y="97"/>
                  </a:cubicBezTo>
                  <a:cubicBezTo>
                    <a:pt x="44" y="96"/>
                    <a:pt x="45" y="95"/>
                    <a:pt x="46" y="94"/>
                  </a:cubicBezTo>
                  <a:cubicBezTo>
                    <a:pt x="47" y="94"/>
                    <a:pt x="47" y="93"/>
                    <a:pt x="48" y="93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5" y="84"/>
                    <a:pt x="58" y="80"/>
                    <a:pt x="61" y="77"/>
                  </a:cubicBezTo>
                  <a:cubicBezTo>
                    <a:pt x="68" y="69"/>
                    <a:pt x="75" y="61"/>
                    <a:pt x="82" y="52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8" y="44"/>
                    <a:pt x="90" y="41"/>
                    <a:pt x="91" y="38"/>
                  </a:cubicBezTo>
                  <a:cubicBezTo>
                    <a:pt x="93" y="33"/>
                    <a:pt x="94" y="27"/>
                    <a:pt x="93" y="20"/>
                  </a:cubicBezTo>
                  <a:cubicBezTo>
                    <a:pt x="93" y="19"/>
                    <a:pt x="92" y="18"/>
                    <a:pt x="92" y="16"/>
                  </a:cubicBezTo>
                  <a:cubicBezTo>
                    <a:pt x="91" y="15"/>
                    <a:pt x="89" y="13"/>
                    <a:pt x="88" y="12"/>
                  </a:cubicBezTo>
                  <a:cubicBezTo>
                    <a:pt x="86" y="11"/>
                    <a:pt x="84" y="10"/>
                    <a:pt x="83" y="11"/>
                  </a:cubicBezTo>
                  <a:cubicBezTo>
                    <a:pt x="83" y="11"/>
                    <a:pt x="83" y="12"/>
                    <a:pt x="83" y="13"/>
                  </a:cubicBezTo>
                  <a:cubicBezTo>
                    <a:pt x="84" y="14"/>
                    <a:pt x="84" y="15"/>
                    <a:pt x="85" y="18"/>
                  </a:cubicBezTo>
                  <a:cubicBezTo>
                    <a:pt x="86" y="18"/>
                    <a:pt x="87" y="20"/>
                    <a:pt x="87" y="21"/>
                  </a:cubicBezTo>
                  <a:cubicBezTo>
                    <a:pt x="87" y="23"/>
                    <a:pt x="87" y="24"/>
                    <a:pt x="87" y="24"/>
                  </a:cubicBezTo>
                  <a:cubicBezTo>
                    <a:pt x="87" y="25"/>
                    <a:pt x="86" y="24"/>
                    <a:pt x="86" y="24"/>
                  </a:cubicBezTo>
                  <a:cubicBezTo>
                    <a:pt x="86" y="30"/>
                    <a:pt x="84" y="37"/>
                    <a:pt x="80" y="42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0" y="66"/>
                    <a:pt x="54" y="73"/>
                    <a:pt x="48" y="80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1" y="89"/>
                    <a:pt x="40" y="89"/>
                    <a:pt x="40" y="89"/>
                  </a:cubicBezTo>
                  <a:cubicBezTo>
                    <a:pt x="37" y="91"/>
                    <a:pt x="34" y="92"/>
                    <a:pt x="30" y="92"/>
                  </a:cubicBezTo>
                  <a:cubicBezTo>
                    <a:pt x="34" y="92"/>
                    <a:pt x="37" y="91"/>
                    <a:pt x="40" y="89"/>
                  </a:cubicBezTo>
                  <a:cubicBezTo>
                    <a:pt x="40" y="89"/>
                    <a:pt x="41" y="88"/>
                    <a:pt x="41" y="88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4" y="37"/>
                    <a:pt x="86" y="30"/>
                    <a:pt x="85" y="23"/>
                  </a:cubicBezTo>
                  <a:cubicBezTo>
                    <a:pt x="84" y="23"/>
                    <a:pt x="84" y="24"/>
                    <a:pt x="83" y="26"/>
                  </a:cubicBezTo>
                  <a:cubicBezTo>
                    <a:pt x="83" y="27"/>
                    <a:pt x="83" y="28"/>
                    <a:pt x="83" y="30"/>
                  </a:cubicBezTo>
                  <a:cubicBezTo>
                    <a:pt x="82" y="32"/>
                    <a:pt x="82" y="34"/>
                    <a:pt x="81" y="36"/>
                  </a:cubicBezTo>
                  <a:cubicBezTo>
                    <a:pt x="80" y="37"/>
                    <a:pt x="80" y="38"/>
                    <a:pt x="79" y="39"/>
                  </a:cubicBezTo>
                  <a:cubicBezTo>
                    <a:pt x="79" y="40"/>
                    <a:pt x="79" y="40"/>
                    <a:pt x="78" y="41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5" y="44"/>
                    <a:pt x="73" y="46"/>
                    <a:pt x="72" y="48"/>
                  </a:cubicBezTo>
                  <a:cubicBezTo>
                    <a:pt x="64" y="57"/>
                    <a:pt x="55" y="67"/>
                    <a:pt x="47" y="77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0" y="86"/>
                    <a:pt x="40" y="86"/>
                    <a:pt x="39" y="87"/>
                  </a:cubicBezTo>
                  <a:cubicBezTo>
                    <a:pt x="39" y="87"/>
                    <a:pt x="39" y="87"/>
                    <a:pt x="38" y="87"/>
                  </a:cubicBezTo>
                  <a:cubicBezTo>
                    <a:pt x="38" y="88"/>
                    <a:pt x="37" y="88"/>
                    <a:pt x="36" y="89"/>
                  </a:cubicBezTo>
                  <a:cubicBezTo>
                    <a:pt x="32" y="90"/>
                    <a:pt x="27" y="90"/>
                    <a:pt x="22" y="88"/>
                  </a:cubicBezTo>
                  <a:cubicBezTo>
                    <a:pt x="22" y="88"/>
                    <a:pt x="21" y="87"/>
                    <a:pt x="20" y="87"/>
                  </a:cubicBezTo>
                  <a:cubicBezTo>
                    <a:pt x="20" y="87"/>
                    <a:pt x="20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8" y="85"/>
                    <a:pt x="18" y="84"/>
                    <a:pt x="18" y="84"/>
                  </a:cubicBezTo>
                  <a:cubicBezTo>
                    <a:pt x="17" y="84"/>
                    <a:pt x="17" y="83"/>
                    <a:pt x="16" y="82"/>
                  </a:cubicBezTo>
                  <a:cubicBezTo>
                    <a:pt x="15" y="80"/>
                    <a:pt x="14" y="77"/>
                    <a:pt x="15" y="74"/>
                  </a:cubicBezTo>
                  <a:cubicBezTo>
                    <a:pt x="15" y="70"/>
                    <a:pt x="16" y="67"/>
                    <a:pt x="18" y="65"/>
                  </a:cubicBezTo>
                  <a:cubicBezTo>
                    <a:pt x="18" y="64"/>
                    <a:pt x="19" y="64"/>
                    <a:pt x="19" y="64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34" y="44"/>
                    <a:pt x="42" y="34"/>
                    <a:pt x="50" y="24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6"/>
                    <a:pt x="56" y="16"/>
                    <a:pt x="57" y="16"/>
                  </a:cubicBezTo>
                  <a:cubicBezTo>
                    <a:pt x="57" y="16"/>
                    <a:pt x="57" y="15"/>
                    <a:pt x="57" y="15"/>
                  </a:cubicBezTo>
                  <a:cubicBezTo>
                    <a:pt x="58" y="15"/>
                    <a:pt x="59" y="14"/>
                    <a:pt x="60" y="14"/>
                  </a:cubicBezTo>
                  <a:cubicBezTo>
                    <a:pt x="63" y="13"/>
                    <a:pt x="67" y="13"/>
                    <a:pt x="71" y="14"/>
                  </a:cubicBezTo>
                  <a:cubicBezTo>
                    <a:pt x="74" y="15"/>
                    <a:pt x="76" y="16"/>
                    <a:pt x="78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0" y="16"/>
                    <a:pt x="80" y="16"/>
                    <a:pt x="80" y="15"/>
                  </a:cubicBezTo>
                  <a:cubicBezTo>
                    <a:pt x="80" y="14"/>
                    <a:pt x="79" y="12"/>
                    <a:pt x="77" y="10"/>
                  </a:cubicBezTo>
                  <a:cubicBezTo>
                    <a:pt x="74" y="8"/>
                    <a:pt x="71" y="6"/>
                    <a:pt x="66" y="6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71" y="5"/>
                    <a:pt x="74" y="6"/>
                    <a:pt x="76" y="7"/>
                  </a:cubicBezTo>
                  <a:cubicBezTo>
                    <a:pt x="78" y="7"/>
                    <a:pt x="78" y="7"/>
                    <a:pt x="79" y="7"/>
                  </a:cubicBezTo>
                  <a:cubicBezTo>
                    <a:pt x="79" y="6"/>
                    <a:pt x="78" y="4"/>
                    <a:pt x="80" y="4"/>
                  </a:cubicBezTo>
                  <a:cubicBezTo>
                    <a:pt x="75" y="2"/>
                    <a:pt x="70" y="0"/>
                    <a:pt x="64" y="0"/>
                  </a:cubicBezTo>
                  <a:cubicBezTo>
                    <a:pt x="61" y="0"/>
                    <a:pt x="58" y="0"/>
                    <a:pt x="55" y="1"/>
                  </a:cubicBezTo>
                  <a:cubicBezTo>
                    <a:pt x="52" y="2"/>
                    <a:pt x="49" y="4"/>
                    <a:pt x="47" y="6"/>
                  </a:cubicBezTo>
                  <a:cubicBezTo>
                    <a:pt x="46" y="6"/>
                    <a:pt x="46" y="7"/>
                    <a:pt x="45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7"/>
                    <a:pt x="5" y="59"/>
                    <a:pt x="4" y="61"/>
                  </a:cubicBezTo>
                  <a:cubicBezTo>
                    <a:pt x="2" y="64"/>
                    <a:pt x="1" y="68"/>
                    <a:pt x="0" y="73"/>
                  </a:cubicBezTo>
                  <a:cubicBezTo>
                    <a:pt x="0" y="77"/>
                    <a:pt x="0" y="81"/>
                    <a:pt x="2" y="85"/>
                  </a:cubicBezTo>
                  <a:cubicBezTo>
                    <a:pt x="3" y="89"/>
                    <a:pt x="6" y="92"/>
                    <a:pt x="8" y="95"/>
                  </a:cubicBezTo>
                  <a:cubicBezTo>
                    <a:pt x="9" y="96"/>
                    <a:pt x="9" y="96"/>
                    <a:pt x="10" y="97"/>
                  </a:cubicBezTo>
                  <a:cubicBezTo>
                    <a:pt x="11" y="97"/>
                    <a:pt x="11" y="98"/>
                    <a:pt x="11" y="98"/>
                  </a:cubicBezTo>
                  <a:cubicBezTo>
                    <a:pt x="12" y="98"/>
                    <a:pt x="13" y="99"/>
                    <a:pt x="14" y="99"/>
                  </a:cubicBezTo>
                  <a:cubicBezTo>
                    <a:pt x="16" y="100"/>
                    <a:pt x="18" y="101"/>
                    <a:pt x="20" y="102"/>
                  </a:cubicBezTo>
                  <a:cubicBezTo>
                    <a:pt x="23" y="103"/>
                    <a:pt x="27" y="104"/>
                    <a:pt x="31" y="103"/>
                  </a:cubicBezTo>
                  <a:cubicBezTo>
                    <a:pt x="35" y="103"/>
                    <a:pt x="40" y="102"/>
                    <a:pt x="44" y="100"/>
                  </a:cubicBezTo>
                  <a:cubicBezTo>
                    <a:pt x="46" y="99"/>
                    <a:pt x="47" y="98"/>
                    <a:pt x="49" y="96"/>
                  </a:cubicBezTo>
                  <a:cubicBezTo>
                    <a:pt x="49" y="95"/>
                    <a:pt x="50" y="95"/>
                    <a:pt x="50" y="95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52" y="92"/>
                    <a:pt x="52" y="92"/>
                    <a:pt x="52" y="92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1" y="93"/>
                    <a:pt x="51" y="93"/>
                    <a:pt x="51" y="93"/>
                  </a:cubicBezTo>
                  <a:cubicBezTo>
                    <a:pt x="50" y="94"/>
                    <a:pt x="50" y="94"/>
                    <a:pt x="50" y="9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5"/>
                    <a:pt x="49" y="95"/>
                    <a:pt x="49" y="96"/>
                  </a:cubicBezTo>
                  <a:cubicBezTo>
                    <a:pt x="48" y="97"/>
                    <a:pt x="47" y="98"/>
                    <a:pt x="45" y="99"/>
                  </a:cubicBezTo>
                  <a:cubicBezTo>
                    <a:pt x="41" y="102"/>
                    <a:pt x="35" y="103"/>
                    <a:pt x="30" y="103"/>
                  </a:cubicBezTo>
                  <a:cubicBezTo>
                    <a:pt x="25" y="103"/>
                    <a:pt x="20" y="102"/>
                    <a:pt x="16" y="100"/>
                  </a:cubicBezTo>
                  <a:cubicBezTo>
                    <a:pt x="15" y="99"/>
                    <a:pt x="14" y="99"/>
                    <a:pt x="12" y="98"/>
                  </a:cubicBezTo>
                  <a:cubicBezTo>
                    <a:pt x="12" y="98"/>
                    <a:pt x="11" y="97"/>
                    <a:pt x="11" y="97"/>
                  </a:cubicBezTo>
                  <a:cubicBezTo>
                    <a:pt x="10" y="97"/>
                    <a:pt x="10" y="97"/>
                    <a:pt x="10" y="97"/>
                  </a:cubicBezTo>
                  <a:cubicBezTo>
                    <a:pt x="10" y="96"/>
                    <a:pt x="10" y="96"/>
                    <a:pt x="10" y="96"/>
                  </a:cubicBezTo>
                  <a:cubicBezTo>
                    <a:pt x="10" y="96"/>
                    <a:pt x="9" y="96"/>
                    <a:pt x="9" y="95"/>
                  </a:cubicBezTo>
                  <a:cubicBezTo>
                    <a:pt x="7" y="93"/>
                    <a:pt x="6" y="91"/>
                    <a:pt x="4" y="89"/>
                  </a:cubicBezTo>
                  <a:cubicBezTo>
                    <a:pt x="2" y="84"/>
                    <a:pt x="1" y="79"/>
                    <a:pt x="1" y="74"/>
                  </a:cubicBezTo>
                  <a:cubicBezTo>
                    <a:pt x="1" y="69"/>
                    <a:pt x="3" y="64"/>
                    <a:pt x="5" y="59"/>
                  </a:cubicBezTo>
                  <a:cubicBezTo>
                    <a:pt x="5" y="59"/>
                    <a:pt x="5" y="60"/>
                    <a:pt x="6" y="59"/>
                  </a:cubicBezTo>
                  <a:cubicBezTo>
                    <a:pt x="3" y="64"/>
                    <a:pt x="2" y="69"/>
                    <a:pt x="2" y="74"/>
                  </a:cubicBezTo>
                  <a:cubicBezTo>
                    <a:pt x="2" y="79"/>
                    <a:pt x="3" y="84"/>
                    <a:pt x="5" y="89"/>
                  </a:cubicBezTo>
                  <a:cubicBezTo>
                    <a:pt x="6" y="90"/>
                    <a:pt x="7" y="91"/>
                    <a:pt x="7" y="92"/>
                  </a:cubicBezTo>
                  <a:cubicBezTo>
                    <a:pt x="8" y="92"/>
                    <a:pt x="8" y="93"/>
                    <a:pt x="9" y="93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9" y="94"/>
                    <a:pt x="10" y="94"/>
                    <a:pt x="10" y="95"/>
                  </a:cubicBezTo>
                  <a:cubicBezTo>
                    <a:pt x="10" y="95"/>
                    <a:pt x="11" y="95"/>
                    <a:pt x="11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2" y="97"/>
                    <a:pt x="13" y="97"/>
                    <a:pt x="13" y="97"/>
                  </a:cubicBezTo>
                  <a:cubicBezTo>
                    <a:pt x="14" y="98"/>
                    <a:pt x="16" y="99"/>
                    <a:pt x="17" y="99"/>
                  </a:cubicBezTo>
                  <a:cubicBezTo>
                    <a:pt x="21" y="101"/>
                    <a:pt x="26" y="102"/>
                    <a:pt x="31" y="102"/>
                  </a:cubicBezTo>
                  <a:cubicBezTo>
                    <a:pt x="36" y="102"/>
                    <a:pt x="41" y="101"/>
                    <a:pt x="46" y="97"/>
                  </a:cubicBezTo>
                  <a:cubicBezTo>
                    <a:pt x="47" y="96"/>
                    <a:pt x="48" y="96"/>
                    <a:pt x="49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0" y="81"/>
                    <a:pt x="66" y="74"/>
                    <a:pt x="71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9" y="48"/>
                    <a:pt x="89" y="48"/>
                    <a:pt x="89" y="47"/>
                  </a:cubicBezTo>
                  <a:cubicBezTo>
                    <a:pt x="92" y="44"/>
                    <a:pt x="93" y="41"/>
                    <a:pt x="95" y="37"/>
                  </a:cubicBezTo>
                  <a:cubicBezTo>
                    <a:pt x="97" y="31"/>
                    <a:pt x="96" y="25"/>
                    <a:pt x="94" y="20"/>
                  </a:cubicBezTo>
                  <a:cubicBezTo>
                    <a:pt x="95" y="26"/>
                    <a:pt x="94" y="32"/>
                    <a:pt x="92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72" name="Freeform 28">
              <a:extLst>
                <a:ext uri="{FF2B5EF4-FFF2-40B4-BE49-F238E27FC236}">
                  <a16:creationId xmlns:a16="http://schemas.microsoft.com/office/drawing/2014/main" id="{DCB40C3C-1DEE-0429-710F-4CECA2D2145C}"/>
                </a:ext>
              </a:extLst>
            </p:cNvPr>
            <p:cNvSpPr/>
            <p:nvPr/>
          </p:nvSpPr>
          <p:spPr bwMode="auto">
            <a:xfrm>
              <a:off x="5175251" y="1671638"/>
              <a:ext cx="4763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73" name="Freeform 29">
              <a:extLst>
                <a:ext uri="{FF2B5EF4-FFF2-40B4-BE49-F238E27FC236}">
                  <a16:creationId xmlns:a16="http://schemas.microsoft.com/office/drawing/2014/main" id="{9FBCE62A-6039-EE73-EA7E-451FC74A2D2E}"/>
                </a:ext>
              </a:extLst>
            </p:cNvPr>
            <p:cNvSpPr/>
            <p:nvPr/>
          </p:nvSpPr>
          <p:spPr bwMode="auto">
            <a:xfrm>
              <a:off x="5160963" y="1660526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74" name="Freeform 30">
              <a:extLst>
                <a:ext uri="{FF2B5EF4-FFF2-40B4-BE49-F238E27FC236}">
                  <a16:creationId xmlns:a16="http://schemas.microsoft.com/office/drawing/2014/main" id="{33679E81-8D02-B2A4-45BE-D31571FA314F}"/>
                </a:ext>
              </a:extLst>
            </p:cNvPr>
            <p:cNvSpPr/>
            <p:nvPr/>
          </p:nvSpPr>
          <p:spPr bwMode="auto">
            <a:xfrm>
              <a:off x="5180013" y="1674813"/>
              <a:ext cx="11113" cy="4763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75" name="Freeform 31">
              <a:extLst>
                <a:ext uri="{FF2B5EF4-FFF2-40B4-BE49-F238E27FC236}">
                  <a16:creationId xmlns:a16="http://schemas.microsoft.com/office/drawing/2014/main" id="{736EE9D9-24F3-8A26-F987-6E902BB61557}"/>
                </a:ext>
              </a:extLst>
            </p:cNvPr>
            <p:cNvSpPr/>
            <p:nvPr/>
          </p:nvSpPr>
          <p:spPr bwMode="auto">
            <a:xfrm>
              <a:off x="5164138" y="1663701"/>
              <a:ext cx="7938" cy="4763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76" name="Freeform 32">
              <a:extLst>
                <a:ext uri="{FF2B5EF4-FFF2-40B4-BE49-F238E27FC236}">
                  <a16:creationId xmlns:a16="http://schemas.microsoft.com/office/drawing/2014/main" id="{F13C83F1-C557-3636-A030-F18FFFA3D7A9}"/>
                </a:ext>
              </a:extLst>
            </p:cNvPr>
            <p:cNvSpPr/>
            <p:nvPr/>
          </p:nvSpPr>
          <p:spPr bwMode="auto">
            <a:xfrm>
              <a:off x="5172076" y="16684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77" name="Freeform 33">
              <a:extLst>
                <a:ext uri="{FF2B5EF4-FFF2-40B4-BE49-F238E27FC236}">
                  <a16:creationId xmlns:a16="http://schemas.microsoft.com/office/drawing/2014/main" id="{DB8011B3-CFE7-F3C6-C9DD-DD2B1562FC04}"/>
                </a:ext>
              </a:extLst>
            </p:cNvPr>
            <p:cNvSpPr/>
            <p:nvPr/>
          </p:nvSpPr>
          <p:spPr bwMode="auto">
            <a:xfrm>
              <a:off x="4987926" y="1218969"/>
              <a:ext cx="360363" cy="398462"/>
            </a:xfrm>
            <a:custGeom>
              <a:avLst/>
              <a:gdLst>
                <a:gd name="T0" fmla="*/ 38 w 96"/>
                <a:gd name="T1" fmla="*/ 88 h 106"/>
                <a:gd name="T2" fmla="*/ 46 w 96"/>
                <a:gd name="T3" fmla="*/ 98 h 106"/>
                <a:gd name="T4" fmla="*/ 42 w 96"/>
                <a:gd name="T5" fmla="*/ 93 h 106"/>
                <a:gd name="T6" fmla="*/ 12 w 96"/>
                <a:gd name="T7" fmla="*/ 55 h 106"/>
                <a:gd name="T8" fmla="*/ 0 w 96"/>
                <a:gd name="T9" fmla="*/ 29 h 106"/>
                <a:gd name="T10" fmla="*/ 6 w 96"/>
                <a:gd name="T11" fmla="*/ 14 h 106"/>
                <a:gd name="T12" fmla="*/ 5 w 96"/>
                <a:gd name="T13" fmla="*/ 43 h 106"/>
                <a:gd name="T14" fmla="*/ 20 w 96"/>
                <a:gd name="T15" fmla="*/ 64 h 106"/>
                <a:gd name="T16" fmla="*/ 45 w 96"/>
                <a:gd name="T17" fmla="*/ 96 h 106"/>
                <a:gd name="T18" fmla="*/ 48 w 96"/>
                <a:gd name="T19" fmla="*/ 99 h 106"/>
                <a:gd name="T20" fmla="*/ 67 w 96"/>
                <a:gd name="T21" fmla="*/ 106 h 106"/>
                <a:gd name="T22" fmla="*/ 86 w 96"/>
                <a:gd name="T23" fmla="*/ 98 h 106"/>
                <a:gd name="T24" fmla="*/ 95 w 96"/>
                <a:gd name="T25" fmla="*/ 86 h 106"/>
                <a:gd name="T26" fmla="*/ 92 w 96"/>
                <a:gd name="T27" fmla="*/ 86 h 106"/>
                <a:gd name="T28" fmla="*/ 81 w 96"/>
                <a:gd name="T29" fmla="*/ 99 h 106"/>
                <a:gd name="T30" fmla="*/ 49 w 96"/>
                <a:gd name="T31" fmla="*/ 97 h 106"/>
                <a:gd name="T32" fmla="*/ 40 w 96"/>
                <a:gd name="T33" fmla="*/ 86 h 106"/>
                <a:gd name="T34" fmla="*/ 44 w 96"/>
                <a:gd name="T35" fmla="*/ 91 h 106"/>
                <a:gd name="T36" fmla="*/ 50 w 96"/>
                <a:gd name="T37" fmla="*/ 98 h 106"/>
                <a:gd name="T38" fmla="*/ 78 w 96"/>
                <a:gd name="T39" fmla="*/ 101 h 106"/>
                <a:gd name="T40" fmla="*/ 92 w 96"/>
                <a:gd name="T41" fmla="*/ 69 h 106"/>
                <a:gd name="T42" fmla="*/ 83 w 96"/>
                <a:gd name="T43" fmla="*/ 59 h 106"/>
                <a:gd name="T44" fmla="*/ 86 w 96"/>
                <a:gd name="T45" fmla="*/ 70 h 106"/>
                <a:gd name="T46" fmla="*/ 85 w 96"/>
                <a:gd name="T47" fmla="*/ 82 h 106"/>
                <a:gd name="T48" fmla="*/ 57 w 96"/>
                <a:gd name="T49" fmla="*/ 93 h 106"/>
                <a:gd name="T50" fmla="*/ 53 w 96"/>
                <a:gd name="T51" fmla="*/ 90 h 106"/>
                <a:gd name="T52" fmla="*/ 28 w 96"/>
                <a:gd name="T53" fmla="*/ 57 h 106"/>
                <a:gd name="T54" fmla="*/ 54 w 96"/>
                <a:gd name="T55" fmla="*/ 91 h 106"/>
                <a:gd name="T56" fmla="*/ 62 w 96"/>
                <a:gd name="T57" fmla="*/ 95 h 106"/>
                <a:gd name="T58" fmla="*/ 84 w 96"/>
                <a:gd name="T59" fmla="*/ 72 h 106"/>
                <a:gd name="T60" fmla="*/ 79 w 96"/>
                <a:gd name="T61" fmla="*/ 87 h 106"/>
                <a:gd name="T62" fmla="*/ 72 w 96"/>
                <a:gd name="T63" fmla="*/ 92 h 106"/>
                <a:gd name="T64" fmla="*/ 56 w 96"/>
                <a:gd name="T65" fmla="*/ 89 h 106"/>
                <a:gd name="T66" fmla="*/ 23 w 96"/>
                <a:gd name="T67" fmla="*/ 47 h 106"/>
                <a:gd name="T68" fmla="*/ 18 w 96"/>
                <a:gd name="T69" fmla="*/ 40 h 106"/>
                <a:gd name="T70" fmla="*/ 17 w 96"/>
                <a:gd name="T71" fmla="*/ 21 h 106"/>
                <a:gd name="T72" fmla="*/ 21 w 96"/>
                <a:gd name="T73" fmla="*/ 18 h 106"/>
                <a:gd name="T74" fmla="*/ 37 w 96"/>
                <a:gd name="T75" fmla="*/ 17 h 106"/>
                <a:gd name="T76" fmla="*/ 39 w 96"/>
                <a:gd name="T77" fmla="*/ 19 h 106"/>
                <a:gd name="T78" fmla="*/ 70 w 96"/>
                <a:gd name="T79" fmla="*/ 57 h 106"/>
                <a:gd name="T80" fmla="*/ 83 w 96"/>
                <a:gd name="T81" fmla="*/ 53 h 106"/>
                <a:gd name="T82" fmla="*/ 55 w 96"/>
                <a:gd name="T83" fmla="*/ 16 h 106"/>
                <a:gd name="T84" fmla="*/ 48 w 96"/>
                <a:gd name="T85" fmla="*/ 7 h 106"/>
                <a:gd name="T86" fmla="*/ 12 w 96"/>
                <a:gd name="T87" fmla="*/ 6 h 106"/>
                <a:gd name="T88" fmla="*/ 7 w 96"/>
                <a:gd name="T89" fmla="*/ 10 h 106"/>
                <a:gd name="T90" fmla="*/ 2 w 96"/>
                <a:gd name="T91" fmla="*/ 4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6">
                  <a:moveTo>
                    <a:pt x="14" y="58"/>
                  </a:moveTo>
                  <a:cubicBezTo>
                    <a:pt x="26" y="73"/>
                    <a:pt x="26" y="73"/>
                    <a:pt x="26" y="73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6" y="97"/>
                    <a:pt x="46" y="98"/>
                    <a:pt x="46" y="98"/>
                  </a:cubicBezTo>
                  <a:cubicBezTo>
                    <a:pt x="46" y="98"/>
                    <a:pt x="45" y="97"/>
                    <a:pt x="45" y="97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6" y="48"/>
                    <a:pt x="5" y="46"/>
                    <a:pt x="4" y="44"/>
                  </a:cubicBezTo>
                  <a:cubicBezTo>
                    <a:pt x="2" y="39"/>
                    <a:pt x="0" y="34"/>
                    <a:pt x="0" y="29"/>
                  </a:cubicBezTo>
                  <a:cubicBezTo>
                    <a:pt x="0" y="27"/>
                    <a:pt x="0" y="24"/>
                    <a:pt x="1" y="21"/>
                  </a:cubicBezTo>
                  <a:cubicBezTo>
                    <a:pt x="2" y="18"/>
                    <a:pt x="3" y="16"/>
                    <a:pt x="5" y="13"/>
                  </a:cubicBezTo>
                  <a:cubicBezTo>
                    <a:pt x="5" y="14"/>
                    <a:pt x="4" y="15"/>
                    <a:pt x="6" y="14"/>
                  </a:cubicBezTo>
                  <a:cubicBezTo>
                    <a:pt x="4" y="16"/>
                    <a:pt x="3" y="18"/>
                    <a:pt x="2" y="21"/>
                  </a:cubicBezTo>
                  <a:cubicBezTo>
                    <a:pt x="1" y="24"/>
                    <a:pt x="1" y="27"/>
                    <a:pt x="1" y="29"/>
                  </a:cubicBezTo>
                  <a:cubicBezTo>
                    <a:pt x="1" y="34"/>
                    <a:pt x="3" y="39"/>
                    <a:pt x="5" y="43"/>
                  </a:cubicBezTo>
                  <a:cubicBezTo>
                    <a:pt x="6" y="46"/>
                    <a:pt x="7" y="48"/>
                    <a:pt x="9" y="50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5" y="71"/>
                    <a:pt x="30" y="77"/>
                    <a:pt x="36" y="84"/>
                  </a:cubicBezTo>
                  <a:cubicBezTo>
                    <a:pt x="38" y="87"/>
                    <a:pt x="41" y="90"/>
                    <a:pt x="43" y="93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6" y="97"/>
                    <a:pt x="47" y="97"/>
                    <a:pt x="47" y="97"/>
                  </a:cubicBezTo>
                  <a:cubicBezTo>
                    <a:pt x="47" y="98"/>
                    <a:pt x="48" y="98"/>
                    <a:pt x="48" y="99"/>
                  </a:cubicBezTo>
                  <a:cubicBezTo>
                    <a:pt x="51" y="101"/>
                    <a:pt x="53" y="102"/>
                    <a:pt x="56" y="103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9" y="106"/>
                    <a:pt x="63" y="106"/>
                    <a:pt x="67" y="106"/>
                  </a:cubicBezTo>
                  <a:cubicBezTo>
                    <a:pt x="71" y="106"/>
                    <a:pt x="75" y="105"/>
                    <a:pt x="78" y="103"/>
                  </a:cubicBezTo>
                  <a:cubicBezTo>
                    <a:pt x="80" y="102"/>
                    <a:pt x="82" y="101"/>
                    <a:pt x="84" y="100"/>
                  </a:cubicBezTo>
                  <a:cubicBezTo>
                    <a:pt x="84" y="100"/>
                    <a:pt x="85" y="99"/>
                    <a:pt x="86" y="98"/>
                  </a:cubicBezTo>
                  <a:cubicBezTo>
                    <a:pt x="86" y="98"/>
                    <a:pt x="87" y="98"/>
                    <a:pt x="87" y="97"/>
                  </a:cubicBezTo>
                  <a:cubicBezTo>
                    <a:pt x="88" y="97"/>
                    <a:pt x="88" y="97"/>
                    <a:pt x="88" y="96"/>
                  </a:cubicBezTo>
                  <a:cubicBezTo>
                    <a:pt x="91" y="93"/>
                    <a:pt x="93" y="90"/>
                    <a:pt x="95" y="86"/>
                  </a:cubicBezTo>
                  <a:cubicBezTo>
                    <a:pt x="96" y="82"/>
                    <a:pt x="96" y="79"/>
                    <a:pt x="95" y="76"/>
                  </a:cubicBezTo>
                  <a:cubicBezTo>
                    <a:pt x="95" y="73"/>
                    <a:pt x="94" y="71"/>
                    <a:pt x="93" y="69"/>
                  </a:cubicBezTo>
                  <a:cubicBezTo>
                    <a:pt x="95" y="74"/>
                    <a:pt x="95" y="80"/>
                    <a:pt x="92" y="86"/>
                  </a:cubicBezTo>
                  <a:cubicBezTo>
                    <a:pt x="91" y="89"/>
                    <a:pt x="90" y="91"/>
                    <a:pt x="88" y="93"/>
                  </a:cubicBezTo>
                  <a:cubicBezTo>
                    <a:pt x="87" y="94"/>
                    <a:pt x="86" y="95"/>
                    <a:pt x="85" y="96"/>
                  </a:cubicBezTo>
                  <a:cubicBezTo>
                    <a:pt x="84" y="97"/>
                    <a:pt x="83" y="98"/>
                    <a:pt x="81" y="99"/>
                  </a:cubicBezTo>
                  <a:cubicBezTo>
                    <a:pt x="76" y="102"/>
                    <a:pt x="71" y="103"/>
                    <a:pt x="65" y="103"/>
                  </a:cubicBezTo>
                  <a:cubicBezTo>
                    <a:pt x="62" y="103"/>
                    <a:pt x="60" y="103"/>
                    <a:pt x="57" y="102"/>
                  </a:cubicBezTo>
                  <a:cubicBezTo>
                    <a:pt x="54" y="101"/>
                    <a:pt x="51" y="100"/>
                    <a:pt x="49" y="97"/>
                  </a:cubicBezTo>
                  <a:cubicBezTo>
                    <a:pt x="48" y="96"/>
                    <a:pt x="47" y="95"/>
                    <a:pt x="46" y="94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23" y="64"/>
                    <a:pt x="35" y="78"/>
                    <a:pt x="44" y="91"/>
                  </a:cubicBezTo>
                  <a:cubicBezTo>
                    <a:pt x="47" y="94"/>
                    <a:pt x="47" y="94"/>
                    <a:pt x="47" y="94"/>
                  </a:cubicBezTo>
                  <a:cubicBezTo>
                    <a:pt x="47" y="95"/>
                    <a:pt x="48" y="96"/>
                    <a:pt x="48" y="96"/>
                  </a:cubicBezTo>
                  <a:cubicBezTo>
                    <a:pt x="49" y="97"/>
                    <a:pt x="49" y="98"/>
                    <a:pt x="50" y="98"/>
                  </a:cubicBezTo>
                  <a:cubicBezTo>
                    <a:pt x="53" y="100"/>
                    <a:pt x="56" y="102"/>
                    <a:pt x="59" y="103"/>
                  </a:cubicBezTo>
                  <a:cubicBezTo>
                    <a:pt x="63" y="103"/>
                    <a:pt x="66" y="103"/>
                    <a:pt x="69" y="103"/>
                  </a:cubicBezTo>
                  <a:cubicBezTo>
                    <a:pt x="72" y="103"/>
                    <a:pt x="75" y="102"/>
                    <a:pt x="78" y="101"/>
                  </a:cubicBezTo>
                  <a:cubicBezTo>
                    <a:pt x="81" y="99"/>
                    <a:pt x="83" y="97"/>
                    <a:pt x="86" y="95"/>
                  </a:cubicBezTo>
                  <a:cubicBezTo>
                    <a:pt x="88" y="93"/>
                    <a:pt x="90" y="90"/>
                    <a:pt x="91" y="87"/>
                  </a:cubicBezTo>
                  <a:cubicBezTo>
                    <a:pt x="94" y="81"/>
                    <a:pt x="94" y="75"/>
                    <a:pt x="92" y="69"/>
                  </a:cubicBezTo>
                  <a:cubicBezTo>
                    <a:pt x="92" y="68"/>
                    <a:pt x="91" y="66"/>
                    <a:pt x="91" y="65"/>
                  </a:cubicBezTo>
                  <a:cubicBezTo>
                    <a:pt x="90" y="64"/>
                    <a:pt x="89" y="62"/>
                    <a:pt x="88" y="61"/>
                  </a:cubicBezTo>
                  <a:cubicBezTo>
                    <a:pt x="86" y="60"/>
                    <a:pt x="84" y="59"/>
                    <a:pt x="83" y="59"/>
                  </a:cubicBezTo>
                  <a:cubicBezTo>
                    <a:pt x="83" y="60"/>
                    <a:pt x="83" y="60"/>
                    <a:pt x="83" y="61"/>
                  </a:cubicBezTo>
                  <a:cubicBezTo>
                    <a:pt x="83" y="62"/>
                    <a:pt x="84" y="64"/>
                    <a:pt x="84" y="66"/>
                  </a:cubicBezTo>
                  <a:cubicBezTo>
                    <a:pt x="85" y="67"/>
                    <a:pt x="86" y="69"/>
                    <a:pt x="86" y="70"/>
                  </a:cubicBezTo>
                  <a:cubicBezTo>
                    <a:pt x="87" y="71"/>
                    <a:pt x="87" y="72"/>
                    <a:pt x="87" y="72"/>
                  </a:cubicBezTo>
                  <a:cubicBezTo>
                    <a:pt x="86" y="73"/>
                    <a:pt x="86" y="73"/>
                    <a:pt x="85" y="73"/>
                  </a:cubicBezTo>
                  <a:cubicBezTo>
                    <a:pt x="86" y="76"/>
                    <a:pt x="86" y="79"/>
                    <a:pt x="85" y="82"/>
                  </a:cubicBezTo>
                  <a:cubicBezTo>
                    <a:pt x="84" y="85"/>
                    <a:pt x="82" y="88"/>
                    <a:pt x="80" y="90"/>
                  </a:cubicBezTo>
                  <a:cubicBezTo>
                    <a:pt x="75" y="94"/>
                    <a:pt x="68" y="96"/>
                    <a:pt x="62" y="95"/>
                  </a:cubicBezTo>
                  <a:cubicBezTo>
                    <a:pt x="60" y="95"/>
                    <a:pt x="58" y="94"/>
                    <a:pt x="57" y="93"/>
                  </a:cubicBezTo>
                  <a:cubicBezTo>
                    <a:pt x="56" y="93"/>
                    <a:pt x="55" y="92"/>
                    <a:pt x="55" y="92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90"/>
                    <a:pt x="53" y="90"/>
                    <a:pt x="53" y="90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39" y="71"/>
                    <a:pt x="33" y="64"/>
                    <a:pt x="28" y="57"/>
                  </a:cubicBezTo>
                  <a:cubicBezTo>
                    <a:pt x="34" y="64"/>
                    <a:pt x="39" y="72"/>
                    <a:pt x="45" y="7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90"/>
                    <a:pt x="54" y="90"/>
                    <a:pt x="54" y="91"/>
                  </a:cubicBezTo>
                  <a:cubicBezTo>
                    <a:pt x="54" y="91"/>
                    <a:pt x="54" y="91"/>
                    <a:pt x="55" y="92"/>
                  </a:cubicBezTo>
                  <a:cubicBezTo>
                    <a:pt x="55" y="92"/>
                    <a:pt x="56" y="93"/>
                    <a:pt x="57" y="93"/>
                  </a:cubicBezTo>
                  <a:cubicBezTo>
                    <a:pt x="58" y="94"/>
                    <a:pt x="60" y="95"/>
                    <a:pt x="62" y="95"/>
                  </a:cubicBezTo>
                  <a:cubicBezTo>
                    <a:pt x="68" y="96"/>
                    <a:pt x="75" y="94"/>
                    <a:pt x="79" y="90"/>
                  </a:cubicBezTo>
                  <a:cubicBezTo>
                    <a:pt x="82" y="87"/>
                    <a:pt x="83" y="85"/>
                    <a:pt x="84" y="82"/>
                  </a:cubicBezTo>
                  <a:cubicBezTo>
                    <a:pt x="85" y="79"/>
                    <a:pt x="85" y="76"/>
                    <a:pt x="84" y="72"/>
                  </a:cubicBezTo>
                  <a:cubicBezTo>
                    <a:pt x="83" y="72"/>
                    <a:pt x="83" y="72"/>
                    <a:pt x="83" y="75"/>
                  </a:cubicBezTo>
                  <a:cubicBezTo>
                    <a:pt x="83" y="77"/>
                    <a:pt x="83" y="81"/>
                    <a:pt x="81" y="84"/>
                  </a:cubicBezTo>
                  <a:cubicBezTo>
                    <a:pt x="80" y="85"/>
                    <a:pt x="80" y="86"/>
                    <a:pt x="79" y="87"/>
                  </a:cubicBezTo>
                  <a:cubicBezTo>
                    <a:pt x="79" y="88"/>
                    <a:pt x="78" y="88"/>
                    <a:pt x="78" y="88"/>
                  </a:cubicBezTo>
                  <a:cubicBezTo>
                    <a:pt x="78" y="89"/>
                    <a:pt x="77" y="89"/>
                    <a:pt x="77" y="89"/>
                  </a:cubicBezTo>
                  <a:cubicBezTo>
                    <a:pt x="75" y="91"/>
                    <a:pt x="73" y="92"/>
                    <a:pt x="72" y="92"/>
                  </a:cubicBezTo>
                  <a:cubicBezTo>
                    <a:pt x="69" y="93"/>
                    <a:pt x="67" y="93"/>
                    <a:pt x="64" y="93"/>
                  </a:cubicBezTo>
                  <a:cubicBezTo>
                    <a:pt x="62" y="93"/>
                    <a:pt x="60" y="92"/>
                    <a:pt x="58" y="91"/>
                  </a:cubicBezTo>
                  <a:cubicBezTo>
                    <a:pt x="57" y="90"/>
                    <a:pt x="56" y="90"/>
                    <a:pt x="56" y="89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39" y="67"/>
                    <a:pt x="31" y="57"/>
                    <a:pt x="23" y="47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17" y="38"/>
                    <a:pt x="16" y="37"/>
                  </a:cubicBezTo>
                  <a:cubicBezTo>
                    <a:pt x="15" y="34"/>
                    <a:pt x="14" y="31"/>
                    <a:pt x="14" y="28"/>
                  </a:cubicBezTo>
                  <a:cubicBezTo>
                    <a:pt x="14" y="25"/>
                    <a:pt x="15" y="23"/>
                    <a:pt x="17" y="21"/>
                  </a:cubicBezTo>
                  <a:cubicBezTo>
                    <a:pt x="17" y="21"/>
                    <a:pt x="17" y="20"/>
                    <a:pt x="18" y="20"/>
                  </a:cubicBezTo>
                  <a:cubicBezTo>
                    <a:pt x="18" y="20"/>
                    <a:pt x="18" y="20"/>
                    <a:pt x="19" y="19"/>
                  </a:cubicBezTo>
                  <a:cubicBezTo>
                    <a:pt x="19" y="19"/>
                    <a:pt x="20" y="18"/>
                    <a:pt x="21" y="18"/>
                  </a:cubicBezTo>
                  <a:cubicBezTo>
                    <a:pt x="22" y="17"/>
                    <a:pt x="24" y="16"/>
                    <a:pt x="26" y="16"/>
                  </a:cubicBezTo>
                  <a:cubicBezTo>
                    <a:pt x="28" y="15"/>
                    <a:pt x="30" y="15"/>
                    <a:pt x="32" y="15"/>
                  </a:cubicBezTo>
                  <a:cubicBezTo>
                    <a:pt x="34" y="15"/>
                    <a:pt x="36" y="16"/>
                    <a:pt x="37" y="17"/>
                  </a:cubicBezTo>
                  <a:cubicBezTo>
                    <a:pt x="38" y="17"/>
                    <a:pt x="38" y="17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56" y="40"/>
                    <a:pt x="63" y="49"/>
                    <a:pt x="70" y="57"/>
                  </a:cubicBezTo>
                  <a:cubicBezTo>
                    <a:pt x="82" y="70"/>
                    <a:pt x="82" y="62"/>
                    <a:pt x="72" y="47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83" y="61"/>
                    <a:pt x="80" y="52"/>
                    <a:pt x="83" y="53"/>
                  </a:cubicBezTo>
                  <a:cubicBezTo>
                    <a:pt x="77" y="45"/>
                    <a:pt x="72" y="38"/>
                    <a:pt x="67" y="30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49" y="8"/>
                    <a:pt x="48" y="7"/>
                  </a:cubicBezTo>
                  <a:cubicBezTo>
                    <a:pt x="45" y="4"/>
                    <a:pt x="40" y="2"/>
                    <a:pt x="36" y="1"/>
                  </a:cubicBezTo>
                  <a:cubicBezTo>
                    <a:pt x="31" y="0"/>
                    <a:pt x="27" y="1"/>
                    <a:pt x="23" y="2"/>
                  </a:cubicBezTo>
                  <a:cubicBezTo>
                    <a:pt x="19" y="3"/>
                    <a:pt x="16" y="4"/>
                    <a:pt x="12" y="6"/>
                  </a:cubicBezTo>
                  <a:cubicBezTo>
                    <a:pt x="11" y="7"/>
                    <a:pt x="11" y="7"/>
                    <a:pt x="10" y="8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6" y="12"/>
                    <a:pt x="4" y="13"/>
                    <a:pt x="3" y="15"/>
                  </a:cubicBezTo>
                  <a:cubicBezTo>
                    <a:pt x="1" y="19"/>
                    <a:pt x="0" y="24"/>
                    <a:pt x="0" y="28"/>
                  </a:cubicBezTo>
                  <a:cubicBezTo>
                    <a:pt x="0" y="32"/>
                    <a:pt x="0" y="36"/>
                    <a:pt x="2" y="40"/>
                  </a:cubicBezTo>
                  <a:cubicBezTo>
                    <a:pt x="3" y="43"/>
                    <a:pt x="5" y="47"/>
                    <a:pt x="7" y="50"/>
                  </a:cubicBezTo>
                  <a:lnTo>
                    <a:pt x="14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78" name="Freeform 34">
              <a:extLst>
                <a:ext uri="{FF2B5EF4-FFF2-40B4-BE49-F238E27FC236}">
                  <a16:creationId xmlns:a16="http://schemas.microsoft.com/office/drawing/2014/main" id="{BDB6C87A-F184-7545-E376-89F2A516FABD}"/>
                </a:ext>
              </a:extLst>
            </p:cNvPr>
            <p:cNvSpPr/>
            <p:nvPr/>
          </p:nvSpPr>
          <p:spPr bwMode="auto">
            <a:xfrm>
              <a:off x="5984876" y="929668"/>
              <a:ext cx="222250" cy="431800"/>
            </a:xfrm>
            <a:custGeom>
              <a:avLst/>
              <a:gdLst>
                <a:gd name="T0" fmla="*/ 0 w 59"/>
                <a:gd name="T1" fmla="*/ 87 h 115"/>
                <a:gd name="T2" fmla="*/ 17 w 59"/>
                <a:gd name="T3" fmla="*/ 113 h 115"/>
                <a:gd name="T4" fmla="*/ 47 w 59"/>
                <a:gd name="T5" fmla="*/ 110 h 115"/>
                <a:gd name="T6" fmla="*/ 48 w 59"/>
                <a:gd name="T7" fmla="*/ 108 h 115"/>
                <a:gd name="T8" fmla="*/ 51 w 59"/>
                <a:gd name="T9" fmla="*/ 106 h 115"/>
                <a:gd name="T10" fmla="*/ 58 w 59"/>
                <a:gd name="T11" fmla="*/ 87 h 115"/>
                <a:gd name="T12" fmla="*/ 58 w 59"/>
                <a:gd name="T13" fmla="*/ 73 h 115"/>
                <a:gd name="T14" fmla="*/ 58 w 59"/>
                <a:gd name="T15" fmla="*/ 85 h 115"/>
                <a:gd name="T16" fmla="*/ 57 w 59"/>
                <a:gd name="T17" fmla="*/ 92 h 115"/>
                <a:gd name="T18" fmla="*/ 48 w 59"/>
                <a:gd name="T19" fmla="*/ 108 h 115"/>
                <a:gd name="T20" fmla="*/ 47 w 59"/>
                <a:gd name="T21" fmla="*/ 108 h 115"/>
                <a:gd name="T22" fmla="*/ 29 w 59"/>
                <a:gd name="T23" fmla="*/ 115 h 115"/>
                <a:gd name="T24" fmla="*/ 1 w 59"/>
                <a:gd name="T25" fmla="*/ 92 h 115"/>
                <a:gd name="T26" fmla="*/ 37 w 59"/>
                <a:gd name="T27" fmla="*/ 113 h 115"/>
                <a:gd name="T28" fmla="*/ 48 w 59"/>
                <a:gd name="T29" fmla="*/ 106 h 115"/>
                <a:gd name="T30" fmla="*/ 57 w 59"/>
                <a:gd name="T31" fmla="*/ 87 h 115"/>
                <a:gd name="T32" fmla="*/ 57 w 59"/>
                <a:gd name="T33" fmla="*/ 53 h 115"/>
                <a:gd name="T34" fmla="*/ 59 w 59"/>
                <a:gd name="T35" fmla="*/ 30 h 115"/>
                <a:gd name="T36" fmla="*/ 43 w 59"/>
                <a:gd name="T37" fmla="*/ 2 h 115"/>
                <a:gd name="T38" fmla="*/ 57 w 59"/>
                <a:gd name="T39" fmla="*/ 25 h 115"/>
                <a:gd name="T40" fmla="*/ 57 w 59"/>
                <a:gd name="T41" fmla="*/ 31 h 115"/>
                <a:gd name="T42" fmla="*/ 56 w 59"/>
                <a:gd name="T43" fmla="*/ 81 h 115"/>
                <a:gd name="T44" fmla="*/ 56 w 59"/>
                <a:gd name="T45" fmla="*/ 88 h 115"/>
                <a:gd name="T46" fmla="*/ 47 w 59"/>
                <a:gd name="T47" fmla="*/ 105 h 115"/>
                <a:gd name="T48" fmla="*/ 46 w 59"/>
                <a:gd name="T49" fmla="*/ 107 h 115"/>
                <a:gd name="T50" fmla="*/ 41 w 59"/>
                <a:gd name="T51" fmla="*/ 110 h 115"/>
                <a:gd name="T52" fmla="*/ 46 w 59"/>
                <a:gd name="T53" fmla="*/ 106 h 115"/>
                <a:gd name="T54" fmla="*/ 55 w 59"/>
                <a:gd name="T55" fmla="*/ 93 h 115"/>
                <a:gd name="T56" fmla="*/ 55 w 59"/>
                <a:gd name="T57" fmla="*/ 79 h 115"/>
                <a:gd name="T58" fmla="*/ 56 w 59"/>
                <a:gd name="T59" fmla="*/ 26 h 115"/>
                <a:gd name="T60" fmla="*/ 39 w 59"/>
                <a:gd name="T61" fmla="*/ 1 h 115"/>
                <a:gd name="T62" fmla="*/ 31 w 59"/>
                <a:gd name="T63" fmla="*/ 4 h 115"/>
                <a:gd name="T64" fmla="*/ 41 w 59"/>
                <a:gd name="T65" fmla="*/ 9 h 115"/>
                <a:gd name="T66" fmla="*/ 48 w 59"/>
                <a:gd name="T67" fmla="*/ 49 h 115"/>
                <a:gd name="T68" fmla="*/ 47 w 59"/>
                <a:gd name="T69" fmla="*/ 86 h 115"/>
                <a:gd name="T70" fmla="*/ 47 w 59"/>
                <a:gd name="T71" fmla="*/ 89 h 115"/>
                <a:gd name="T72" fmla="*/ 47 w 59"/>
                <a:gd name="T73" fmla="*/ 76 h 115"/>
                <a:gd name="T74" fmla="*/ 39 w 59"/>
                <a:gd name="T75" fmla="*/ 11 h 115"/>
                <a:gd name="T76" fmla="*/ 46 w 59"/>
                <a:gd name="T77" fmla="*/ 25 h 115"/>
                <a:gd name="T78" fmla="*/ 46 w 59"/>
                <a:gd name="T79" fmla="*/ 37 h 115"/>
                <a:gd name="T80" fmla="*/ 45 w 59"/>
                <a:gd name="T81" fmla="*/ 86 h 115"/>
                <a:gd name="T82" fmla="*/ 44 w 59"/>
                <a:gd name="T83" fmla="*/ 92 h 115"/>
                <a:gd name="T84" fmla="*/ 39 w 59"/>
                <a:gd name="T85" fmla="*/ 98 h 115"/>
                <a:gd name="T86" fmla="*/ 34 w 59"/>
                <a:gd name="T87" fmla="*/ 101 h 115"/>
                <a:gd name="T88" fmla="*/ 18 w 59"/>
                <a:gd name="T89" fmla="*/ 96 h 115"/>
                <a:gd name="T90" fmla="*/ 14 w 59"/>
                <a:gd name="T91" fmla="*/ 85 h 115"/>
                <a:gd name="T92" fmla="*/ 14 w 59"/>
                <a:gd name="T93" fmla="*/ 36 h 115"/>
                <a:gd name="T94" fmla="*/ 14 w 59"/>
                <a:gd name="T95" fmla="*/ 26 h 115"/>
                <a:gd name="T96" fmla="*/ 22 w 59"/>
                <a:gd name="T97" fmla="*/ 13 h 115"/>
                <a:gd name="T98" fmla="*/ 30 w 59"/>
                <a:gd name="T99" fmla="*/ 9 h 115"/>
                <a:gd name="T100" fmla="*/ 13 w 59"/>
                <a:gd name="T101" fmla="*/ 10 h 115"/>
                <a:gd name="T102" fmla="*/ 23 w 59"/>
                <a:gd name="T103" fmla="*/ 2 h 115"/>
                <a:gd name="T104" fmla="*/ 0 w 59"/>
                <a:gd name="T105" fmla="*/ 24 h 115"/>
                <a:gd name="T106" fmla="*/ 0 w 59"/>
                <a:gd name="T107" fmla="*/ 3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" h="115">
                  <a:moveTo>
                    <a:pt x="0" y="83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90"/>
                    <a:pt x="0" y="92"/>
                    <a:pt x="1" y="94"/>
                  </a:cubicBezTo>
                  <a:cubicBezTo>
                    <a:pt x="3" y="103"/>
                    <a:pt x="9" y="109"/>
                    <a:pt x="17" y="113"/>
                  </a:cubicBezTo>
                  <a:cubicBezTo>
                    <a:pt x="21" y="115"/>
                    <a:pt x="25" y="115"/>
                    <a:pt x="29" y="115"/>
                  </a:cubicBezTo>
                  <a:cubicBezTo>
                    <a:pt x="33" y="115"/>
                    <a:pt x="37" y="115"/>
                    <a:pt x="41" y="113"/>
                  </a:cubicBezTo>
                  <a:cubicBezTo>
                    <a:pt x="43" y="112"/>
                    <a:pt x="45" y="111"/>
                    <a:pt x="47" y="110"/>
                  </a:cubicBezTo>
                  <a:cubicBezTo>
                    <a:pt x="47" y="109"/>
                    <a:pt x="48" y="109"/>
                    <a:pt x="48" y="109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0" y="107"/>
                    <a:pt x="50" y="106"/>
                    <a:pt x="51" y="106"/>
                  </a:cubicBezTo>
                  <a:cubicBezTo>
                    <a:pt x="54" y="103"/>
                    <a:pt x="56" y="99"/>
                    <a:pt x="57" y="94"/>
                  </a:cubicBezTo>
                  <a:cubicBezTo>
                    <a:pt x="58" y="92"/>
                    <a:pt x="58" y="90"/>
                    <a:pt x="58" y="88"/>
                  </a:cubicBezTo>
                  <a:cubicBezTo>
                    <a:pt x="58" y="88"/>
                    <a:pt x="58" y="87"/>
                    <a:pt x="58" y="87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7"/>
                    <a:pt x="58" y="88"/>
                    <a:pt x="58" y="88"/>
                  </a:cubicBezTo>
                  <a:cubicBezTo>
                    <a:pt x="58" y="90"/>
                    <a:pt x="58" y="91"/>
                    <a:pt x="57" y="92"/>
                  </a:cubicBezTo>
                  <a:cubicBezTo>
                    <a:pt x="57" y="97"/>
                    <a:pt x="54" y="102"/>
                    <a:pt x="50" y="106"/>
                  </a:cubicBezTo>
                  <a:cubicBezTo>
                    <a:pt x="50" y="107"/>
                    <a:pt x="49" y="107"/>
                    <a:pt x="49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46" y="109"/>
                    <a:pt x="45" y="110"/>
                    <a:pt x="44" y="111"/>
                  </a:cubicBezTo>
                  <a:cubicBezTo>
                    <a:pt x="42" y="112"/>
                    <a:pt x="39" y="113"/>
                    <a:pt x="37" y="114"/>
                  </a:cubicBezTo>
                  <a:cubicBezTo>
                    <a:pt x="34" y="115"/>
                    <a:pt x="32" y="115"/>
                    <a:pt x="29" y="115"/>
                  </a:cubicBezTo>
                  <a:cubicBezTo>
                    <a:pt x="27" y="115"/>
                    <a:pt x="24" y="115"/>
                    <a:pt x="21" y="114"/>
                  </a:cubicBezTo>
                  <a:cubicBezTo>
                    <a:pt x="11" y="111"/>
                    <a:pt x="3" y="103"/>
                    <a:pt x="1" y="92"/>
                  </a:cubicBezTo>
                  <a:cubicBezTo>
                    <a:pt x="1" y="92"/>
                    <a:pt x="1" y="93"/>
                    <a:pt x="1" y="92"/>
                  </a:cubicBezTo>
                  <a:cubicBezTo>
                    <a:pt x="4" y="102"/>
                    <a:pt x="12" y="110"/>
                    <a:pt x="22" y="113"/>
                  </a:cubicBezTo>
                  <a:cubicBezTo>
                    <a:pt x="24" y="114"/>
                    <a:pt x="27" y="114"/>
                    <a:pt x="30" y="114"/>
                  </a:cubicBezTo>
                  <a:cubicBezTo>
                    <a:pt x="32" y="114"/>
                    <a:pt x="35" y="114"/>
                    <a:pt x="37" y="113"/>
                  </a:cubicBezTo>
                  <a:cubicBezTo>
                    <a:pt x="40" y="112"/>
                    <a:pt x="42" y="111"/>
                    <a:pt x="44" y="110"/>
                  </a:cubicBezTo>
                  <a:cubicBezTo>
                    <a:pt x="45" y="109"/>
                    <a:pt x="46" y="108"/>
                    <a:pt x="47" y="107"/>
                  </a:cubicBezTo>
                  <a:cubicBezTo>
                    <a:pt x="47" y="107"/>
                    <a:pt x="48" y="107"/>
                    <a:pt x="48" y="106"/>
                  </a:cubicBezTo>
                  <a:cubicBezTo>
                    <a:pt x="49" y="106"/>
                    <a:pt x="49" y="106"/>
                    <a:pt x="50" y="105"/>
                  </a:cubicBezTo>
                  <a:cubicBezTo>
                    <a:pt x="54" y="101"/>
                    <a:pt x="56" y="96"/>
                    <a:pt x="57" y="91"/>
                  </a:cubicBezTo>
                  <a:cubicBezTo>
                    <a:pt x="57" y="90"/>
                    <a:pt x="57" y="89"/>
                    <a:pt x="57" y="87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8" y="70"/>
                    <a:pt x="58" y="61"/>
                    <a:pt x="57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28"/>
                    <a:pt x="59" y="27"/>
                    <a:pt x="59" y="25"/>
                  </a:cubicBezTo>
                  <a:cubicBezTo>
                    <a:pt x="59" y="21"/>
                    <a:pt x="58" y="17"/>
                    <a:pt x="56" y="13"/>
                  </a:cubicBezTo>
                  <a:cubicBezTo>
                    <a:pt x="53" y="7"/>
                    <a:pt x="48" y="4"/>
                    <a:pt x="43" y="2"/>
                  </a:cubicBezTo>
                  <a:cubicBezTo>
                    <a:pt x="48" y="5"/>
                    <a:pt x="52" y="10"/>
                    <a:pt x="54" y="15"/>
                  </a:cubicBezTo>
                  <a:cubicBezTo>
                    <a:pt x="55" y="17"/>
                    <a:pt x="56" y="20"/>
                    <a:pt x="57" y="23"/>
                  </a:cubicBezTo>
                  <a:cubicBezTo>
                    <a:pt x="57" y="24"/>
                    <a:pt x="57" y="25"/>
                    <a:pt x="57" y="25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6" y="40"/>
                    <a:pt x="56" y="50"/>
                    <a:pt x="56" y="59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56" y="87"/>
                    <a:pt x="56" y="88"/>
                    <a:pt x="56" y="88"/>
                  </a:cubicBezTo>
                  <a:cubicBezTo>
                    <a:pt x="55" y="91"/>
                    <a:pt x="55" y="94"/>
                    <a:pt x="54" y="97"/>
                  </a:cubicBezTo>
                  <a:cubicBezTo>
                    <a:pt x="53" y="99"/>
                    <a:pt x="51" y="102"/>
                    <a:pt x="49" y="104"/>
                  </a:cubicBezTo>
                  <a:cubicBezTo>
                    <a:pt x="48" y="104"/>
                    <a:pt x="48" y="105"/>
                    <a:pt x="47" y="105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7"/>
                    <a:pt x="46" y="107"/>
                    <a:pt x="46" y="107"/>
                  </a:cubicBezTo>
                  <a:cubicBezTo>
                    <a:pt x="45" y="107"/>
                    <a:pt x="44" y="108"/>
                    <a:pt x="43" y="109"/>
                  </a:cubicBezTo>
                  <a:cubicBezTo>
                    <a:pt x="40" y="110"/>
                    <a:pt x="37" y="111"/>
                    <a:pt x="35" y="112"/>
                  </a:cubicBezTo>
                  <a:cubicBezTo>
                    <a:pt x="37" y="111"/>
                    <a:pt x="39" y="111"/>
                    <a:pt x="41" y="110"/>
                  </a:cubicBezTo>
                  <a:cubicBezTo>
                    <a:pt x="42" y="109"/>
                    <a:pt x="44" y="108"/>
                    <a:pt x="45" y="108"/>
                  </a:cubicBezTo>
                  <a:cubicBezTo>
                    <a:pt x="45" y="107"/>
                    <a:pt x="46" y="107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51" y="102"/>
                    <a:pt x="54" y="97"/>
                    <a:pt x="55" y="93"/>
                  </a:cubicBezTo>
                  <a:cubicBezTo>
                    <a:pt x="55" y="91"/>
                    <a:pt x="55" y="90"/>
                    <a:pt x="55" y="89"/>
                  </a:cubicBezTo>
                  <a:cubicBezTo>
                    <a:pt x="55" y="88"/>
                    <a:pt x="55" y="86"/>
                    <a:pt x="55" y="85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5"/>
                    <a:pt x="55" y="71"/>
                    <a:pt x="56" y="67"/>
                  </a:cubicBezTo>
                  <a:cubicBezTo>
                    <a:pt x="56" y="55"/>
                    <a:pt x="56" y="45"/>
                    <a:pt x="56" y="34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3"/>
                    <a:pt x="56" y="20"/>
                    <a:pt x="54" y="17"/>
                  </a:cubicBezTo>
                  <a:cubicBezTo>
                    <a:pt x="52" y="11"/>
                    <a:pt x="48" y="6"/>
                    <a:pt x="43" y="3"/>
                  </a:cubicBezTo>
                  <a:cubicBezTo>
                    <a:pt x="41" y="2"/>
                    <a:pt x="40" y="1"/>
                    <a:pt x="39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1"/>
                    <a:pt x="29" y="2"/>
                    <a:pt x="29" y="3"/>
                  </a:cubicBezTo>
                  <a:cubicBezTo>
                    <a:pt x="29" y="3"/>
                    <a:pt x="30" y="4"/>
                    <a:pt x="31" y="4"/>
                  </a:cubicBezTo>
                  <a:cubicBezTo>
                    <a:pt x="32" y="5"/>
                    <a:pt x="33" y="5"/>
                    <a:pt x="35" y="6"/>
                  </a:cubicBezTo>
                  <a:cubicBezTo>
                    <a:pt x="36" y="6"/>
                    <a:pt x="38" y="7"/>
                    <a:pt x="39" y="8"/>
                  </a:cubicBezTo>
                  <a:cubicBezTo>
                    <a:pt x="40" y="8"/>
                    <a:pt x="41" y="9"/>
                    <a:pt x="41" y="9"/>
                  </a:cubicBezTo>
                  <a:cubicBezTo>
                    <a:pt x="41" y="10"/>
                    <a:pt x="41" y="10"/>
                    <a:pt x="40" y="10"/>
                  </a:cubicBezTo>
                  <a:cubicBezTo>
                    <a:pt x="45" y="14"/>
                    <a:pt x="49" y="21"/>
                    <a:pt x="48" y="27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58"/>
                    <a:pt x="48" y="67"/>
                    <a:pt x="48" y="7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7" y="87"/>
                    <a:pt x="47" y="88"/>
                    <a:pt x="47" y="89"/>
                  </a:cubicBezTo>
                  <a:cubicBezTo>
                    <a:pt x="46" y="93"/>
                    <a:pt x="45" y="96"/>
                    <a:pt x="42" y="98"/>
                  </a:cubicBezTo>
                  <a:cubicBezTo>
                    <a:pt x="45" y="96"/>
                    <a:pt x="46" y="93"/>
                    <a:pt x="47" y="89"/>
                  </a:cubicBezTo>
                  <a:cubicBezTo>
                    <a:pt x="47" y="88"/>
                    <a:pt x="47" y="87"/>
                    <a:pt x="47" y="8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0"/>
                    <a:pt x="45" y="14"/>
                    <a:pt x="39" y="11"/>
                  </a:cubicBezTo>
                  <a:cubicBezTo>
                    <a:pt x="38" y="11"/>
                    <a:pt x="38" y="12"/>
                    <a:pt x="40" y="14"/>
                  </a:cubicBezTo>
                  <a:cubicBezTo>
                    <a:pt x="41" y="15"/>
                    <a:pt x="44" y="18"/>
                    <a:pt x="45" y="22"/>
                  </a:cubicBezTo>
                  <a:cubicBezTo>
                    <a:pt x="46" y="23"/>
                    <a:pt x="46" y="24"/>
                    <a:pt x="46" y="25"/>
                  </a:cubicBezTo>
                  <a:cubicBezTo>
                    <a:pt x="46" y="26"/>
                    <a:pt x="46" y="26"/>
                    <a:pt x="46" y="27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32"/>
                    <a:pt x="46" y="35"/>
                    <a:pt x="46" y="37"/>
                  </a:cubicBezTo>
                  <a:cubicBezTo>
                    <a:pt x="45" y="49"/>
                    <a:pt x="45" y="62"/>
                    <a:pt x="45" y="7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5" y="86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5" y="88"/>
                    <a:pt x="45" y="89"/>
                    <a:pt x="45" y="89"/>
                  </a:cubicBezTo>
                  <a:cubicBezTo>
                    <a:pt x="44" y="90"/>
                    <a:pt x="44" y="91"/>
                    <a:pt x="44" y="92"/>
                  </a:cubicBezTo>
                  <a:cubicBezTo>
                    <a:pt x="43" y="94"/>
                    <a:pt x="42" y="96"/>
                    <a:pt x="40" y="97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0" y="98"/>
                    <a:pt x="39" y="98"/>
                    <a:pt x="39" y="98"/>
                  </a:cubicBezTo>
                  <a:cubicBezTo>
                    <a:pt x="39" y="98"/>
                    <a:pt x="39" y="98"/>
                    <a:pt x="38" y="99"/>
                  </a:cubicBezTo>
                  <a:cubicBezTo>
                    <a:pt x="38" y="99"/>
                    <a:pt x="38" y="99"/>
                    <a:pt x="37" y="99"/>
                  </a:cubicBezTo>
                  <a:cubicBezTo>
                    <a:pt x="36" y="100"/>
                    <a:pt x="35" y="100"/>
                    <a:pt x="34" y="101"/>
                  </a:cubicBezTo>
                  <a:cubicBezTo>
                    <a:pt x="33" y="101"/>
                    <a:pt x="31" y="101"/>
                    <a:pt x="30" y="101"/>
                  </a:cubicBezTo>
                  <a:cubicBezTo>
                    <a:pt x="28" y="101"/>
                    <a:pt x="27" y="101"/>
                    <a:pt x="25" y="101"/>
                  </a:cubicBezTo>
                  <a:cubicBezTo>
                    <a:pt x="22" y="100"/>
                    <a:pt x="20" y="98"/>
                    <a:pt x="18" y="96"/>
                  </a:cubicBezTo>
                  <a:cubicBezTo>
                    <a:pt x="16" y="93"/>
                    <a:pt x="14" y="90"/>
                    <a:pt x="14" y="87"/>
                  </a:cubicBezTo>
                  <a:cubicBezTo>
                    <a:pt x="14" y="87"/>
                    <a:pt x="14" y="87"/>
                    <a:pt x="14" y="86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62"/>
                    <a:pt x="14" y="49"/>
                    <a:pt x="14" y="3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5"/>
                    <a:pt x="14" y="25"/>
                    <a:pt x="14" y="24"/>
                  </a:cubicBezTo>
                  <a:cubicBezTo>
                    <a:pt x="14" y="23"/>
                    <a:pt x="14" y="22"/>
                    <a:pt x="15" y="21"/>
                  </a:cubicBezTo>
                  <a:cubicBezTo>
                    <a:pt x="16" y="18"/>
                    <a:pt x="19" y="15"/>
                    <a:pt x="22" y="13"/>
                  </a:cubicBezTo>
                  <a:cubicBezTo>
                    <a:pt x="25" y="11"/>
                    <a:pt x="27" y="10"/>
                    <a:pt x="28" y="10"/>
                  </a:cubicBezTo>
                  <a:cubicBezTo>
                    <a:pt x="29" y="10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30" y="8"/>
                    <a:pt x="30" y="8"/>
                    <a:pt x="29" y="8"/>
                  </a:cubicBezTo>
                  <a:cubicBezTo>
                    <a:pt x="28" y="7"/>
                    <a:pt x="27" y="6"/>
                    <a:pt x="24" y="6"/>
                  </a:cubicBezTo>
                  <a:cubicBezTo>
                    <a:pt x="21" y="6"/>
                    <a:pt x="17" y="7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6" y="6"/>
                    <a:pt x="19" y="5"/>
                    <a:pt x="21" y="4"/>
                  </a:cubicBezTo>
                  <a:cubicBezTo>
                    <a:pt x="22" y="3"/>
                    <a:pt x="23" y="3"/>
                    <a:pt x="23" y="2"/>
                  </a:cubicBezTo>
                  <a:cubicBezTo>
                    <a:pt x="23" y="1"/>
                    <a:pt x="21" y="1"/>
                    <a:pt x="22" y="0"/>
                  </a:cubicBezTo>
                  <a:cubicBezTo>
                    <a:pt x="17" y="1"/>
                    <a:pt x="12" y="4"/>
                    <a:pt x="8" y="8"/>
                  </a:cubicBezTo>
                  <a:cubicBezTo>
                    <a:pt x="4" y="12"/>
                    <a:pt x="1" y="18"/>
                    <a:pt x="0" y="24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79" name="Freeform 35">
              <a:extLst>
                <a:ext uri="{FF2B5EF4-FFF2-40B4-BE49-F238E27FC236}">
                  <a16:creationId xmlns:a16="http://schemas.microsoft.com/office/drawing/2014/main" id="{F5853244-E1DB-BF6C-CC69-C02075703553}"/>
                </a:ext>
              </a:extLst>
            </p:cNvPr>
            <p:cNvSpPr/>
            <p:nvPr/>
          </p:nvSpPr>
          <p:spPr bwMode="auto">
            <a:xfrm>
              <a:off x="6292851" y="2822576"/>
              <a:ext cx="49213" cy="33338"/>
            </a:xfrm>
            <a:custGeom>
              <a:avLst/>
              <a:gdLst>
                <a:gd name="T0" fmla="*/ 13 w 13"/>
                <a:gd name="T1" fmla="*/ 0 h 9"/>
                <a:gd name="T2" fmla="*/ 9 w 13"/>
                <a:gd name="T3" fmla="*/ 3 h 9"/>
                <a:gd name="T4" fmla="*/ 0 w 13"/>
                <a:gd name="T5" fmla="*/ 9 h 9"/>
                <a:gd name="T6" fmla="*/ 0 w 13"/>
                <a:gd name="T7" fmla="*/ 9 h 9"/>
                <a:gd name="T8" fmla="*/ 9 w 13"/>
                <a:gd name="T9" fmla="*/ 3 h 9"/>
                <a:gd name="T10" fmla="*/ 13 w 1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3" y="0"/>
                  </a:moveTo>
                  <a:cubicBezTo>
                    <a:pt x="12" y="1"/>
                    <a:pt x="10" y="2"/>
                    <a:pt x="9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2" y="1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80" name="Freeform 36">
              <a:extLst>
                <a:ext uri="{FF2B5EF4-FFF2-40B4-BE49-F238E27FC236}">
                  <a16:creationId xmlns:a16="http://schemas.microsoft.com/office/drawing/2014/main" id="{8332A2E0-5CAD-C8C0-2243-4BE2E6F49D48}"/>
                </a:ext>
              </a:extLst>
            </p:cNvPr>
            <p:cNvSpPr/>
            <p:nvPr/>
          </p:nvSpPr>
          <p:spPr bwMode="auto">
            <a:xfrm>
              <a:off x="6289676" y="2833688"/>
              <a:ext cx="3175" cy="22225"/>
            </a:xfrm>
            <a:custGeom>
              <a:avLst/>
              <a:gdLst>
                <a:gd name="T0" fmla="*/ 2 w 2"/>
                <a:gd name="T1" fmla="*/ 14 h 14"/>
                <a:gd name="T2" fmla="*/ 2 w 2"/>
                <a:gd name="T3" fmla="*/ 14 h 14"/>
                <a:gd name="T4" fmla="*/ 0 w 2"/>
                <a:gd name="T5" fmla="*/ 0 h 14"/>
                <a:gd name="T6" fmla="*/ 2 w 2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14"/>
                  </a:moveTo>
                  <a:lnTo>
                    <a:pt x="2" y="14"/>
                  </a:lnTo>
                  <a:lnTo>
                    <a:pt x="0" y="0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81" name="Freeform 37">
              <a:extLst>
                <a:ext uri="{FF2B5EF4-FFF2-40B4-BE49-F238E27FC236}">
                  <a16:creationId xmlns:a16="http://schemas.microsoft.com/office/drawing/2014/main" id="{DD9E5F41-9DA6-1490-08D1-B6B7D9CA46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6501" y="2674938"/>
              <a:ext cx="120650" cy="177800"/>
            </a:xfrm>
            <a:custGeom>
              <a:avLst/>
              <a:gdLst>
                <a:gd name="T0" fmla="*/ 1 w 32"/>
                <a:gd name="T1" fmla="*/ 18 h 47"/>
                <a:gd name="T2" fmla="*/ 3 w 32"/>
                <a:gd name="T3" fmla="*/ 14 h 47"/>
                <a:gd name="T4" fmla="*/ 3 w 32"/>
                <a:gd name="T5" fmla="*/ 13 h 47"/>
                <a:gd name="T6" fmla="*/ 5 w 32"/>
                <a:gd name="T7" fmla="*/ 12 h 47"/>
                <a:gd name="T8" fmla="*/ 2 w 32"/>
                <a:gd name="T9" fmla="*/ 19 h 47"/>
                <a:gd name="T10" fmla="*/ 1 w 32"/>
                <a:gd name="T11" fmla="*/ 38 h 47"/>
                <a:gd name="T12" fmla="*/ 11 w 32"/>
                <a:gd name="T13" fmla="*/ 41 h 47"/>
                <a:gd name="T14" fmla="*/ 15 w 32"/>
                <a:gd name="T15" fmla="*/ 39 h 47"/>
                <a:gd name="T16" fmla="*/ 25 w 32"/>
                <a:gd name="T17" fmla="*/ 27 h 47"/>
                <a:gd name="T18" fmla="*/ 4 w 32"/>
                <a:gd name="T19" fmla="*/ 44 h 47"/>
                <a:gd name="T20" fmla="*/ 10 w 32"/>
                <a:gd name="T21" fmla="*/ 40 h 47"/>
                <a:gd name="T22" fmla="*/ 18 w 32"/>
                <a:gd name="T23" fmla="*/ 34 h 47"/>
                <a:gd name="T24" fmla="*/ 25 w 32"/>
                <a:gd name="T25" fmla="*/ 26 h 47"/>
                <a:gd name="T26" fmla="*/ 20 w 32"/>
                <a:gd name="T27" fmla="*/ 22 h 47"/>
                <a:gd name="T28" fmla="*/ 17 w 32"/>
                <a:gd name="T29" fmla="*/ 23 h 47"/>
                <a:gd name="T30" fmla="*/ 14 w 32"/>
                <a:gd name="T31" fmla="*/ 26 h 47"/>
                <a:gd name="T32" fmla="*/ 15 w 32"/>
                <a:gd name="T33" fmla="*/ 22 h 47"/>
                <a:gd name="T34" fmla="*/ 16 w 32"/>
                <a:gd name="T35" fmla="*/ 20 h 47"/>
                <a:gd name="T36" fmla="*/ 16 w 32"/>
                <a:gd name="T37" fmla="*/ 19 h 47"/>
                <a:gd name="T38" fmla="*/ 17 w 32"/>
                <a:gd name="T39" fmla="*/ 19 h 47"/>
                <a:gd name="T40" fmla="*/ 21 w 32"/>
                <a:gd name="T41" fmla="*/ 20 h 47"/>
                <a:gd name="T42" fmla="*/ 24 w 32"/>
                <a:gd name="T43" fmla="*/ 17 h 47"/>
                <a:gd name="T44" fmla="*/ 27 w 32"/>
                <a:gd name="T45" fmla="*/ 22 h 47"/>
                <a:gd name="T46" fmla="*/ 28 w 32"/>
                <a:gd name="T47" fmla="*/ 8 h 47"/>
                <a:gd name="T48" fmla="*/ 27 w 32"/>
                <a:gd name="T49" fmla="*/ 5 h 47"/>
                <a:gd name="T50" fmla="*/ 26 w 32"/>
                <a:gd name="T51" fmla="*/ 5 h 47"/>
                <a:gd name="T52" fmla="*/ 20 w 32"/>
                <a:gd name="T53" fmla="*/ 1 h 47"/>
                <a:gd name="T54" fmla="*/ 20 w 32"/>
                <a:gd name="T55" fmla="*/ 1 h 47"/>
                <a:gd name="T56" fmla="*/ 15 w 32"/>
                <a:gd name="T57" fmla="*/ 2 h 47"/>
                <a:gd name="T58" fmla="*/ 5 w 32"/>
                <a:gd name="T59" fmla="*/ 10 h 47"/>
                <a:gd name="T60" fmla="*/ 3 w 32"/>
                <a:gd name="T61" fmla="*/ 14 h 47"/>
                <a:gd name="T62" fmla="*/ 2 w 32"/>
                <a:gd name="T63" fmla="*/ 16 h 47"/>
                <a:gd name="T64" fmla="*/ 0 w 32"/>
                <a:gd name="T65" fmla="*/ 38 h 47"/>
                <a:gd name="T66" fmla="*/ 1 w 32"/>
                <a:gd name="T67" fmla="*/ 38 h 47"/>
                <a:gd name="T68" fmla="*/ 11 w 32"/>
                <a:gd name="T69" fmla="*/ 29 h 47"/>
                <a:gd name="T70" fmla="*/ 11 w 32"/>
                <a:gd name="T71" fmla="*/ 29 h 47"/>
                <a:gd name="T72" fmla="*/ 11 w 32"/>
                <a:gd name="T73" fmla="*/ 29 h 47"/>
                <a:gd name="T74" fmla="*/ 3 w 32"/>
                <a:gd name="T75" fmla="*/ 24 h 47"/>
                <a:gd name="T76" fmla="*/ 4 w 32"/>
                <a:gd name="T77" fmla="*/ 42 h 47"/>
                <a:gd name="T78" fmla="*/ 6 w 32"/>
                <a:gd name="T79" fmla="*/ 32 h 47"/>
                <a:gd name="T80" fmla="*/ 5 w 32"/>
                <a:gd name="T81" fmla="*/ 33 h 47"/>
                <a:gd name="T82" fmla="*/ 6 w 32"/>
                <a:gd name="T83" fmla="*/ 32 h 47"/>
                <a:gd name="T84" fmla="*/ 11 w 32"/>
                <a:gd name="T85" fmla="*/ 34 h 47"/>
                <a:gd name="T86" fmla="*/ 11 w 32"/>
                <a:gd name="T87" fmla="*/ 36 h 47"/>
                <a:gd name="T88" fmla="*/ 21 w 32"/>
                <a:gd name="T89" fmla="*/ 1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" h="47">
                  <a:moveTo>
                    <a:pt x="0" y="25"/>
                  </a:moveTo>
                  <a:cubicBezTo>
                    <a:pt x="0" y="23"/>
                    <a:pt x="1" y="21"/>
                    <a:pt x="1" y="18"/>
                  </a:cubicBezTo>
                  <a:cubicBezTo>
                    <a:pt x="2" y="17"/>
                    <a:pt x="2" y="16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2"/>
                    <a:pt x="4" y="12"/>
                    <a:pt x="5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4" y="13"/>
                    <a:pt x="4" y="14"/>
                    <a:pt x="3" y="15"/>
                  </a:cubicBezTo>
                  <a:cubicBezTo>
                    <a:pt x="3" y="16"/>
                    <a:pt x="3" y="18"/>
                    <a:pt x="2" y="19"/>
                  </a:cubicBezTo>
                  <a:cubicBezTo>
                    <a:pt x="2" y="21"/>
                    <a:pt x="1" y="23"/>
                    <a:pt x="1" y="25"/>
                  </a:cubicBezTo>
                  <a:cubicBezTo>
                    <a:pt x="1" y="29"/>
                    <a:pt x="1" y="34"/>
                    <a:pt x="1" y="38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2" y="40"/>
                    <a:pt x="13" y="39"/>
                    <a:pt x="15" y="3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8" y="37"/>
                    <a:pt x="21" y="34"/>
                    <a:pt x="24" y="32"/>
                  </a:cubicBezTo>
                  <a:cubicBezTo>
                    <a:pt x="25" y="30"/>
                    <a:pt x="25" y="29"/>
                    <a:pt x="25" y="27"/>
                  </a:cubicBezTo>
                  <a:cubicBezTo>
                    <a:pt x="20" y="32"/>
                    <a:pt x="15" y="36"/>
                    <a:pt x="10" y="40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3" y="38"/>
                    <a:pt x="16" y="36"/>
                    <a:pt x="18" y="34"/>
                  </a:cubicBezTo>
                  <a:cubicBezTo>
                    <a:pt x="20" y="31"/>
                    <a:pt x="22" y="29"/>
                    <a:pt x="24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5"/>
                    <a:pt x="25" y="25"/>
                    <a:pt x="25" y="24"/>
                  </a:cubicBezTo>
                  <a:cubicBezTo>
                    <a:pt x="24" y="22"/>
                    <a:pt x="22" y="21"/>
                    <a:pt x="20" y="22"/>
                  </a:cubicBezTo>
                  <a:cubicBezTo>
                    <a:pt x="19" y="23"/>
                    <a:pt x="19" y="24"/>
                    <a:pt x="19" y="24"/>
                  </a:cubicBezTo>
                  <a:cubicBezTo>
                    <a:pt x="18" y="24"/>
                    <a:pt x="18" y="23"/>
                    <a:pt x="17" y="23"/>
                  </a:cubicBezTo>
                  <a:cubicBezTo>
                    <a:pt x="16" y="24"/>
                    <a:pt x="15" y="26"/>
                    <a:pt x="14" y="27"/>
                  </a:cubicBezTo>
                  <a:cubicBezTo>
                    <a:pt x="14" y="27"/>
                    <a:pt x="14" y="26"/>
                    <a:pt x="14" y="26"/>
                  </a:cubicBezTo>
                  <a:cubicBezTo>
                    <a:pt x="15" y="25"/>
                    <a:pt x="16" y="24"/>
                    <a:pt x="17" y="22"/>
                  </a:cubicBezTo>
                  <a:cubicBezTo>
                    <a:pt x="16" y="22"/>
                    <a:pt x="16" y="22"/>
                    <a:pt x="15" y="22"/>
                  </a:cubicBezTo>
                  <a:cubicBezTo>
                    <a:pt x="15" y="22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20"/>
                    <a:pt x="20" y="20"/>
                    <a:pt x="21" y="20"/>
                  </a:cubicBezTo>
                  <a:cubicBezTo>
                    <a:pt x="21" y="19"/>
                    <a:pt x="22" y="18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20"/>
                    <a:pt x="24" y="20"/>
                    <a:pt x="25" y="21"/>
                  </a:cubicBezTo>
                  <a:cubicBezTo>
                    <a:pt x="25" y="21"/>
                    <a:pt x="27" y="21"/>
                    <a:pt x="27" y="22"/>
                  </a:cubicBezTo>
                  <a:cubicBezTo>
                    <a:pt x="28" y="18"/>
                    <a:pt x="28" y="15"/>
                    <a:pt x="29" y="11"/>
                  </a:cubicBezTo>
                  <a:cubicBezTo>
                    <a:pt x="29" y="11"/>
                    <a:pt x="28" y="9"/>
                    <a:pt x="28" y="8"/>
                  </a:cubicBezTo>
                  <a:cubicBezTo>
                    <a:pt x="28" y="8"/>
                    <a:pt x="28" y="7"/>
                    <a:pt x="27" y="6"/>
                  </a:cubicBezTo>
                  <a:cubicBezTo>
                    <a:pt x="27" y="6"/>
                    <a:pt x="27" y="6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32" y="8"/>
                    <a:pt x="19" y="0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8" y="1"/>
                    <a:pt x="17" y="2"/>
                    <a:pt x="15" y="2"/>
                  </a:cubicBezTo>
                  <a:cubicBezTo>
                    <a:pt x="13" y="3"/>
                    <a:pt x="11" y="4"/>
                    <a:pt x="10" y="5"/>
                  </a:cubicBezTo>
                  <a:cubicBezTo>
                    <a:pt x="8" y="7"/>
                    <a:pt x="7" y="8"/>
                    <a:pt x="5" y="10"/>
                  </a:cubicBezTo>
                  <a:cubicBezTo>
                    <a:pt x="4" y="11"/>
                    <a:pt x="4" y="12"/>
                    <a:pt x="3" y="13"/>
                  </a:cubicBezTo>
                  <a:cubicBezTo>
                    <a:pt x="3" y="13"/>
                    <a:pt x="3" y="13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0" y="20"/>
                    <a:pt x="0" y="23"/>
                    <a:pt x="0" y="27"/>
                  </a:cubicBezTo>
                  <a:cubicBezTo>
                    <a:pt x="0" y="31"/>
                    <a:pt x="0" y="34"/>
                    <a:pt x="0" y="38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4"/>
                    <a:pt x="0" y="29"/>
                    <a:pt x="0" y="25"/>
                  </a:cubicBezTo>
                  <a:close/>
                  <a:moveTo>
                    <a:pt x="11" y="29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lose/>
                  <a:moveTo>
                    <a:pt x="3" y="37"/>
                  </a:moveTo>
                  <a:cubicBezTo>
                    <a:pt x="2" y="33"/>
                    <a:pt x="2" y="28"/>
                    <a:pt x="3" y="24"/>
                  </a:cubicBezTo>
                  <a:cubicBezTo>
                    <a:pt x="2" y="28"/>
                    <a:pt x="3" y="33"/>
                    <a:pt x="3" y="37"/>
                  </a:cubicBezTo>
                  <a:cubicBezTo>
                    <a:pt x="4" y="42"/>
                    <a:pt x="4" y="42"/>
                    <a:pt x="4" y="42"/>
                  </a:cubicBezTo>
                  <a:lnTo>
                    <a:pt x="3" y="37"/>
                  </a:lnTo>
                  <a:close/>
                  <a:moveTo>
                    <a:pt x="6" y="32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6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6" y="33"/>
                    <a:pt x="6" y="32"/>
                  </a:cubicBezTo>
                  <a:close/>
                  <a:moveTo>
                    <a:pt x="11" y="36"/>
                  </a:move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5"/>
                    <a:pt x="11" y="35"/>
                    <a:pt x="11" y="36"/>
                  </a:cubicBezTo>
                  <a:close/>
                  <a:moveTo>
                    <a:pt x="21" y="15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82" name="Freeform 38">
              <a:extLst>
                <a:ext uri="{FF2B5EF4-FFF2-40B4-BE49-F238E27FC236}">
                  <a16:creationId xmlns:a16="http://schemas.microsoft.com/office/drawing/2014/main" id="{81DB2A2E-B6D2-D342-A366-0A813FBDC21D}"/>
                </a:ext>
              </a:extLst>
            </p:cNvPr>
            <p:cNvSpPr/>
            <p:nvPr/>
          </p:nvSpPr>
          <p:spPr bwMode="auto">
            <a:xfrm>
              <a:off x="5940426" y="2652713"/>
              <a:ext cx="112713" cy="173038"/>
            </a:xfrm>
            <a:custGeom>
              <a:avLst/>
              <a:gdLst>
                <a:gd name="T0" fmla="*/ 15 w 30"/>
                <a:gd name="T1" fmla="*/ 42 h 46"/>
                <a:gd name="T2" fmla="*/ 16 w 30"/>
                <a:gd name="T3" fmla="*/ 41 h 46"/>
                <a:gd name="T4" fmla="*/ 17 w 30"/>
                <a:gd name="T5" fmla="*/ 36 h 46"/>
                <a:gd name="T6" fmla="*/ 14 w 30"/>
                <a:gd name="T7" fmla="*/ 36 h 46"/>
                <a:gd name="T8" fmla="*/ 10 w 30"/>
                <a:gd name="T9" fmla="*/ 40 h 46"/>
                <a:gd name="T10" fmla="*/ 7 w 30"/>
                <a:gd name="T11" fmla="*/ 43 h 46"/>
                <a:gd name="T12" fmla="*/ 6 w 30"/>
                <a:gd name="T13" fmla="*/ 41 h 46"/>
                <a:gd name="T14" fmla="*/ 5 w 30"/>
                <a:gd name="T15" fmla="*/ 36 h 46"/>
                <a:gd name="T16" fmla="*/ 4 w 30"/>
                <a:gd name="T17" fmla="*/ 37 h 46"/>
                <a:gd name="T18" fmla="*/ 3 w 30"/>
                <a:gd name="T19" fmla="*/ 31 h 46"/>
                <a:gd name="T20" fmla="*/ 4 w 30"/>
                <a:gd name="T21" fmla="*/ 36 h 46"/>
                <a:gd name="T22" fmla="*/ 4 w 30"/>
                <a:gd name="T23" fmla="*/ 36 h 46"/>
                <a:gd name="T24" fmla="*/ 5 w 30"/>
                <a:gd name="T25" fmla="*/ 36 h 46"/>
                <a:gd name="T26" fmla="*/ 5 w 30"/>
                <a:gd name="T27" fmla="*/ 37 h 46"/>
                <a:gd name="T28" fmla="*/ 7 w 30"/>
                <a:gd name="T29" fmla="*/ 43 h 46"/>
                <a:gd name="T30" fmla="*/ 12 w 30"/>
                <a:gd name="T31" fmla="*/ 38 h 46"/>
                <a:gd name="T32" fmla="*/ 14 w 30"/>
                <a:gd name="T33" fmla="*/ 36 h 46"/>
                <a:gd name="T34" fmla="*/ 15 w 30"/>
                <a:gd name="T35" fmla="*/ 38 h 46"/>
                <a:gd name="T36" fmla="*/ 15 w 30"/>
                <a:gd name="T37" fmla="*/ 38 h 46"/>
                <a:gd name="T38" fmla="*/ 25 w 30"/>
                <a:gd name="T39" fmla="*/ 26 h 46"/>
                <a:gd name="T40" fmla="*/ 24 w 30"/>
                <a:gd name="T41" fmla="*/ 20 h 46"/>
                <a:gd name="T42" fmla="*/ 19 w 30"/>
                <a:gd name="T43" fmla="*/ 20 h 46"/>
                <a:gd name="T44" fmla="*/ 12 w 30"/>
                <a:gd name="T45" fmla="*/ 27 h 46"/>
                <a:gd name="T46" fmla="*/ 12 w 30"/>
                <a:gd name="T47" fmla="*/ 27 h 46"/>
                <a:gd name="T48" fmla="*/ 12 w 30"/>
                <a:gd name="T49" fmla="*/ 27 h 46"/>
                <a:gd name="T50" fmla="*/ 13 w 30"/>
                <a:gd name="T51" fmla="*/ 26 h 46"/>
                <a:gd name="T52" fmla="*/ 17 w 30"/>
                <a:gd name="T53" fmla="*/ 18 h 46"/>
                <a:gd name="T54" fmla="*/ 15 w 30"/>
                <a:gd name="T55" fmla="*/ 20 h 46"/>
                <a:gd name="T56" fmla="*/ 14 w 30"/>
                <a:gd name="T57" fmla="*/ 19 h 46"/>
                <a:gd name="T58" fmla="*/ 15 w 30"/>
                <a:gd name="T59" fmla="*/ 16 h 46"/>
                <a:gd name="T60" fmla="*/ 16 w 30"/>
                <a:gd name="T61" fmla="*/ 15 h 46"/>
                <a:gd name="T62" fmla="*/ 18 w 30"/>
                <a:gd name="T63" fmla="*/ 16 h 46"/>
                <a:gd name="T64" fmla="*/ 20 w 30"/>
                <a:gd name="T65" fmla="*/ 17 h 46"/>
                <a:gd name="T66" fmla="*/ 25 w 30"/>
                <a:gd name="T67" fmla="*/ 13 h 46"/>
                <a:gd name="T68" fmla="*/ 29 w 30"/>
                <a:gd name="T69" fmla="*/ 18 h 46"/>
                <a:gd name="T70" fmla="*/ 28 w 30"/>
                <a:gd name="T71" fmla="*/ 2 h 46"/>
                <a:gd name="T72" fmla="*/ 18 w 30"/>
                <a:gd name="T73" fmla="*/ 0 h 46"/>
                <a:gd name="T74" fmla="*/ 0 w 30"/>
                <a:gd name="T75" fmla="*/ 28 h 46"/>
                <a:gd name="T76" fmla="*/ 2 w 30"/>
                <a:gd name="T77" fmla="*/ 40 h 46"/>
                <a:gd name="T78" fmla="*/ 2 w 30"/>
                <a:gd name="T79" fmla="*/ 40 h 46"/>
                <a:gd name="T80" fmla="*/ 3 w 30"/>
                <a:gd name="T81" fmla="*/ 39 h 46"/>
                <a:gd name="T82" fmla="*/ 6 w 30"/>
                <a:gd name="T83" fmla="*/ 44 h 46"/>
                <a:gd name="T84" fmla="*/ 11 w 30"/>
                <a:gd name="T85" fmla="*/ 41 h 46"/>
                <a:gd name="T86" fmla="*/ 6 w 30"/>
                <a:gd name="T87" fmla="*/ 45 h 46"/>
                <a:gd name="T88" fmla="*/ 4 w 30"/>
                <a:gd name="T89" fmla="*/ 40 h 46"/>
                <a:gd name="T90" fmla="*/ 4 w 30"/>
                <a:gd name="T91" fmla="*/ 38 h 46"/>
                <a:gd name="T92" fmla="*/ 2 w 30"/>
                <a:gd name="T93" fmla="*/ 40 h 46"/>
                <a:gd name="T94" fmla="*/ 2 w 30"/>
                <a:gd name="T95" fmla="*/ 38 h 46"/>
                <a:gd name="T96" fmla="*/ 3 w 30"/>
                <a:gd name="T97" fmla="*/ 17 h 46"/>
                <a:gd name="T98" fmla="*/ 4 w 30"/>
                <a:gd name="T99" fmla="*/ 38 h 46"/>
                <a:gd name="T100" fmla="*/ 4 w 30"/>
                <a:gd name="T101" fmla="*/ 38 h 46"/>
                <a:gd name="T102" fmla="*/ 6 w 30"/>
                <a:gd name="T103" fmla="*/ 44 h 46"/>
                <a:gd name="T104" fmla="*/ 7 w 30"/>
                <a:gd name="T105" fmla="*/ 44 h 46"/>
                <a:gd name="T106" fmla="*/ 11 w 30"/>
                <a:gd name="T107" fmla="*/ 41 h 46"/>
                <a:gd name="T108" fmla="*/ 14 w 30"/>
                <a:gd name="T109" fmla="*/ 38 h 46"/>
                <a:gd name="T110" fmla="*/ 15 w 30"/>
                <a:gd name="T111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" h="46">
                  <a:moveTo>
                    <a:pt x="15" y="42"/>
                  </a:move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8" y="39"/>
                    <a:pt x="20" y="36"/>
                    <a:pt x="22" y="34"/>
                  </a:cubicBezTo>
                  <a:cubicBezTo>
                    <a:pt x="24" y="32"/>
                    <a:pt x="25" y="29"/>
                    <a:pt x="25" y="27"/>
                  </a:cubicBezTo>
                  <a:cubicBezTo>
                    <a:pt x="22" y="30"/>
                    <a:pt x="20" y="33"/>
                    <a:pt x="17" y="36"/>
                  </a:cubicBezTo>
                  <a:cubicBezTo>
                    <a:pt x="16" y="37"/>
                    <a:pt x="16" y="38"/>
                    <a:pt x="15" y="38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6"/>
                    <a:pt x="15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8"/>
                    <a:pt x="11" y="39"/>
                    <a:pt x="10" y="40"/>
                  </a:cubicBezTo>
                  <a:cubicBezTo>
                    <a:pt x="9" y="41"/>
                    <a:pt x="8" y="42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0"/>
                    <a:pt x="6" y="40"/>
                    <a:pt x="5" y="39"/>
                  </a:cubicBezTo>
                  <a:cubicBezTo>
                    <a:pt x="5" y="38"/>
                    <a:pt x="5" y="37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6"/>
                    <a:pt x="3" y="36"/>
                    <a:pt x="3" y="36"/>
                  </a:cubicBezTo>
                  <a:cubicBezTo>
                    <a:pt x="3" y="34"/>
                    <a:pt x="3" y="32"/>
                    <a:pt x="3" y="31"/>
                  </a:cubicBezTo>
                  <a:cubicBezTo>
                    <a:pt x="3" y="32"/>
                    <a:pt x="3" y="33"/>
                    <a:pt x="3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6" y="39"/>
                    <a:pt x="6" y="40"/>
                    <a:pt x="7" y="41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2"/>
                    <a:pt x="8" y="42"/>
                  </a:cubicBezTo>
                  <a:cubicBezTo>
                    <a:pt x="8" y="42"/>
                    <a:pt x="8" y="42"/>
                    <a:pt x="9" y="41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9" y="33"/>
                    <a:pt x="22" y="30"/>
                    <a:pt x="25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4"/>
                    <a:pt x="26" y="23"/>
                    <a:pt x="26" y="22"/>
                  </a:cubicBezTo>
                  <a:cubicBezTo>
                    <a:pt x="26" y="21"/>
                    <a:pt x="25" y="20"/>
                    <a:pt x="24" y="20"/>
                  </a:cubicBezTo>
                  <a:cubicBezTo>
                    <a:pt x="23" y="19"/>
                    <a:pt x="22" y="19"/>
                    <a:pt x="21" y="20"/>
                  </a:cubicBezTo>
                  <a:cubicBezTo>
                    <a:pt x="21" y="20"/>
                    <a:pt x="20" y="22"/>
                    <a:pt x="20" y="22"/>
                  </a:cubicBezTo>
                  <a:cubicBezTo>
                    <a:pt x="20" y="21"/>
                    <a:pt x="19" y="20"/>
                    <a:pt x="19" y="20"/>
                  </a:cubicBezTo>
                  <a:cubicBezTo>
                    <a:pt x="17" y="22"/>
                    <a:pt x="16" y="24"/>
                    <a:pt x="14" y="25"/>
                  </a:cubicBezTo>
                  <a:cubicBezTo>
                    <a:pt x="14" y="25"/>
                    <a:pt x="13" y="26"/>
                    <a:pt x="13" y="26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5"/>
                    <a:pt x="12" y="23"/>
                    <a:pt x="12" y="21"/>
                  </a:cubicBezTo>
                  <a:cubicBezTo>
                    <a:pt x="12" y="23"/>
                    <a:pt x="12" y="24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4" y="25"/>
                    <a:pt x="14" y="25"/>
                  </a:cubicBezTo>
                  <a:cubicBezTo>
                    <a:pt x="16" y="23"/>
                    <a:pt x="17" y="21"/>
                    <a:pt x="19" y="19"/>
                  </a:cubicBezTo>
                  <a:cubicBezTo>
                    <a:pt x="18" y="19"/>
                    <a:pt x="18" y="18"/>
                    <a:pt x="17" y="18"/>
                  </a:cubicBezTo>
                  <a:cubicBezTo>
                    <a:pt x="17" y="18"/>
                    <a:pt x="17" y="18"/>
                    <a:pt x="16" y="19"/>
                  </a:cubicBezTo>
                  <a:cubicBezTo>
                    <a:pt x="16" y="19"/>
                    <a:pt x="16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7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5"/>
                    <a:pt x="15" y="15"/>
                  </a:cubicBezTo>
                  <a:cubicBezTo>
                    <a:pt x="15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7" y="16"/>
                  </a:cubicBezTo>
                  <a:cubicBezTo>
                    <a:pt x="17" y="16"/>
                    <a:pt x="17" y="16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7"/>
                    <a:pt x="19" y="17"/>
                  </a:cubicBezTo>
                  <a:cubicBezTo>
                    <a:pt x="19" y="17"/>
                    <a:pt x="19" y="17"/>
                    <a:pt x="20" y="17"/>
                  </a:cubicBezTo>
                  <a:cubicBezTo>
                    <a:pt x="20" y="18"/>
                    <a:pt x="21" y="17"/>
                    <a:pt x="22" y="17"/>
                  </a:cubicBezTo>
                  <a:cubicBezTo>
                    <a:pt x="23" y="16"/>
                    <a:pt x="24" y="15"/>
                    <a:pt x="24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5"/>
                    <a:pt x="25" y="16"/>
                    <a:pt x="25" y="17"/>
                  </a:cubicBezTo>
                  <a:cubicBezTo>
                    <a:pt x="25" y="17"/>
                    <a:pt x="26" y="18"/>
                    <a:pt x="26" y="18"/>
                  </a:cubicBezTo>
                  <a:cubicBezTo>
                    <a:pt x="27" y="18"/>
                    <a:pt x="28" y="18"/>
                    <a:pt x="29" y="18"/>
                  </a:cubicBezTo>
                  <a:cubicBezTo>
                    <a:pt x="29" y="16"/>
                    <a:pt x="30" y="14"/>
                    <a:pt x="30" y="11"/>
                  </a:cubicBezTo>
                  <a:cubicBezTo>
                    <a:pt x="30" y="9"/>
                    <a:pt x="30" y="6"/>
                    <a:pt x="29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8" y="2"/>
                    <a:pt x="27" y="1"/>
                    <a:pt x="27" y="1"/>
                  </a:cubicBezTo>
                  <a:cubicBezTo>
                    <a:pt x="26" y="0"/>
                    <a:pt x="24" y="0"/>
                    <a:pt x="23" y="0"/>
                  </a:cubicBezTo>
                  <a:cubicBezTo>
                    <a:pt x="21" y="0"/>
                    <a:pt x="20" y="0"/>
                    <a:pt x="18" y="0"/>
                  </a:cubicBezTo>
                  <a:cubicBezTo>
                    <a:pt x="15" y="1"/>
                    <a:pt x="11" y="3"/>
                    <a:pt x="8" y="7"/>
                  </a:cubicBezTo>
                  <a:cubicBezTo>
                    <a:pt x="4" y="10"/>
                    <a:pt x="2" y="15"/>
                    <a:pt x="1" y="18"/>
                  </a:cubicBezTo>
                  <a:cubicBezTo>
                    <a:pt x="0" y="22"/>
                    <a:pt x="0" y="25"/>
                    <a:pt x="0" y="28"/>
                  </a:cubicBezTo>
                  <a:cubicBezTo>
                    <a:pt x="0" y="31"/>
                    <a:pt x="0" y="33"/>
                    <a:pt x="0" y="36"/>
                  </a:cubicBezTo>
                  <a:cubicBezTo>
                    <a:pt x="1" y="37"/>
                    <a:pt x="1" y="38"/>
                    <a:pt x="1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5" y="42"/>
                    <a:pt x="5" y="43"/>
                  </a:cubicBezTo>
                  <a:cubicBezTo>
                    <a:pt x="5" y="43"/>
                    <a:pt x="5" y="44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6"/>
                    <a:pt x="7" y="45"/>
                  </a:cubicBezTo>
                  <a:cubicBezTo>
                    <a:pt x="8" y="44"/>
                    <a:pt x="9" y="42"/>
                    <a:pt x="11" y="41"/>
                  </a:cubicBezTo>
                  <a:cubicBezTo>
                    <a:pt x="10" y="42"/>
                    <a:pt x="9" y="43"/>
                    <a:pt x="8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3"/>
                    <a:pt x="5" y="41"/>
                    <a:pt x="4" y="40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1" y="35"/>
                    <a:pt x="0" y="33"/>
                    <a:pt x="0" y="29"/>
                  </a:cubicBezTo>
                  <a:cubicBezTo>
                    <a:pt x="0" y="26"/>
                    <a:pt x="0" y="22"/>
                    <a:pt x="2" y="17"/>
                  </a:cubicBezTo>
                  <a:cubicBezTo>
                    <a:pt x="2" y="17"/>
                    <a:pt x="2" y="18"/>
                    <a:pt x="3" y="17"/>
                  </a:cubicBezTo>
                  <a:cubicBezTo>
                    <a:pt x="2" y="22"/>
                    <a:pt x="1" y="25"/>
                    <a:pt x="1" y="28"/>
                  </a:cubicBezTo>
                  <a:cubicBezTo>
                    <a:pt x="1" y="32"/>
                    <a:pt x="2" y="35"/>
                    <a:pt x="2" y="37"/>
                  </a:cubicBezTo>
                  <a:cubicBezTo>
                    <a:pt x="2" y="38"/>
                    <a:pt x="2" y="40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1"/>
                    <a:pt x="5" y="42"/>
                    <a:pt x="6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5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0" y="42"/>
                    <a:pt x="11" y="41"/>
                    <a:pt x="12" y="40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2"/>
                    <a:pt x="15" y="42"/>
                    <a:pt x="15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83" name="Freeform 39">
              <a:extLst>
                <a:ext uri="{FF2B5EF4-FFF2-40B4-BE49-F238E27FC236}">
                  <a16:creationId xmlns:a16="http://schemas.microsoft.com/office/drawing/2014/main" id="{57E986F4-BC7C-B8E1-A100-50584F6195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4026" y="2908301"/>
              <a:ext cx="160338" cy="146050"/>
            </a:xfrm>
            <a:custGeom>
              <a:avLst/>
              <a:gdLst>
                <a:gd name="T0" fmla="*/ 42 w 43"/>
                <a:gd name="T1" fmla="*/ 30 h 39"/>
                <a:gd name="T2" fmla="*/ 38 w 43"/>
                <a:gd name="T3" fmla="*/ 23 h 39"/>
                <a:gd name="T4" fmla="*/ 43 w 43"/>
                <a:gd name="T5" fmla="*/ 33 h 39"/>
                <a:gd name="T6" fmla="*/ 42 w 43"/>
                <a:gd name="T7" fmla="*/ 36 h 39"/>
                <a:gd name="T8" fmla="*/ 40 w 43"/>
                <a:gd name="T9" fmla="*/ 37 h 39"/>
                <a:gd name="T10" fmla="*/ 23 w 43"/>
                <a:gd name="T11" fmla="*/ 35 h 39"/>
                <a:gd name="T12" fmla="*/ 39 w 43"/>
                <a:gd name="T13" fmla="*/ 36 h 39"/>
                <a:gd name="T14" fmla="*/ 40 w 43"/>
                <a:gd name="T15" fmla="*/ 36 h 39"/>
                <a:gd name="T16" fmla="*/ 41 w 43"/>
                <a:gd name="T17" fmla="*/ 35 h 39"/>
                <a:gd name="T18" fmla="*/ 42 w 43"/>
                <a:gd name="T19" fmla="*/ 34 h 39"/>
                <a:gd name="T20" fmla="*/ 41 w 43"/>
                <a:gd name="T21" fmla="*/ 32 h 39"/>
                <a:gd name="T22" fmla="*/ 39 w 43"/>
                <a:gd name="T23" fmla="*/ 27 h 39"/>
                <a:gd name="T24" fmla="*/ 34 w 43"/>
                <a:gd name="T25" fmla="*/ 14 h 39"/>
                <a:gd name="T26" fmla="*/ 27 w 43"/>
                <a:gd name="T27" fmla="*/ 7 h 39"/>
                <a:gd name="T28" fmla="*/ 36 w 43"/>
                <a:gd name="T29" fmla="*/ 23 h 39"/>
                <a:gd name="T30" fmla="*/ 38 w 43"/>
                <a:gd name="T31" fmla="*/ 29 h 39"/>
                <a:gd name="T32" fmla="*/ 39 w 43"/>
                <a:gd name="T33" fmla="*/ 32 h 39"/>
                <a:gd name="T34" fmla="*/ 39 w 43"/>
                <a:gd name="T35" fmla="*/ 33 h 39"/>
                <a:gd name="T36" fmla="*/ 38 w 43"/>
                <a:gd name="T37" fmla="*/ 35 h 39"/>
                <a:gd name="T38" fmla="*/ 39 w 43"/>
                <a:gd name="T39" fmla="*/ 33 h 39"/>
                <a:gd name="T40" fmla="*/ 39 w 43"/>
                <a:gd name="T41" fmla="*/ 32 h 39"/>
                <a:gd name="T42" fmla="*/ 38 w 43"/>
                <a:gd name="T43" fmla="*/ 28 h 39"/>
                <a:gd name="T44" fmla="*/ 31 w 43"/>
                <a:gd name="T45" fmla="*/ 14 h 39"/>
                <a:gd name="T46" fmla="*/ 17 w 43"/>
                <a:gd name="T47" fmla="*/ 2 h 39"/>
                <a:gd name="T48" fmla="*/ 18 w 43"/>
                <a:gd name="T49" fmla="*/ 8 h 39"/>
                <a:gd name="T50" fmla="*/ 23 w 43"/>
                <a:gd name="T51" fmla="*/ 19 h 39"/>
                <a:gd name="T52" fmla="*/ 22 w 43"/>
                <a:gd name="T53" fmla="*/ 21 h 39"/>
                <a:gd name="T54" fmla="*/ 22 w 43"/>
                <a:gd name="T55" fmla="*/ 21 h 39"/>
                <a:gd name="T56" fmla="*/ 22 w 43"/>
                <a:gd name="T57" fmla="*/ 20 h 39"/>
                <a:gd name="T58" fmla="*/ 17 w 43"/>
                <a:gd name="T59" fmla="*/ 10 h 39"/>
                <a:gd name="T60" fmla="*/ 17 w 43"/>
                <a:gd name="T61" fmla="*/ 14 h 39"/>
                <a:gd name="T62" fmla="*/ 16 w 43"/>
                <a:gd name="T63" fmla="*/ 16 h 39"/>
                <a:gd name="T64" fmla="*/ 14 w 43"/>
                <a:gd name="T65" fmla="*/ 14 h 39"/>
                <a:gd name="T66" fmla="*/ 13 w 43"/>
                <a:gd name="T67" fmla="*/ 13 h 39"/>
                <a:gd name="T68" fmla="*/ 13 w 43"/>
                <a:gd name="T69" fmla="*/ 13 h 39"/>
                <a:gd name="T70" fmla="*/ 13 w 43"/>
                <a:gd name="T71" fmla="*/ 13 h 39"/>
                <a:gd name="T72" fmla="*/ 13 w 43"/>
                <a:gd name="T73" fmla="*/ 13 h 39"/>
                <a:gd name="T74" fmla="*/ 15 w 43"/>
                <a:gd name="T75" fmla="*/ 9 h 39"/>
                <a:gd name="T76" fmla="*/ 9 w 43"/>
                <a:gd name="T77" fmla="*/ 6 h 39"/>
                <a:gd name="T78" fmla="*/ 12 w 43"/>
                <a:gd name="T79" fmla="*/ 0 h 39"/>
                <a:gd name="T80" fmla="*/ 1 w 43"/>
                <a:gd name="T81" fmla="*/ 9 h 39"/>
                <a:gd name="T82" fmla="*/ 7 w 43"/>
                <a:gd name="T83" fmla="*/ 27 h 39"/>
                <a:gd name="T84" fmla="*/ 35 w 43"/>
                <a:gd name="T85" fmla="*/ 39 h 39"/>
                <a:gd name="T86" fmla="*/ 40 w 43"/>
                <a:gd name="T87" fmla="*/ 37 h 39"/>
                <a:gd name="T88" fmla="*/ 43 w 43"/>
                <a:gd name="T89" fmla="*/ 36 h 39"/>
                <a:gd name="T90" fmla="*/ 43 w 43"/>
                <a:gd name="T91" fmla="*/ 34 h 39"/>
                <a:gd name="T92" fmla="*/ 12 w 43"/>
                <a:gd name="T93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3" h="39">
                  <a:moveTo>
                    <a:pt x="43" y="33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31"/>
                    <a:pt x="42" y="3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9" y="24"/>
                    <a:pt x="40" y="26"/>
                    <a:pt x="41" y="28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4"/>
                    <a:pt x="43" y="34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9"/>
                    <a:pt x="35" y="38"/>
                    <a:pt x="32" y="38"/>
                  </a:cubicBezTo>
                  <a:cubicBezTo>
                    <a:pt x="30" y="38"/>
                    <a:pt x="26" y="37"/>
                    <a:pt x="23" y="36"/>
                  </a:cubicBezTo>
                  <a:cubicBezTo>
                    <a:pt x="23" y="36"/>
                    <a:pt x="23" y="36"/>
                    <a:pt x="23" y="35"/>
                  </a:cubicBezTo>
                  <a:cubicBezTo>
                    <a:pt x="26" y="36"/>
                    <a:pt x="29" y="37"/>
                    <a:pt x="32" y="37"/>
                  </a:cubicBezTo>
                  <a:cubicBezTo>
                    <a:pt x="33" y="37"/>
                    <a:pt x="35" y="37"/>
                    <a:pt x="36" y="37"/>
                  </a:cubicBezTo>
                  <a:cubicBezTo>
                    <a:pt x="37" y="37"/>
                    <a:pt x="39" y="37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0"/>
                    <a:pt x="41" y="30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5"/>
                    <a:pt x="37" y="23"/>
                    <a:pt x="36" y="21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19"/>
                    <a:pt x="36" y="17"/>
                    <a:pt x="34" y="14"/>
                  </a:cubicBezTo>
                  <a:cubicBezTo>
                    <a:pt x="33" y="11"/>
                    <a:pt x="31" y="8"/>
                    <a:pt x="29" y="6"/>
                  </a:cubicBezTo>
                  <a:cubicBezTo>
                    <a:pt x="27" y="3"/>
                    <a:pt x="24" y="2"/>
                    <a:pt x="22" y="2"/>
                  </a:cubicBezTo>
                  <a:cubicBezTo>
                    <a:pt x="24" y="3"/>
                    <a:pt x="26" y="5"/>
                    <a:pt x="27" y="7"/>
                  </a:cubicBezTo>
                  <a:cubicBezTo>
                    <a:pt x="28" y="9"/>
                    <a:pt x="30" y="11"/>
                    <a:pt x="31" y="12"/>
                  </a:cubicBezTo>
                  <a:cubicBezTo>
                    <a:pt x="32" y="14"/>
                    <a:pt x="33" y="16"/>
                    <a:pt x="33" y="18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9"/>
                    <a:pt x="38" y="29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5"/>
                    <a:pt x="39" y="35"/>
                    <a:pt x="38" y="35"/>
                  </a:cubicBezTo>
                  <a:cubicBezTo>
                    <a:pt x="37" y="36"/>
                    <a:pt x="35" y="36"/>
                    <a:pt x="34" y="36"/>
                  </a:cubicBezTo>
                  <a:cubicBezTo>
                    <a:pt x="35" y="36"/>
                    <a:pt x="36" y="36"/>
                    <a:pt x="37" y="35"/>
                  </a:cubicBezTo>
                  <a:cubicBezTo>
                    <a:pt x="38" y="35"/>
                    <a:pt x="38" y="34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8" y="31"/>
                    <a:pt x="38" y="30"/>
                  </a:cubicBezTo>
                  <a:cubicBezTo>
                    <a:pt x="38" y="30"/>
                    <a:pt x="38" y="29"/>
                    <a:pt x="38" y="28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4"/>
                    <a:pt x="35" y="22"/>
                    <a:pt x="34" y="20"/>
                  </a:cubicBezTo>
                  <a:cubicBezTo>
                    <a:pt x="33" y="18"/>
                    <a:pt x="32" y="16"/>
                    <a:pt x="31" y="14"/>
                  </a:cubicBezTo>
                  <a:cubicBezTo>
                    <a:pt x="28" y="10"/>
                    <a:pt x="26" y="6"/>
                    <a:pt x="21" y="3"/>
                  </a:cubicBezTo>
                  <a:cubicBezTo>
                    <a:pt x="21" y="2"/>
                    <a:pt x="20" y="2"/>
                    <a:pt x="20" y="2"/>
                  </a:cubicBezTo>
                  <a:cubicBezTo>
                    <a:pt x="19" y="2"/>
                    <a:pt x="18" y="2"/>
                    <a:pt x="17" y="2"/>
                  </a:cubicBezTo>
                  <a:cubicBezTo>
                    <a:pt x="16" y="2"/>
                    <a:pt x="15" y="3"/>
                    <a:pt x="15" y="4"/>
                  </a:cubicBezTo>
                  <a:cubicBezTo>
                    <a:pt x="15" y="5"/>
                    <a:pt x="15" y="6"/>
                    <a:pt x="16" y="7"/>
                  </a:cubicBezTo>
                  <a:cubicBezTo>
                    <a:pt x="17" y="7"/>
                    <a:pt x="18" y="8"/>
                    <a:pt x="18" y="8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9" y="11"/>
                    <a:pt x="21" y="14"/>
                    <a:pt x="21" y="16"/>
                  </a:cubicBezTo>
                  <a:cubicBezTo>
                    <a:pt x="22" y="17"/>
                    <a:pt x="23" y="18"/>
                    <a:pt x="23" y="19"/>
                  </a:cubicBezTo>
                  <a:cubicBezTo>
                    <a:pt x="23" y="20"/>
                    <a:pt x="23" y="20"/>
                    <a:pt x="23" y="21"/>
                  </a:cubicBezTo>
                  <a:cubicBezTo>
                    <a:pt x="23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0"/>
                    <a:pt x="22" y="20"/>
                  </a:cubicBezTo>
                  <a:cubicBezTo>
                    <a:pt x="22" y="20"/>
                    <a:pt x="22" y="20"/>
                    <a:pt x="22" y="19"/>
                  </a:cubicBezTo>
                  <a:cubicBezTo>
                    <a:pt x="22" y="18"/>
                    <a:pt x="22" y="17"/>
                    <a:pt x="21" y="16"/>
                  </a:cubicBezTo>
                  <a:cubicBezTo>
                    <a:pt x="20" y="14"/>
                    <a:pt x="19" y="11"/>
                    <a:pt x="17" y="10"/>
                  </a:cubicBezTo>
                  <a:cubicBezTo>
                    <a:pt x="16" y="10"/>
                    <a:pt x="16" y="11"/>
                    <a:pt x="16" y="12"/>
                  </a:cubicBezTo>
                  <a:cubicBezTo>
                    <a:pt x="16" y="12"/>
                    <a:pt x="16" y="12"/>
                    <a:pt x="16" y="13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7" y="15"/>
                    <a:pt x="17" y="15"/>
                    <a:pt x="17" y="16"/>
                  </a:cubicBezTo>
                  <a:cubicBezTo>
                    <a:pt x="17" y="16"/>
                    <a:pt x="17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5"/>
                  </a:cubicBezTo>
                  <a:cubicBezTo>
                    <a:pt x="16" y="15"/>
                    <a:pt x="15" y="15"/>
                    <a:pt x="15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3" y="14"/>
                    <a:pt x="13" y="14"/>
                  </a:cubicBezTo>
                  <a:cubicBezTo>
                    <a:pt x="13" y="14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2"/>
                    <a:pt x="14" y="12"/>
                    <a:pt x="15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5" y="9"/>
                    <a:pt x="15" y="9"/>
                  </a:cubicBezTo>
                  <a:cubicBezTo>
                    <a:pt x="15" y="8"/>
                    <a:pt x="14" y="8"/>
                    <a:pt x="13" y="7"/>
                  </a:cubicBezTo>
                  <a:cubicBezTo>
                    <a:pt x="12" y="7"/>
                    <a:pt x="11" y="6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1" y="5"/>
                    <a:pt x="12" y="4"/>
                  </a:cubicBezTo>
                  <a:cubicBezTo>
                    <a:pt x="12" y="4"/>
                    <a:pt x="13" y="4"/>
                    <a:pt x="13" y="3"/>
                  </a:cubicBezTo>
                  <a:cubicBezTo>
                    <a:pt x="13" y="2"/>
                    <a:pt x="12" y="1"/>
                    <a:pt x="12" y="0"/>
                  </a:cubicBezTo>
                  <a:cubicBezTo>
                    <a:pt x="11" y="0"/>
                    <a:pt x="10" y="1"/>
                    <a:pt x="9" y="1"/>
                  </a:cubicBezTo>
                  <a:cubicBezTo>
                    <a:pt x="8" y="1"/>
                    <a:pt x="7" y="2"/>
                    <a:pt x="5" y="3"/>
                  </a:cubicBezTo>
                  <a:cubicBezTo>
                    <a:pt x="3" y="4"/>
                    <a:pt x="2" y="6"/>
                    <a:pt x="1" y="9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0" y="13"/>
                    <a:pt x="1" y="14"/>
                    <a:pt x="1" y="15"/>
                  </a:cubicBezTo>
                  <a:cubicBezTo>
                    <a:pt x="2" y="20"/>
                    <a:pt x="4" y="24"/>
                    <a:pt x="7" y="27"/>
                  </a:cubicBezTo>
                  <a:cubicBezTo>
                    <a:pt x="10" y="30"/>
                    <a:pt x="13" y="32"/>
                    <a:pt x="16" y="33"/>
                  </a:cubicBezTo>
                  <a:cubicBezTo>
                    <a:pt x="21" y="37"/>
                    <a:pt x="27" y="38"/>
                    <a:pt x="32" y="39"/>
                  </a:cubicBezTo>
                  <a:cubicBezTo>
                    <a:pt x="33" y="39"/>
                    <a:pt x="34" y="39"/>
                    <a:pt x="35" y="39"/>
                  </a:cubicBezTo>
                  <a:cubicBezTo>
                    <a:pt x="36" y="39"/>
                    <a:pt x="37" y="39"/>
                    <a:pt x="38" y="39"/>
                  </a:cubicBezTo>
                  <a:cubicBezTo>
                    <a:pt x="39" y="39"/>
                    <a:pt x="40" y="38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lnTo>
                    <a:pt x="43" y="33"/>
                  </a:lnTo>
                  <a:close/>
                  <a:moveTo>
                    <a:pt x="12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2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84" name="Freeform 40">
              <a:extLst>
                <a:ext uri="{FF2B5EF4-FFF2-40B4-BE49-F238E27FC236}">
                  <a16:creationId xmlns:a16="http://schemas.microsoft.com/office/drawing/2014/main" id="{F45A0E11-55B4-E63D-8002-C2173899C214}"/>
                </a:ext>
              </a:extLst>
            </p:cNvPr>
            <p:cNvSpPr/>
            <p:nvPr/>
          </p:nvSpPr>
          <p:spPr bwMode="auto">
            <a:xfrm>
              <a:off x="6613526" y="2957513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85" name="Freeform 41">
              <a:extLst>
                <a:ext uri="{FF2B5EF4-FFF2-40B4-BE49-F238E27FC236}">
                  <a16:creationId xmlns:a16="http://schemas.microsoft.com/office/drawing/2014/main" id="{6C9951ED-92D4-C67B-97D4-3B35CB695BE0}"/>
                </a:ext>
              </a:extLst>
            </p:cNvPr>
            <p:cNvSpPr/>
            <p:nvPr/>
          </p:nvSpPr>
          <p:spPr bwMode="auto">
            <a:xfrm>
              <a:off x="6613526" y="296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86" name="Freeform 42">
              <a:extLst>
                <a:ext uri="{FF2B5EF4-FFF2-40B4-BE49-F238E27FC236}">
                  <a16:creationId xmlns:a16="http://schemas.microsoft.com/office/drawing/2014/main" id="{FE7498DA-8C01-7511-1166-ECFB31B6216D}"/>
                </a:ext>
              </a:extLst>
            </p:cNvPr>
            <p:cNvSpPr/>
            <p:nvPr/>
          </p:nvSpPr>
          <p:spPr bwMode="auto">
            <a:xfrm>
              <a:off x="6616701" y="296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87" name="Freeform 43">
              <a:extLst>
                <a:ext uri="{FF2B5EF4-FFF2-40B4-BE49-F238E27FC236}">
                  <a16:creationId xmlns:a16="http://schemas.microsoft.com/office/drawing/2014/main" id="{1F44C3BC-6076-9D64-DE5E-EDF1E05C2E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03988" y="2938463"/>
              <a:ext cx="150813" cy="153988"/>
            </a:xfrm>
            <a:custGeom>
              <a:avLst/>
              <a:gdLst>
                <a:gd name="T0" fmla="*/ 32 w 40"/>
                <a:gd name="T1" fmla="*/ 31 h 41"/>
                <a:gd name="T2" fmla="*/ 32 w 40"/>
                <a:gd name="T3" fmla="*/ 31 h 41"/>
                <a:gd name="T4" fmla="*/ 12 w 40"/>
                <a:gd name="T5" fmla="*/ 39 h 41"/>
                <a:gd name="T6" fmla="*/ 6 w 40"/>
                <a:gd name="T7" fmla="*/ 30 h 41"/>
                <a:gd name="T8" fmla="*/ 9 w 40"/>
                <a:gd name="T9" fmla="*/ 26 h 41"/>
                <a:gd name="T10" fmla="*/ 3 w 40"/>
                <a:gd name="T11" fmla="*/ 39 h 41"/>
                <a:gd name="T12" fmla="*/ 26 w 40"/>
                <a:gd name="T13" fmla="*/ 35 h 41"/>
                <a:gd name="T14" fmla="*/ 36 w 40"/>
                <a:gd name="T15" fmla="*/ 23 h 41"/>
                <a:gd name="T16" fmla="*/ 39 w 40"/>
                <a:gd name="T17" fmla="*/ 10 h 41"/>
                <a:gd name="T18" fmla="*/ 38 w 40"/>
                <a:gd name="T19" fmla="*/ 10 h 41"/>
                <a:gd name="T20" fmla="*/ 37 w 40"/>
                <a:gd name="T21" fmla="*/ 15 h 41"/>
                <a:gd name="T22" fmla="*/ 27 w 40"/>
                <a:gd name="T23" fmla="*/ 32 h 41"/>
                <a:gd name="T24" fmla="*/ 19 w 40"/>
                <a:gd name="T25" fmla="*/ 35 h 41"/>
                <a:gd name="T26" fmla="*/ 37 w 40"/>
                <a:gd name="T27" fmla="*/ 16 h 41"/>
                <a:gd name="T28" fmla="*/ 36 w 40"/>
                <a:gd name="T29" fmla="*/ 5 h 41"/>
                <a:gd name="T30" fmla="*/ 34 w 40"/>
                <a:gd name="T31" fmla="*/ 3 h 41"/>
                <a:gd name="T32" fmla="*/ 30 w 40"/>
                <a:gd name="T33" fmla="*/ 3 h 41"/>
                <a:gd name="T34" fmla="*/ 30 w 40"/>
                <a:gd name="T35" fmla="*/ 6 h 41"/>
                <a:gd name="T36" fmla="*/ 30 w 40"/>
                <a:gd name="T37" fmla="*/ 8 h 41"/>
                <a:gd name="T38" fmla="*/ 30 w 40"/>
                <a:gd name="T39" fmla="*/ 6 h 41"/>
                <a:gd name="T40" fmla="*/ 25 w 40"/>
                <a:gd name="T41" fmla="*/ 7 h 41"/>
                <a:gd name="T42" fmla="*/ 26 w 40"/>
                <a:gd name="T43" fmla="*/ 3 h 41"/>
                <a:gd name="T44" fmla="*/ 20 w 40"/>
                <a:gd name="T45" fmla="*/ 4 h 41"/>
                <a:gd name="T46" fmla="*/ 15 w 40"/>
                <a:gd name="T47" fmla="*/ 10 h 41"/>
                <a:gd name="T48" fmla="*/ 15 w 40"/>
                <a:gd name="T49" fmla="*/ 11 h 41"/>
                <a:gd name="T50" fmla="*/ 14 w 40"/>
                <a:gd name="T51" fmla="*/ 13 h 41"/>
                <a:gd name="T52" fmla="*/ 10 w 40"/>
                <a:gd name="T53" fmla="*/ 20 h 41"/>
                <a:gd name="T54" fmla="*/ 0 w 40"/>
                <a:gd name="T55" fmla="*/ 41 h 41"/>
                <a:gd name="T56" fmla="*/ 26 w 40"/>
                <a:gd name="T57" fmla="*/ 36 h 41"/>
                <a:gd name="T58" fmla="*/ 18 w 40"/>
                <a:gd name="T59" fmla="*/ 36 h 41"/>
                <a:gd name="T60" fmla="*/ 25 w 40"/>
                <a:gd name="T61" fmla="*/ 24 h 41"/>
                <a:gd name="T62" fmla="*/ 24 w 40"/>
                <a:gd name="T63" fmla="*/ 24 h 41"/>
                <a:gd name="T64" fmla="*/ 28 w 40"/>
                <a:gd name="T65" fmla="*/ 19 h 41"/>
                <a:gd name="T66" fmla="*/ 29 w 40"/>
                <a:gd name="T67" fmla="*/ 15 h 41"/>
                <a:gd name="T68" fmla="*/ 25 w 40"/>
                <a:gd name="T69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" h="41">
                  <a:moveTo>
                    <a:pt x="26" y="36"/>
                  </a:moveTo>
                  <a:cubicBezTo>
                    <a:pt x="28" y="35"/>
                    <a:pt x="30" y="33"/>
                    <a:pt x="32" y="31"/>
                  </a:cubicBezTo>
                  <a:cubicBezTo>
                    <a:pt x="34" y="29"/>
                    <a:pt x="36" y="27"/>
                    <a:pt x="37" y="24"/>
                  </a:cubicBezTo>
                  <a:cubicBezTo>
                    <a:pt x="36" y="27"/>
                    <a:pt x="34" y="29"/>
                    <a:pt x="32" y="31"/>
                  </a:cubicBezTo>
                  <a:cubicBezTo>
                    <a:pt x="30" y="33"/>
                    <a:pt x="28" y="34"/>
                    <a:pt x="26" y="35"/>
                  </a:cubicBezTo>
                  <a:cubicBezTo>
                    <a:pt x="21" y="38"/>
                    <a:pt x="17" y="39"/>
                    <a:pt x="12" y="39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9" y="26"/>
                    <a:pt x="9" y="26"/>
                  </a:cubicBezTo>
                  <a:cubicBezTo>
                    <a:pt x="8" y="27"/>
                    <a:pt x="8" y="29"/>
                    <a:pt x="7" y="31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7" y="37"/>
                    <a:pt x="21" y="37"/>
                    <a:pt x="26" y="35"/>
                  </a:cubicBezTo>
                  <a:cubicBezTo>
                    <a:pt x="28" y="34"/>
                    <a:pt x="30" y="32"/>
                    <a:pt x="32" y="30"/>
                  </a:cubicBezTo>
                  <a:cubicBezTo>
                    <a:pt x="34" y="28"/>
                    <a:pt x="36" y="26"/>
                    <a:pt x="36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40" y="19"/>
                    <a:pt x="40" y="14"/>
                    <a:pt x="39" y="10"/>
                  </a:cubicBezTo>
                  <a:cubicBezTo>
                    <a:pt x="39" y="8"/>
                    <a:pt x="38" y="6"/>
                    <a:pt x="37" y="5"/>
                  </a:cubicBezTo>
                  <a:cubicBezTo>
                    <a:pt x="37" y="7"/>
                    <a:pt x="37" y="9"/>
                    <a:pt x="38" y="10"/>
                  </a:cubicBezTo>
                  <a:cubicBezTo>
                    <a:pt x="38" y="11"/>
                    <a:pt x="37" y="12"/>
                    <a:pt x="37" y="13"/>
                  </a:cubicBezTo>
                  <a:cubicBezTo>
                    <a:pt x="37" y="13"/>
                    <a:pt x="37" y="14"/>
                    <a:pt x="37" y="15"/>
                  </a:cubicBezTo>
                  <a:cubicBezTo>
                    <a:pt x="37" y="18"/>
                    <a:pt x="36" y="22"/>
                    <a:pt x="34" y="25"/>
                  </a:cubicBezTo>
                  <a:cubicBezTo>
                    <a:pt x="32" y="28"/>
                    <a:pt x="30" y="31"/>
                    <a:pt x="27" y="32"/>
                  </a:cubicBezTo>
                  <a:cubicBezTo>
                    <a:pt x="24" y="34"/>
                    <a:pt x="22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4" y="34"/>
                    <a:pt x="29" y="31"/>
                    <a:pt x="32" y="27"/>
                  </a:cubicBezTo>
                  <a:cubicBezTo>
                    <a:pt x="35" y="24"/>
                    <a:pt x="36" y="20"/>
                    <a:pt x="37" y="16"/>
                  </a:cubicBezTo>
                  <a:cubicBezTo>
                    <a:pt x="37" y="14"/>
                    <a:pt x="37" y="12"/>
                    <a:pt x="37" y="11"/>
                  </a:cubicBezTo>
                  <a:cubicBezTo>
                    <a:pt x="37" y="9"/>
                    <a:pt x="37" y="7"/>
                    <a:pt x="36" y="5"/>
                  </a:cubicBezTo>
                  <a:cubicBezTo>
                    <a:pt x="36" y="5"/>
                    <a:pt x="36" y="4"/>
                    <a:pt x="36" y="4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2"/>
                    <a:pt x="32" y="2"/>
                    <a:pt x="32" y="2"/>
                  </a:cubicBezTo>
                  <a:cubicBezTo>
                    <a:pt x="31" y="2"/>
                    <a:pt x="30" y="2"/>
                    <a:pt x="30" y="3"/>
                  </a:cubicBezTo>
                  <a:cubicBezTo>
                    <a:pt x="30" y="3"/>
                    <a:pt x="30" y="4"/>
                    <a:pt x="30" y="4"/>
                  </a:cubicBezTo>
                  <a:cubicBezTo>
                    <a:pt x="30" y="5"/>
                    <a:pt x="30" y="5"/>
                    <a:pt x="30" y="6"/>
                  </a:cubicBezTo>
                  <a:cubicBezTo>
                    <a:pt x="30" y="7"/>
                    <a:pt x="31" y="8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7"/>
                    <a:pt x="30" y="7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8" y="6"/>
                    <a:pt x="26" y="6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6" y="4"/>
                    <a:pt x="27" y="3"/>
                    <a:pt x="26" y="3"/>
                  </a:cubicBezTo>
                  <a:cubicBezTo>
                    <a:pt x="26" y="2"/>
                    <a:pt x="24" y="1"/>
                    <a:pt x="24" y="0"/>
                  </a:cubicBezTo>
                  <a:cubicBezTo>
                    <a:pt x="23" y="2"/>
                    <a:pt x="22" y="3"/>
                    <a:pt x="20" y="4"/>
                  </a:cubicBezTo>
                  <a:cubicBezTo>
                    <a:pt x="19" y="5"/>
                    <a:pt x="18" y="6"/>
                    <a:pt x="17" y="7"/>
                  </a:cubicBezTo>
                  <a:cubicBezTo>
                    <a:pt x="17" y="8"/>
                    <a:pt x="16" y="9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7" y="39"/>
                    <a:pt x="22" y="38"/>
                    <a:pt x="26" y="36"/>
                  </a:cubicBezTo>
                  <a:close/>
                  <a:moveTo>
                    <a:pt x="18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lose/>
                  <a:moveTo>
                    <a:pt x="25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6" y="22"/>
                    <a:pt x="27" y="21"/>
                    <a:pt x="28" y="19"/>
                  </a:cubicBezTo>
                  <a:cubicBezTo>
                    <a:pt x="28" y="18"/>
                    <a:pt x="29" y="17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8"/>
                    <a:pt x="28" y="19"/>
                  </a:cubicBezTo>
                  <a:cubicBezTo>
                    <a:pt x="27" y="21"/>
                    <a:pt x="26" y="23"/>
                    <a:pt x="25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88" name="Freeform 44">
              <a:extLst>
                <a:ext uri="{FF2B5EF4-FFF2-40B4-BE49-F238E27FC236}">
                  <a16:creationId xmlns:a16="http://schemas.microsoft.com/office/drawing/2014/main" id="{5F569082-5350-3E92-5A39-60D0CA7C57D2}"/>
                </a:ext>
              </a:extLst>
            </p:cNvPr>
            <p:cNvSpPr/>
            <p:nvPr/>
          </p:nvSpPr>
          <p:spPr bwMode="auto">
            <a:xfrm>
              <a:off x="6613526" y="29575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89" name="Freeform 45">
              <a:extLst>
                <a:ext uri="{FF2B5EF4-FFF2-40B4-BE49-F238E27FC236}">
                  <a16:creationId xmlns:a16="http://schemas.microsoft.com/office/drawing/2014/main" id="{3F5548A9-43CE-7A2F-959A-C053582EFDA1}"/>
                </a:ext>
              </a:extLst>
            </p:cNvPr>
            <p:cNvSpPr/>
            <p:nvPr/>
          </p:nvSpPr>
          <p:spPr bwMode="auto">
            <a:xfrm>
              <a:off x="6613526" y="296068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90" name="Freeform 46">
              <a:extLst>
                <a:ext uri="{FF2B5EF4-FFF2-40B4-BE49-F238E27FC236}">
                  <a16:creationId xmlns:a16="http://schemas.microsoft.com/office/drawing/2014/main" id="{0DF9524D-D02C-D1DE-30E0-867115DE90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99038" y="1544638"/>
              <a:ext cx="2201863" cy="3138488"/>
            </a:xfrm>
            <a:custGeom>
              <a:avLst/>
              <a:gdLst>
                <a:gd name="T0" fmla="*/ 329 w 585"/>
                <a:gd name="T1" fmla="*/ 617 h 835"/>
                <a:gd name="T2" fmla="*/ 393 w 585"/>
                <a:gd name="T3" fmla="*/ 406 h 835"/>
                <a:gd name="T4" fmla="*/ 334 w 585"/>
                <a:gd name="T5" fmla="*/ 317 h 835"/>
                <a:gd name="T6" fmla="*/ 383 w 585"/>
                <a:gd name="T7" fmla="*/ 401 h 835"/>
                <a:gd name="T8" fmla="*/ 359 w 585"/>
                <a:gd name="T9" fmla="*/ 523 h 835"/>
                <a:gd name="T10" fmla="*/ 535 w 585"/>
                <a:gd name="T11" fmla="*/ 440 h 835"/>
                <a:gd name="T12" fmla="*/ 406 w 585"/>
                <a:gd name="T13" fmla="*/ 544 h 835"/>
                <a:gd name="T14" fmla="*/ 404 w 585"/>
                <a:gd name="T15" fmla="*/ 430 h 835"/>
                <a:gd name="T16" fmla="*/ 385 w 585"/>
                <a:gd name="T17" fmla="*/ 393 h 835"/>
                <a:gd name="T18" fmla="*/ 408 w 585"/>
                <a:gd name="T19" fmla="*/ 429 h 835"/>
                <a:gd name="T20" fmla="*/ 406 w 585"/>
                <a:gd name="T21" fmla="*/ 570 h 835"/>
                <a:gd name="T22" fmla="*/ 413 w 585"/>
                <a:gd name="T23" fmla="*/ 536 h 835"/>
                <a:gd name="T24" fmla="*/ 407 w 585"/>
                <a:gd name="T25" fmla="*/ 431 h 835"/>
                <a:gd name="T26" fmla="*/ 363 w 585"/>
                <a:gd name="T27" fmla="*/ 361 h 835"/>
                <a:gd name="T28" fmla="*/ 289 w 585"/>
                <a:gd name="T29" fmla="*/ 345 h 835"/>
                <a:gd name="T30" fmla="*/ 217 w 585"/>
                <a:gd name="T31" fmla="*/ 366 h 835"/>
                <a:gd name="T32" fmla="*/ 206 w 585"/>
                <a:gd name="T33" fmla="*/ 480 h 835"/>
                <a:gd name="T34" fmla="*/ 40 w 585"/>
                <a:gd name="T35" fmla="*/ 170 h 835"/>
                <a:gd name="T36" fmla="*/ 157 w 585"/>
                <a:gd name="T37" fmla="*/ 545 h 835"/>
                <a:gd name="T38" fmla="*/ 185 w 585"/>
                <a:gd name="T39" fmla="*/ 719 h 835"/>
                <a:gd name="T40" fmla="*/ 249 w 585"/>
                <a:gd name="T41" fmla="*/ 831 h 835"/>
                <a:gd name="T42" fmla="*/ 245 w 585"/>
                <a:gd name="T43" fmla="*/ 829 h 835"/>
                <a:gd name="T44" fmla="*/ 224 w 585"/>
                <a:gd name="T45" fmla="*/ 805 h 835"/>
                <a:gd name="T46" fmla="*/ 360 w 585"/>
                <a:gd name="T47" fmla="*/ 812 h 835"/>
                <a:gd name="T48" fmla="*/ 382 w 585"/>
                <a:gd name="T49" fmla="*/ 767 h 835"/>
                <a:gd name="T50" fmla="*/ 375 w 585"/>
                <a:gd name="T51" fmla="*/ 779 h 835"/>
                <a:gd name="T52" fmla="*/ 354 w 585"/>
                <a:gd name="T53" fmla="*/ 801 h 835"/>
                <a:gd name="T54" fmla="*/ 358 w 585"/>
                <a:gd name="T55" fmla="*/ 789 h 835"/>
                <a:gd name="T56" fmla="*/ 180 w 585"/>
                <a:gd name="T57" fmla="*/ 750 h 835"/>
                <a:gd name="T58" fmla="*/ 296 w 585"/>
                <a:gd name="T59" fmla="*/ 716 h 835"/>
                <a:gd name="T60" fmla="*/ 397 w 585"/>
                <a:gd name="T61" fmla="*/ 709 h 835"/>
                <a:gd name="T62" fmla="*/ 362 w 585"/>
                <a:gd name="T63" fmla="*/ 675 h 835"/>
                <a:gd name="T64" fmla="*/ 414 w 585"/>
                <a:gd name="T65" fmla="*/ 634 h 835"/>
                <a:gd name="T66" fmla="*/ 397 w 585"/>
                <a:gd name="T67" fmla="*/ 658 h 835"/>
                <a:gd name="T68" fmla="*/ 405 w 585"/>
                <a:gd name="T69" fmla="*/ 620 h 835"/>
                <a:gd name="T70" fmla="*/ 416 w 585"/>
                <a:gd name="T71" fmla="*/ 599 h 835"/>
                <a:gd name="T72" fmla="*/ 256 w 585"/>
                <a:gd name="T73" fmla="*/ 820 h 835"/>
                <a:gd name="T74" fmla="*/ 228 w 585"/>
                <a:gd name="T75" fmla="*/ 811 h 835"/>
                <a:gd name="T76" fmla="*/ 185 w 585"/>
                <a:gd name="T77" fmla="*/ 718 h 835"/>
                <a:gd name="T78" fmla="*/ 225 w 585"/>
                <a:gd name="T79" fmla="*/ 376 h 835"/>
                <a:gd name="T80" fmla="*/ 270 w 585"/>
                <a:gd name="T81" fmla="*/ 353 h 835"/>
                <a:gd name="T82" fmla="*/ 358 w 585"/>
                <a:gd name="T83" fmla="*/ 348 h 835"/>
                <a:gd name="T84" fmla="*/ 446 w 585"/>
                <a:gd name="T85" fmla="*/ 390 h 835"/>
                <a:gd name="T86" fmla="*/ 407 w 585"/>
                <a:gd name="T87" fmla="*/ 418 h 835"/>
                <a:gd name="T88" fmla="*/ 355 w 585"/>
                <a:gd name="T89" fmla="*/ 374 h 835"/>
                <a:gd name="T90" fmla="*/ 332 w 585"/>
                <a:gd name="T91" fmla="*/ 354 h 835"/>
                <a:gd name="T92" fmla="*/ 242 w 585"/>
                <a:gd name="T93" fmla="*/ 333 h 835"/>
                <a:gd name="T94" fmla="*/ 139 w 585"/>
                <a:gd name="T95" fmla="*/ 387 h 835"/>
                <a:gd name="T96" fmla="*/ 182 w 585"/>
                <a:gd name="T97" fmla="*/ 623 h 835"/>
                <a:gd name="T98" fmla="*/ 372 w 585"/>
                <a:gd name="T99" fmla="*/ 434 h 835"/>
                <a:gd name="T100" fmla="*/ 255 w 585"/>
                <a:gd name="T101" fmla="*/ 373 h 835"/>
                <a:gd name="T102" fmla="*/ 374 w 585"/>
                <a:gd name="T103" fmla="*/ 423 h 835"/>
                <a:gd name="T104" fmla="*/ 235 w 585"/>
                <a:gd name="T105" fmla="*/ 391 h 835"/>
                <a:gd name="T106" fmla="*/ 368 w 585"/>
                <a:gd name="T107" fmla="*/ 468 h 835"/>
                <a:gd name="T108" fmla="*/ 263 w 585"/>
                <a:gd name="T109" fmla="*/ 358 h 835"/>
                <a:gd name="T110" fmla="*/ 343 w 585"/>
                <a:gd name="T111" fmla="*/ 372 h 835"/>
                <a:gd name="T112" fmla="*/ 339 w 585"/>
                <a:gd name="T113" fmla="*/ 361 h 835"/>
                <a:gd name="T114" fmla="*/ 240 w 585"/>
                <a:gd name="T115" fmla="*/ 513 h 835"/>
                <a:gd name="T116" fmla="*/ 185 w 585"/>
                <a:gd name="T117" fmla="*/ 382 h 835"/>
                <a:gd name="T118" fmla="*/ 287 w 585"/>
                <a:gd name="T119" fmla="*/ 300 h 835"/>
                <a:gd name="T120" fmla="*/ 336 w 585"/>
                <a:gd name="T121" fmla="*/ 336 h 835"/>
                <a:gd name="T122" fmla="*/ 382 w 585"/>
                <a:gd name="T123" fmla="*/ 404 h 835"/>
                <a:gd name="T124" fmla="*/ 333 w 585"/>
                <a:gd name="T125" fmla="*/ 59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5" h="835">
                  <a:moveTo>
                    <a:pt x="542" y="139"/>
                  </a:moveTo>
                  <a:cubicBezTo>
                    <a:pt x="526" y="111"/>
                    <a:pt x="507" y="89"/>
                    <a:pt x="486" y="71"/>
                  </a:cubicBezTo>
                  <a:cubicBezTo>
                    <a:pt x="466" y="53"/>
                    <a:pt x="445" y="39"/>
                    <a:pt x="425" y="29"/>
                  </a:cubicBezTo>
                  <a:cubicBezTo>
                    <a:pt x="460" y="48"/>
                    <a:pt x="492" y="74"/>
                    <a:pt x="517" y="106"/>
                  </a:cubicBezTo>
                  <a:cubicBezTo>
                    <a:pt x="542" y="138"/>
                    <a:pt x="561" y="175"/>
                    <a:pt x="571" y="215"/>
                  </a:cubicBezTo>
                  <a:cubicBezTo>
                    <a:pt x="581" y="255"/>
                    <a:pt x="583" y="297"/>
                    <a:pt x="575" y="338"/>
                  </a:cubicBezTo>
                  <a:cubicBezTo>
                    <a:pt x="568" y="378"/>
                    <a:pt x="552" y="418"/>
                    <a:pt x="528" y="452"/>
                  </a:cubicBezTo>
                  <a:cubicBezTo>
                    <a:pt x="504" y="486"/>
                    <a:pt x="472" y="515"/>
                    <a:pt x="436" y="536"/>
                  </a:cubicBezTo>
                  <a:cubicBezTo>
                    <a:pt x="432" y="539"/>
                    <a:pt x="427" y="541"/>
                    <a:pt x="422" y="544"/>
                  </a:cubicBezTo>
                  <a:cubicBezTo>
                    <a:pt x="419" y="545"/>
                    <a:pt x="419" y="545"/>
                    <a:pt x="419" y="545"/>
                  </a:cubicBezTo>
                  <a:cubicBezTo>
                    <a:pt x="416" y="547"/>
                    <a:pt x="416" y="547"/>
                    <a:pt x="416" y="547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9"/>
                    <a:pt x="414" y="549"/>
                    <a:pt x="414" y="549"/>
                  </a:cubicBezTo>
                  <a:cubicBezTo>
                    <a:pt x="414" y="580"/>
                    <a:pt x="414" y="580"/>
                    <a:pt x="414" y="580"/>
                  </a:cubicBezTo>
                  <a:cubicBezTo>
                    <a:pt x="414" y="595"/>
                    <a:pt x="414" y="595"/>
                    <a:pt x="414" y="595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600"/>
                    <a:pt x="414" y="601"/>
                    <a:pt x="414" y="601"/>
                  </a:cubicBezTo>
                  <a:cubicBezTo>
                    <a:pt x="414" y="602"/>
                    <a:pt x="414" y="603"/>
                    <a:pt x="414" y="604"/>
                  </a:cubicBezTo>
                  <a:cubicBezTo>
                    <a:pt x="413" y="607"/>
                    <a:pt x="412" y="610"/>
                    <a:pt x="410" y="613"/>
                  </a:cubicBezTo>
                  <a:cubicBezTo>
                    <a:pt x="406" y="618"/>
                    <a:pt x="400" y="621"/>
                    <a:pt x="393" y="621"/>
                  </a:cubicBezTo>
                  <a:cubicBezTo>
                    <a:pt x="377" y="621"/>
                    <a:pt x="377" y="621"/>
                    <a:pt x="377" y="621"/>
                  </a:cubicBezTo>
                  <a:cubicBezTo>
                    <a:pt x="346" y="621"/>
                    <a:pt x="346" y="621"/>
                    <a:pt x="346" y="621"/>
                  </a:cubicBezTo>
                  <a:cubicBezTo>
                    <a:pt x="336" y="621"/>
                    <a:pt x="336" y="621"/>
                    <a:pt x="336" y="621"/>
                  </a:cubicBezTo>
                  <a:cubicBezTo>
                    <a:pt x="330" y="621"/>
                    <a:pt x="330" y="621"/>
                    <a:pt x="330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32" y="606"/>
                    <a:pt x="332" y="606"/>
                    <a:pt x="332" y="606"/>
                  </a:cubicBezTo>
                  <a:cubicBezTo>
                    <a:pt x="334" y="598"/>
                    <a:pt x="334" y="598"/>
                    <a:pt x="334" y="598"/>
                  </a:cubicBezTo>
                  <a:cubicBezTo>
                    <a:pt x="340" y="578"/>
                    <a:pt x="346" y="558"/>
                    <a:pt x="353" y="539"/>
                  </a:cubicBezTo>
                  <a:cubicBezTo>
                    <a:pt x="360" y="519"/>
                    <a:pt x="367" y="499"/>
                    <a:pt x="374" y="480"/>
                  </a:cubicBezTo>
                  <a:cubicBezTo>
                    <a:pt x="378" y="470"/>
                    <a:pt x="382" y="460"/>
                    <a:pt x="386" y="451"/>
                  </a:cubicBezTo>
                  <a:cubicBezTo>
                    <a:pt x="388" y="446"/>
                    <a:pt x="390" y="441"/>
                    <a:pt x="392" y="437"/>
                  </a:cubicBezTo>
                  <a:cubicBezTo>
                    <a:pt x="395" y="429"/>
                    <a:pt x="395" y="429"/>
                    <a:pt x="395" y="429"/>
                  </a:cubicBezTo>
                  <a:cubicBezTo>
                    <a:pt x="397" y="425"/>
                    <a:pt x="397" y="425"/>
                    <a:pt x="397" y="425"/>
                  </a:cubicBezTo>
                  <a:cubicBezTo>
                    <a:pt x="398" y="423"/>
                    <a:pt x="399" y="421"/>
                    <a:pt x="400" y="420"/>
                  </a:cubicBezTo>
                  <a:cubicBezTo>
                    <a:pt x="404" y="420"/>
                    <a:pt x="404" y="420"/>
                    <a:pt x="404" y="420"/>
                  </a:cubicBezTo>
                  <a:cubicBezTo>
                    <a:pt x="405" y="420"/>
                    <a:pt x="405" y="420"/>
                    <a:pt x="406" y="420"/>
                  </a:cubicBezTo>
                  <a:cubicBezTo>
                    <a:pt x="407" y="420"/>
                    <a:pt x="407" y="420"/>
                    <a:pt x="407" y="420"/>
                  </a:cubicBezTo>
                  <a:cubicBezTo>
                    <a:pt x="408" y="420"/>
                    <a:pt x="408" y="420"/>
                    <a:pt x="408" y="420"/>
                  </a:cubicBezTo>
                  <a:cubicBezTo>
                    <a:pt x="410" y="420"/>
                    <a:pt x="411" y="420"/>
                    <a:pt x="413" y="420"/>
                  </a:cubicBezTo>
                  <a:cubicBezTo>
                    <a:pt x="417" y="420"/>
                    <a:pt x="420" y="419"/>
                    <a:pt x="423" y="418"/>
                  </a:cubicBezTo>
                  <a:cubicBezTo>
                    <a:pt x="430" y="416"/>
                    <a:pt x="435" y="413"/>
                    <a:pt x="440" y="408"/>
                  </a:cubicBezTo>
                  <a:cubicBezTo>
                    <a:pt x="442" y="406"/>
                    <a:pt x="444" y="403"/>
                    <a:pt x="445" y="400"/>
                  </a:cubicBezTo>
                  <a:cubicBezTo>
                    <a:pt x="446" y="397"/>
                    <a:pt x="447" y="394"/>
                    <a:pt x="448" y="390"/>
                  </a:cubicBezTo>
                  <a:cubicBezTo>
                    <a:pt x="449" y="384"/>
                    <a:pt x="448" y="377"/>
                    <a:pt x="445" y="371"/>
                  </a:cubicBezTo>
                  <a:cubicBezTo>
                    <a:pt x="443" y="365"/>
                    <a:pt x="438" y="360"/>
                    <a:pt x="432" y="359"/>
                  </a:cubicBezTo>
                  <a:cubicBezTo>
                    <a:pt x="431" y="359"/>
                    <a:pt x="430" y="359"/>
                    <a:pt x="428" y="359"/>
                  </a:cubicBezTo>
                  <a:cubicBezTo>
                    <a:pt x="427" y="359"/>
                    <a:pt x="425" y="360"/>
                    <a:pt x="424" y="361"/>
                  </a:cubicBezTo>
                  <a:cubicBezTo>
                    <a:pt x="421" y="362"/>
                    <a:pt x="419" y="364"/>
                    <a:pt x="416" y="366"/>
                  </a:cubicBezTo>
                  <a:cubicBezTo>
                    <a:pt x="414" y="368"/>
                    <a:pt x="411" y="371"/>
                    <a:pt x="409" y="374"/>
                  </a:cubicBezTo>
                  <a:cubicBezTo>
                    <a:pt x="409" y="375"/>
                    <a:pt x="408" y="375"/>
                    <a:pt x="408" y="376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7" y="378"/>
                    <a:pt x="407" y="378"/>
                    <a:pt x="407" y="378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399" y="393"/>
                    <a:pt x="399" y="393"/>
                    <a:pt x="399" y="393"/>
                  </a:cubicBezTo>
                  <a:cubicBezTo>
                    <a:pt x="393" y="406"/>
                    <a:pt x="393" y="406"/>
                    <a:pt x="393" y="406"/>
                  </a:cubicBezTo>
                  <a:cubicBezTo>
                    <a:pt x="393" y="406"/>
                    <a:pt x="392" y="406"/>
                    <a:pt x="392" y="406"/>
                  </a:cubicBezTo>
                  <a:cubicBezTo>
                    <a:pt x="391" y="405"/>
                    <a:pt x="391" y="405"/>
                    <a:pt x="391" y="405"/>
                  </a:cubicBezTo>
                  <a:cubicBezTo>
                    <a:pt x="388" y="404"/>
                    <a:pt x="388" y="404"/>
                    <a:pt x="388" y="404"/>
                  </a:cubicBezTo>
                  <a:cubicBezTo>
                    <a:pt x="386" y="403"/>
                    <a:pt x="385" y="403"/>
                    <a:pt x="383" y="402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1" y="400"/>
                    <a:pt x="381" y="400"/>
                    <a:pt x="381" y="400"/>
                  </a:cubicBezTo>
                  <a:cubicBezTo>
                    <a:pt x="380" y="400"/>
                    <a:pt x="380" y="400"/>
                    <a:pt x="379" y="399"/>
                  </a:cubicBezTo>
                  <a:cubicBezTo>
                    <a:pt x="378" y="398"/>
                    <a:pt x="377" y="398"/>
                    <a:pt x="376" y="397"/>
                  </a:cubicBezTo>
                  <a:cubicBezTo>
                    <a:pt x="372" y="394"/>
                    <a:pt x="368" y="390"/>
                    <a:pt x="365" y="386"/>
                  </a:cubicBezTo>
                  <a:cubicBezTo>
                    <a:pt x="362" y="381"/>
                    <a:pt x="359" y="377"/>
                    <a:pt x="357" y="373"/>
                  </a:cubicBezTo>
                  <a:cubicBezTo>
                    <a:pt x="356" y="370"/>
                    <a:pt x="355" y="368"/>
                    <a:pt x="354" y="366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1" y="359"/>
                    <a:pt x="350" y="357"/>
                    <a:pt x="350" y="356"/>
                  </a:cubicBezTo>
                  <a:cubicBezTo>
                    <a:pt x="352" y="354"/>
                    <a:pt x="354" y="353"/>
                    <a:pt x="356" y="352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9" y="350"/>
                    <a:pt x="359" y="350"/>
                    <a:pt x="359" y="350"/>
                  </a:cubicBezTo>
                  <a:cubicBezTo>
                    <a:pt x="359" y="349"/>
                    <a:pt x="360" y="349"/>
                    <a:pt x="360" y="349"/>
                  </a:cubicBezTo>
                  <a:cubicBezTo>
                    <a:pt x="363" y="347"/>
                    <a:pt x="365" y="345"/>
                    <a:pt x="367" y="342"/>
                  </a:cubicBezTo>
                  <a:cubicBezTo>
                    <a:pt x="372" y="338"/>
                    <a:pt x="376" y="333"/>
                    <a:pt x="378" y="328"/>
                  </a:cubicBezTo>
                  <a:cubicBezTo>
                    <a:pt x="380" y="322"/>
                    <a:pt x="382" y="317"/>
                    <a:pt x="380" y="311"/>
                  </a:cubicBezTo>
                  <a:cubicBezTo>
                    <a:pt x="380" y="308"/>
                    <a:pt x="379" y="306"/>
                    <a:pt x="377" y="303"/>
                  </a:cubicBezTo>
                  <a:cubicBezTo>
                    <a:pt x="377" y="302"/>
                    <a:pt x="376" y="301"/>
                    <a:pt x="375" y="300"/>
                  </a:cubicBezTo>
                  <a:cubicBezTo>
                    <a:pt x="374" y="299"/>
                    <a:pt x="373" y="297"/>
                    <a:pt x="372" y="297"/>
                  </a:cubicBezTo>
                  <a:cubicBezTo>
                    <a:pt x="368" y="293"/>
                    <a:pt x="362" y="292"/>
                    <a:pt x="357" y="293"/>
                  </a:cubicBezTo>
                  <a:cubicBezTo>
                    <a:pt x="354" y="294"/>
                    <a:pt x="352" y="295"/>
                    <a:pt x="349" y="296"/>
                  </a:cubicBezTo>
                  <a:cubicBezTo>
                    <a:pt x="347" y="298"/>
                    <a:pt x="345" y="300"/>
                    <a:pt x="343" y="302"/>
                  </a:cubicBezTo>
                  <a:cubicBezTo>
                    <a:pt x="338" y="306"/>
                    <a:pt x="336" y="311"/>
                    <a:pt x="334" y="317"/>
                  </a:cubicBezTo>
                  <a:cubicBezTo>
                    <a:pt x="332" y="323"/>
                    <a:pt x="332" y="329"/>
                    <a:pt x="333" y="335"/>
                  </a:cubicBezTo>
                  <a:cubicBezTo>
                    <a:pt x="332" y="329"/>
                    <a:pt x="332" y="323"/>
                    <a:pt x="334" y="317"/>
                  </a:cubicBezTo>
                  <a:cubicBezTo>
                    <a:pt x="335" y="312"/>
                    <a:pt x="338" y="307"/>
                    <a:pt x="342" y="302"/>
                  </a:cubicBezTo>
                  <a:cubicBezTo>
                    <a:pt x="343" y="301"/>
                    <a:pt x="344" y="300"/>
                    <a:pt x="345" y="299"/>
                  </a:cubicBezTo>
                  <a:cubicBezTo>
                    <a:pt x="346" y="299"/>
                    <a:pt x="346" y="298"/>
                    <a:pt x="347" y="298"/>
                  </a:cubicBezTo>
                  <a:cubicBezTo>
                    <a:pt x="348" y="297"/>
                    <a:pt x="348" y="297"/>
                    <a:pt x="349" y="297"/>
                  </a:cubicBezTo>
                  <a:cubicBezTo>
                    <a:pt x="351" y="295"/>
                    <a:pt x="354" y="294"/>
                    <a:pt x="356" y="293"/>
                  </a:cubicBezTo>
                  <a:cubicBezTo>
                    <a:pt x="362" y="292"/>
                    <a:pt x="368" y="293"/>
                    <a:pt x="372" y="296"/>
                  </a:cubicBezTo>
                  <a:cubicBezTo>
                    <a:pt x="372" y="297"/>
                    <a:pt x="373" y="297"/>
                    <a:pt x="373" y="297"/>
                  </a:cubicBezTo>
                  <a:cubicBezTo>
                    <a:pt x="374" y="298"/>
                    <a:pt x="374" y="299"/>
                    <a:pt x="375" y="299"/>
                  </a:cubicBezTo>
                  <a:cubicBezTo>
                    <a:pt x="375" y="300"/>
                    <a:pt x="376" y="301"/>
                    <a:pt x="377" y="303"/>
                  </a:cubicBezTo>
                  <a:cubicBezTo>
                    <a:pt x="379" y="305"/>
                    <a:pt x="380" y="308"/>
                    <a:pt x="380" y="310"/>
                  </a:cubicBezTo>
                  <a:cubicBezTo>
                    <a:pt x="382" y="316"/>
                    <a:pt x="381" y="322"/>
                    <a:pt x="378" y="327"/>
                  </a:cubicBezTo>
                  <a:cubicBezTo>
                    <a:pt x="376" y="333"/>
                    <a:pt x="372" y="338"/>
                    <a:pt x="368" y="342"/>
                  </a:cubicBezTo>
                  <a:cubicBezTo>
                    <a:pt x="366" y="345"/>
                    <a:pt x="363" y="347"/>
                    <a:pt x="361" y="349"/>
                  </a:cubicBezTo>
                  <a:cubicBezTo>
                    <a:pt x="360" y="349"/>
                    <a:pt x="359" y="350"/>
                    <a:pt x="359" y="350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6" y="352"/>
                    <a:pt x="356" y="352"/>
                    <a:pt x="356" y="352"/>
                  </a:cubicBezTo>
                  <a:cubicBezTo>
                    <a:pt x="354" y="353"/>
                    <a:pt x="352" y="354"/>
                    <a:pt x="350" y="356"/>
                  </a:cubicBezTo>
                  <a:cubicBezTo>
                    <a:pt x="350" y="356"/>
                    <a:pt x="350" y="356"/>
                    <a:pt x="350" y="356"/>
                  </a:cubicBezTo>
                  <a:cubicBezTo>
                    <a:pt x="351" y="357"/>
                    <a:pt x="351" y="357"/>
                    <a:pt x="351" y="357"/>
                  </a:cubicBezTo>
                  <a:cubicBezTo>
                    <a:pt x="351" y="358"/>
                    <a:pt x="351" y="358"/>
                    <a:pt x="351" y="358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4" y="366"/>
                    <a:pt x="354" y="366"/>
                    <a:pt x="354" y="366"/>
                  </a:cubicBezTo>
                  <a:cubicBezTo>
                    <a:pt x="355" y="368"/>
                    <a:pt x="356" y="370"/>
                    <a:pt x="357" y="372"/>
                  </a:cubicBezTo>
                  <a:cubicBezTo>
                    <a:pt x="359" y="377"/>
                    <a:pt x="362" y="381"/>
                    <a:pt x="365" y="385"/>
                  </a:cubicBezTo>
                  <a:cubicBezTo>
                    <a:pt x="368" y="389"/>
                    <a:pt x="372" y="393"/>
                    <a:pt x="376" y="397"/>
                  </a:cubicBezTo>
                  <a:cubicBezTo>
                    <a:pt x="377" y="397"/>
                    <a:pt x="378" y="398"/>
                    <a:pt x="379" y="399"/>
                  </a:cubicBezTo>
                  <a:cubicBezTo>
                    <a:pt x="380" y="399"/>
                    <a:pt x="380" y="400"/>
                    <a:pt x="381" y="400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3" y="401"/>
                    <a:pt x="383" y="401"/>
                    <a:pt x="383" y="401"/>
                  </a:cubicBezTo>
                  <a:cubicBezTo>
                    <a:pt x="385" y="402"/>
                    <a:pt x="386" y="403"/>
                    <a:pt x="388" y="404"/>
                  </a:cubicBezTo>
                  <a:cubicBezTo>
                    <a:pt x="390" y="405"/>
                    <a:pt x="390" y="405"/>
                    <a:pt x="390" y="405"/>
                  </a:cubicBezTo>
                  <a:cubicBezTo>
                    <a:pt x="392" y="405"/>
                    <a:pt x="392" y="405"/>
                    <a:pt x="392" y="405"/>
                  </a:cubicBezTo>
                  <a:cubicBezTo>
                    <a:pt x="392" y="405"/>
                    <a:pt x="393" y="406"/>
                    <a:pt x="393" y="406"/>
                  </a:cubicBezTo>
                  <a:cubicBezTo>
                    <a:pt x="399" y="392"/>
                    <a:pt x="399" y="392"/>
                    <a:pt x="399" y="392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6" y="378"/>
                    <a:pt x="406" y="378"/>
                    <a:pt x="406" y="378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8" y="376"/>
                    <a:pt x="408" y="376"/>
                    <a:pt x="408" y="376"/>
                  </a:cubicBezTo>
                  <a:cubicBezTo>
                    <a:pt x="408" y="375"/>
                    <a:pt x="409" y="374"/>
                    <a:pt x="409" y="374"/>
                  </a:cubicBezTo>
                  <a:cubicBezTo>
                    <a:pt x="411" y="371"/>
                    <a:pt x="414" y="368"/>
                    <a:pt x="416" y="366"/>
                  </a:cubicBezTo>
                  <a:cubicBezTo>
                    <a:pt x="421" y="361"/>
                    <a:pt x="427" y="358"/>
                    <a:pt x="432" y="359"/>
                  </a:cubicBezTo>
                  <a:cubicBezTo>
                    <a:pt x="435" y="360"/>
                    <a:pt x="438" y="361"/>
                    <a:pt x="440" y="363"/>
                  </a:cubicBezTo>
                  <a:cubicBezTo>
                    <a:pt x="443" y="365"/>
                    <a:pt x="444" y="368"/>
                    <a:pt x="446" y="371"/>
                  </a:cubicBezTo>
                  <a:cubicBezTo>
                    <a:pt x="448" y="377"/>
                    <a:pt x="449" y="384"/>
                    <a:pt x="448" y="390"/>
                  </a:cubicBezTo>
                  <a:cubicBezTo>
                    <a:pt x="447" y="394"/>
                    <a:pt x="447" y="397"/>
                    <a:pt x="445" y="400"/>
                  </a:cubicBezTo>
                  <a:cubicBezTo>
                    <a:pt x="444" y="403"/>
                    <a:pt x="442" y="406"/>
                    <a:pt x="440" y="408"/>
                  </a:cubicBezTo>
                  <a:cubicBezTo>
                    <a:pt x="436" y="413"/>
                    <a:pt x="430" y="417"/>
                    <a:pt x="423" y="419"/>
                  </a:cubicBezTo>
                  <a:cubicBezTo>
                    <a:pt x="420" y="420"/>
                    <a:pt x="416" y="420"/>
                    <a:pt x="413" y="420"/>
                  </a:cubicBezTo>
                  <a:cubicBezTo>
                    <a:pt x="411" y="421"/>
                    <a:pt x="410" y="421"/>
                    <a:pt x="408" y="421"/>
                  </a:cubicBezTo>
                  <a:cubicBezTo>
                    <a:pt x="407" y="421"/>
                    <a:pt x="407" y="421"/>
                    <a:pt x="407" y="421"/>
                  </a:cubicBezTo>
                  <a:cubicBezTo>
                    <a:pt x="407" y="421"/>
                    <a:pt x="407" y="421"/>
                    <a:pt x="406" y="421"/>
                  </a:cubicBezTo>
                  <a:cubicBezTo>
                    <a:pt x="405" y="421"/>
                    <a:pt x="405" y="421"/>
                    <a:pt x="404" y="420"/>
                  </a:cubicBezTo>
                  <a:cubicBezTo>
                    <a:pt x="400" y="420"/>
                    <a:pt x="400" y="420"/>
                    <a:pt x="400" y="420"/>
                  </a:cubicBezTo>
                  <a:cubicBezTo>
                    <a:pt x="399" y="422"/>
                    <a:pt x="399" y="423"/>
                    <a:pt x="398" y="425"/>
                  </a:cubicBezTo>
                  <a:cubicBezTo>
                    <a:pt x="396" y="429"/>
                    <a:pt x="396" y="429"/>
                    <a:pt x="396" y="429"/>
                  </a:cubicBezTo>
                  <a:cubicBezTo>
                    <a:pt x="393" y="435"/>
                    <a:pt x="393" y="435"/>
                    <a:pt x="393" y="435"/>
                  </a:cubicBezTo>
                  <a:cubicBezTo>
                    <a:pt x="388" y="447"/>
                    <a:pt x="388" y="447"/>
                    <a:pt x="388" y="447"/>
                  </a:cubicBezTo>
                  <a:cubicBezTo>
                    <a:pt x="384" y="456"/>
                    <a:pt x="381" y="464"/>
                    <a:pt x="378" y="472"/>
                  </a:cubicBezTo>
                  <a:cubicBezTo>
                    <a:pt x="371" y="489"/>
                    <a:pt x="365" y="506"/>
                    <a:pt x="359" y="523"/>
                  </a:cubicBezTo>
                  <a:cubicBezTo>
                    <a:pt x="353" y="539"/>
                    <a:pt x="347" y="556"/>
                    <a:pt x="342" y="573"/>
                  </a:cubicBezTo>
                  <a:cubicBezTo>
                    <a:pt x="340" y="581"/>
                    <a:pt x="337" y="590"/>
                    <a:pt x="335" y="598"/>
                  </a:cubicBezTo>
                  <a:cubicBezTo>
                    <a:pt x="330" y="612"/>
                    <a:pt x="330" y="612"/>
                    <a:pt x="330" y="612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39" y="621"/>
                    <a:pt x="339" y="621"/>
                    <a:pt x="339" y="621"/>
                  </a:cubicBezTo>
                  <a:cubicBezTo>
                    <a:pt x="392" y="621"/>
                    <a:pt x="392" y="621"/>
                    <a:pt x="392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4" y="621"/>
                    <a:pt x="395" y="621"/>
                    <a:pt x="395" y="621"/>
                  </a:cubicBezTo>
                  <a:cubicBezTo>
                    <a:pt x="397" y="621"/>
                    <a:pt x="398" y="620"/>
                    <a:pt x="399" y="620"/>
                  </a:cubicBezTo>
                  <a:cubicBezTo>
                    <a:pt x="402" y="619"/>
                    <a:pt x="404" y="618"/>
                    <a:pt x="406" y="616"/>
                  </a:cubicBezTo>
                  <a:cubicBezTo>
                    <a:pt x="410" y="613"/>
                    <a:pt x="413" y="608"/>
                    <a:pt x="414" y="603"/>
                  </a:cubicBezTo>
                  <a:cubicBezTo>
                    <a:pt x="414" y="602"/>
                    <a:pt x="414" y="601"/>
                    <a:pt x="414" y="601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596"/>
                    <a:pt x="414" y="596"/>
                    <a:pt x="414" y="596"/>
                  </a:cubicBezTo>
                  <a:cubicBezTo>
                    <a:pt x="414" y="590"/>
                    <a:pt x="414" y="590"/>
                    <a:pt x="414" y="590"/>
                  </a:cubicBezTo>
                  <a:cubicBezTo>
                    <a:pt x="414" y="577"/>
                    <a:pt x="414" y="577"/>
                    <a:pt x="414" y="577"/>
                  </a:cubicBezTo>
                  <a:cubicBezTo>
                    <a:pt x="414" y="552"/>
                    <a:pt x="414" y="552"/>
                    <a:pt x="414" y="552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7"/>
                    <a:pt x="415" y="547"/>
                    <a:pt x="415" y="547"/>
                  </a:cubicBezTo>
                  <a:cubicBezTo>
                    <a:pt x="416" y="546"/>
                    <a:pt x="416" y="546"/>
                    <a:pt x="416" y="546"/>
                  </a:cubicBezTo>
                  <a:cubicBezTo>
                    <a:pt x="420" y="545"/>
                    <a:pt x="424" y="543"/>
                    <a:pt x="428" y="541"/>
                  </a:cubicBezTo>
                  <a:cubicBezTo>
                    <a:pt x="442" y="533"/>
                    <a:pt x="456" y="523"/>
                    <a:pt x="470" y="513"/>
                  </a:cubicBezTo>
                  <a:cubicBezTo>
                    <a:pt x="496" y="493"/>
                    <a:pt x="518" y="468"/>
                    <a:pt x="535" y="440"/>
                  </a:cubicBezTo>
                  <a:cubicBezTo>
                    <a:pt x="553" y="412"/>
                    <a:pt x="565" y="382"/>
                    <a:pt x="572" y="350"/>
                  </a:cubicBezTo>
                  <a:cubicBezTo>
                    <a:pt x="580" y="319"/>
                    <a:pt x="581" y="286"/>
                    <a:pt x="578" y="255"/>
                  </a:cubicBezTo>
                  <a:cubicBezTo>
                    <a:pt x="574" y="223"/>
                    <a:pt x="566" y="192"/>
                    <a:pt x="552" y="164"/>
                  </a:cubicBezTo>
                  <a:cubicBezTo>
                    <a:pt x="539" y="135"/>
                    <a:pt x="521" y="109"/>
                    <a:pt x="499" y="86"/>
                  </a:cubicBezTo>
                  <a:cubicBezTo>
                    <a:pt x="477" y="63"/>
                    <a:pt x="451" y="44"/>
                    <a:pt x="424" y="30"/>
                  </a:cubicBezTo>
                  <a:cubicBezTo>
                    <a:pt x="412" y="23"/>
                    <a:pt x="399" y="18"/>
                    <a:pt x="386" y="13"/>
                  </a:cubicBezTo>
                  <a:cubicBezTo>
                    <a:pt x="369" y="8"/>
                    <a:pt x="353" y="4"/>
                    <a:pt x="339" y="2"/>
                  </a:cubicBezTo>
                  <a:cubicBezTo>
                    <a:pt x="325" y="0"/>
                    <a:pt x="313" y="0"/>
                    <a:pt x="305" y="0"/>
                  </a:cubicBezTo>
                  <a:cubicBezTo>
                    <a:pt x="296" y="0"/>
                    <a:pt x="291" y="0"/>
                    <a:pt x="291" y="1"/>
                  </a:cubicBezTo>
                  <a:cubicBezTo>
                    <a:pt x="291" y="1"/>
                    <a:pt x="296" y="2"/>
                    <a:pt x="308" y="3"/>
                  </a:cubicBezTo>
                  <a:cubicBezTo>
                    <a:pt x="314" y="3"/>
                    <a:pt x="322" y="4"/>
                    <a:pt x="331" y="6"/>
                  </a:cubicBezTo>
                  <a:cubicBezTo>
                    <a:pt x="341" y="7"/>
                    <a:pt x="352" y="10"/>
                    <a:pt x="365" y="13"/>
                  </a:cubicBezTo>
                  <a:cubicBezTo>
                    <a:pt x="372" y="15"/>
                    <a:pt x="380" y="18"/>
                    <a:pt x="388" y="21"/>
                  </a:cubicBezTo>
                  <a:cubicBezTo>
                    <a:pt x="397" y="24"/>
                    <a:pt x="405" y="28"/>
                    <a:pt x="413" y="31"/>
                  </a:cubicBezTo>
                  <a:cubicBezTo>
                    <a:pt x="429" y="39"/>
                    <a:pt x="440" y="46"/>
                    <a:pt x="440" y="46"/>
                  </a:cubicBezTo>
                  <a:cubicBezTo>
                    <a:pt x="445" y="49"/>
                    <a:pt x="445" y="50"/>
                    <a:pt x="444" y="50"/>
                  </a:cubicBezTo>
                  <a:cubicBezTo>
                    <a:pt x="443" y="50"/>
                    <a:pt x="440" y="48"/>
                    <a:pt x="437" y="47"/>
                  </a:cubicBezTo>
                  <a:cubicBezTo>
                    <a:pt x="475" y="70"/>
                    <a:pt x="507" y="102"/>
                    <a:pt x="530" y="139"/>
                  </a:cubicBezTo>
                  <a:cubicBezTo>
                    <a:pt x="553" y="176"/>
                    <a:pt x="567" y="219"/>
                    <a:pt x="571" y="263"/>
                  </a:cubicBezTo>
                  <a:cubicBezTo>
                    <a:pt x="572" y="285"/>
                    <a:pt x="572" y="307"/>
                    <a:pt x="568" y="329"/>
                  </a:cubicBezTo>
                  <a:cubicBezTo>
                    <a:pt x="565" y="350"/>
                    <a:pt x="559" y="371"/>
                    <a:pt x="551" y="392"/>
                  </a:cubicBezTo>
                  <a:cubicBezTo>
                    <a:pt x="535" y="432"/>
                    <a:pt x="509" y="469"/>
                    <a:pt x="475" y="498"/>
                  </a:cubicBezTo>
                  <a:cubicBezTo>
                    <a:pt x="462" y="510"/>
                    <a:pt x="448" y="520"/>
                    <a:pt x="432" y="529"/>
                  </a:cubicBezTo>
                  <a:cubicBezTo>
                    <a:pt x="428" y="531"/>
                    <a:pt x="425" y="533"/>
                    <a:pt x="421" y="535"/>
                  </a:cubicBezTo>
                  <a:cubicBezTo>
                    <a:pt x="419" y="536"/>
                    <a:pt x="417" y="537"/>
                    <a:pt x="415" y="538"/>
                  </a:cubicBezTo>
                  <a:cubicBezTo>
                    <a:pt x="413" y="539"/>
                    <a:pt x="410" y="541"/>
                    <a:pt x="407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4"/>
                    <a:pt x="406" y="544"/>
                    <a:pt x="406" y="544"/>
                  </a:cubicBezTo>
                  <a:cubicBezTo>
                    <a:pt x="406" y="547"/>
                    <a:pt x="406" y="547"/>
                    <a:pt x="406" y="547"/>
                  </a:cubicBezTo>
                  <a:cubicBezTo>
                    <a:pt x="406" y="551"/>
                    <a:pt x="406" y="551"/>
                    <a:pt x="406" y="551"/>
                  </a:cubicBezTo>
                  <a:cubicBezTo>
                    <a:pt x="406" y="558"/>
                    <a:pt x="406" y="558"/>
                    <a:pt x="406" y="558"/>
                  </a:cubicBezTo>
                  <a:cubicBezTo>
                    <a:pt x="406" y="571"/>
                    <a:pt x="406" y="571"/>
                    <a:pt x="406" y="571"/>
                  </a:cubicBezTo>
                  <a:cubicBezTo>
                    <a:pt x="406" y="598"/>
                    <a:pt x="406" y="598"/>
                    <a:pt x="406" y="598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1"/>
                    <a:pt x="406" y="601"/>
                    <a:pt x="406" y="601"/>
                  </a:cubicBezTo>
                  <a:cubicBezTo>
                    <a:pt x="406" y="602"/>
                    <a:pt x="406" y="603"/>
                    <a:pt x="406" y="604"/>
                  </a:cubicBezTo>
                  <a:cubicBezTo>
                    <a:pt x="405" y="605"/>
                    <a:pt x="404" y="607"/>
                    <a:pt x="403" y="608"/>
                  </a:cubicBezTo>
                  <a:cubicBezTo>
                    <a:pt x="401" y="611"/>
                    <a:pt x="398" y="613"/>
                    <a:pt x="394" y="613"/>
                  </a:cubicBezTo>
                  <a:cubicBezTo>
                    <a:pt x="394" y="613"/>
                    <a:pt x="393" y="613"/>
                    <a:pt x="393" y="613"/>
                  </a:cubicBezTo>
                  <a:cubicBezTo>
                    <a:pt x="391" y="613"/>
                    <a:pt x="391" y="613"/>
                    <a:pt x="391" y="613"/>
                  </a:cubicBezTo>
                  <a:cubicBezTo>
                    <a:pt x="388" y="613"/>
                    <a:pt x="388" y="613"/>
                    <a:pt x="388" y="613"/>
                  </a:cubicBezTo>
                  <a:cubicBezTo>
                    <a:pt x="381" y="613"/>
                    <a:pt x="381" y="613"/>
                    <a:pt x="381" y="613"/>
                  </a:cubicBezTo>
                  <a:cubicBezTo>
                    <a:pt x="368" y="613"/>
                    <a:pt x="368" y="613"/>
                    <a:pt x="368" y="613"/>
                  </a:cubicBezTo>
                  <a:cubicBezTo>
                    <a:pt x="342" y="613"/>
                    <a:pt x="342" y="613"/>
                    <a:pt x="342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8" y="613"/>
                    <a:pt x="339" y="613"/>
                    <a:pt x="339" y="613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0"/>
                    <a:pt x="339" y="610"/>
                    <a:pt x="339" y="610"/>
                  </a:cubicBezTo>
                  <a:cubicBezTo>
                    <a:pt x="342" y="599"/>
                    <a:pt x="342" y="599"/>
                    <a:pt x="342" y="599"/>
                  </a:cubicBezTo>
                  <a:cubicBezTo>
                    <a:pt x="345" y="591"/>
                    <a:pt x="348" y="582"/>
                    <a:pt x="350" y="574"/>
                  </a:cubicBezTo>
                  <a:cubicBezTo>
                    <a:pt x="355" y="557"/>
                    <a:pt x="361" y="540"/>
                    <a:pt x="367" y="524"/>
                  </a:cubicBezTo>
                  <a:cubicBezTo>
                    <a:pt x="373" y="507"/>
                    <a:pt x="379" y="490"/>
                    <a:pt x="385" y="474"/>
                  </a:cubicBezTo>
                  <a:cubicBezTo>
                    <a:pt x="389" y="466"/>
                    <a:pt x="392" y="458"/>
                    <a:pt x="396" y="450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403" y="432"/>
                    <a:pt x="403" y="432"/>
                    <a:pt x="403" y="432"/>
                  </a:cubicBezTo>
                  <a:cubicBezTo>
                    <a:pt x="404" y="430"/>
                    <a:pt x="404" y="430"/>
                    <a:pt x="404" y="430"/>
                  </a:cubicBezTo>
                  <a:cubicBezTo>
                    <a:pt x="405" y="429"/>
                    <a:pt x="405" y="429"/>
                    <a:pt x="405" y="428"/>
                  </a:cubicBezTo>
                  <a:cubicBezTo>
                    <a:pt x="405" y="428"/>
                    <a:pt x="406" y="428"/>
                    <a:pt x="406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8" y="429"/>
                    <a:pt x="408" y="429"/>
                    <a:pt x="408" y="429"/>
                  </a:cubicBezTo>
                  <a:cubicBezTo>
                    <a:pt x="410" y="429"/>
                    <a:pt x="412" y="429"/>
                    <a:pt x="414" y="428"/>
                  </a:cubicBezTo>
                  <a:cubicBezTo>
                    <a:pt x="418" y="428"/>
                    <a:pt x="422" y="427"/>
                    <a:pt x="426" y="426"/>
                  </a:cubicBezTo>
                  <a:cubicBezTo>
                    <a:pt x="433" y="424"/>
                    <a:pt x="441" y="420"/>
                    <a:pt x="446" y="413"/>
                  </a:cubicBezTo>
                  <a:cubicBezTo>
                    <a:pt x="449" y="410"/>
                    <a:pt x="451" y="407"/>
                    <a:pt x="453" y="403"/>
                  </a:cubicBezTo>
                  <a:cubicBezTo>
                    <a:pt x="454" y="399"/>
                    <a:pt x="455" y="395"/>
                    <a:pt x="456" y="391"/>
                  </a:cubicBezTo>
                  <a:cubicBezTo>
                    <a:pt x="457" y="383"/>
                    <a:pt x="457" y="375"/>
                    <a:pt x="453" y="367"/>
                  </a:cubicBezTo>
                  <a:cubicBezTo>
                    <a:pt x="451" y="363"/>
                    <a:pt x="449" y="360"/>
                    <a:pt x="446" y="357"/>
                  </a:cubicBezTo>
                  <a:cubicBezTo>
                    <a:pt x="442" y="354"/>
                    <a:pt x="438" y="352"/>
                    <a:pt x="434" y="351"/>
                  </a:cubicBezTo>
                  <a:cubicBezTo>
                    <a:pt x="433" y="351"/>
                    <a:pt x="431" y="351"/>
                    <a:pt x="430" y="351"/>
                  </a:cubicBezTo>
                  <a:cubicBezTo>
                    <a:pt x="429" y="351"/>
                    <a:pt x="428" y="351"/>
                    <a:pt x="427" y="351"/>
                  </a:cubicBezTo>
                  <a:cubicBezTo>
                    <a:pt x="424" y="351"/>
                    <a:pt x="422" y="352"/>
                    <a:pt x="420" y="353"/>
                  </a:cubicBezTo>
                  <a:cubicBezTo>
                    <a:pt x="416" y="355"/>
                    <a:pt x="413" y="357"/>
                    <a:pt x="410" y="360"/>
                  </a:cubicBezTo>
                  <a:cubicBezTo>
                    <a:pt x="407" y="363"/>
                    <a:pt x="405" y="366"/>
                    <a:pt x="402" y="369"/>
                  </a:cubicBezTo>
                  <a:cubicBezTo>
                    <a:pt x="402" y="369"/>
                    <a:pt x="401" y="370"/>
                    <a:pt x="401" y="371"/>
                  </a:cubicBezTo>
                  <a:cubicBezTo>
                    <a:pt x="400" y="372"/>
                    <a:pt x="400" y="372"/>
                    <a:pt x="400" y="372"/>
                  </a:cubicBezTo>
                  <a:cubicBezTo>
                    <a:pt x="400" y="373"/>
                    <a:pt x="400" y="373"/>
                    <a:pt x="400" y="373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5"/>
                    <a:pt x="389" y="395"/>
                    <a:pt x="389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7" y="394"/>
                    <a:pt x="387" y="394"/>
                    <a:pt x="387" y="394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5" y="393"/>
                    <a:pt x="385" y="393"/>
                    <a:pt x="385" y="393"/>
                  </a:cubicBezTo>
                  <a:cubicBezTo>
                    <a:pt x="385" y="392"/>
                    <a:pt x="384" y="392"/>
                    <a:pt x="383" y="391"/>
                  </a:cubicBezTo>
                  <a:cubicBezTo>
                    <a:pt x="380" y="389"/>
                    <a:pt x="377" y="386"/>
                    <a:pt x="375" y="383"/>
                  </a:cubicBezTo>
                  <a:cubicBezTo>
                    <a:pt x="369" y="377"/>
                    <a:pt x="365" y="370"/>
                    <a:pt x="362" y="363"/>
                  </a:cubicBezTo>
                  <a:cubicBezTo>
                    <a:pt x="365" y="370"/>
                    <a:pt x="369" y="377"/>
                    <a:pt x="375" y="383"/>
                  </a:cubicBezTo>
                  <a:cubicBezTo>
                    <a:pt x="377" y="386"/>
                    <a:pt x="380" y="389"/>
                    <a:pt x="383" y="391"/>
                  </a:cubicBezTo>
                  <a:cubicBezTo>
                    <a:pt x="384" y="392"/>
                    <a:pt x="385" y="392"/>
                    <a:pt x="385" y="393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7" y="393"/>
                    <a:pt x="387" y="393"/>
                    <a:pt x="387" y="393"/>
                  </a:cubicBezTo>
                  <a:cubicBezTo>
                    <a:pt x="387" y="394"/>
                    <a:pt x="387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4"/>
                    <a:pt x="389" y="395"/>
                    <a:pt x="389" y="394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9" y="373"/>
                    <a:pt x="399" y="373"/>
                    <a:pt x="400" y="372"/>
                  </a:cubicBezTo>
                  <a:cubicBezTo>
                    <a:pt x="401" y="371"/>
                    <a:pt x="401" y="371"/>
                    <a:pt x="401" y="371"/>
                  </a:cubicBezTo>
                  <a:cubicBezTo>
                    <a:pt x="401" y="370"/>
                    <a:pt x="402" y="369"/>
                    <a:pt x="402" y="369"/>
                  </a:cubicBezTo>
                  <a:cubicBezTo>
                    <a:pt x="405" y="365"/>
                    <a:pt x="407" y="362"/>
                    <a:pt x="410" y="360"/>
                  </a:cubicBezTo>
                  <a:cubicBezTo>
                    <a:pt x="413" y="357"/>
                    <a:pt x="417" y="354"/>
                    <a:pt x="421" y="353"/>
                  </a:cubicBezTo>
                  <a:cubicBezTo>
                    <a:pt x="423" y="352"/>
                    <a:pt x="425" y="351"/>
                    <a:pt x="427" y="351"/>
                  </a:cubicBezTo>
                  <a:cubicBezTo>
                    <a:pt x="429" y="350"/>
                    <a:pt x="432" y="350"/>
                    <a:pt x="434" y="351"/>
                  </a:cubicBezTo>
                  <a:cubicBezTo>
                    <a:pt x="439" y="352"/>
                    <a:pt x="443" y="354"/>
                    <a:pt x="446" y="357"/>
                  </a:cubicBezTo>
                  <a:cubicBezTo>
                    <a:pt x="449" y="360"/>
                    <a:pt x="452" y="364"/>
                    <a:pt x="453" y="368"/>
                  </a:cubicBezTo>
                  <a:cubicBezTo>
                    <a:pt x="457" y="375"/>
                    <a:pt x="457" y="384"/>
                    <a:pt x="456" y="392"/>
                  </a:cubicBezTo>
                  <a:cubicBezTo>
                    <a:pt x="455" y="396"/>
                    <a:pt x="454" y="400"/>
                    <a:pt x="453" y="403"/>
                  </a:cubicBezTo>
                  <a:cubicBezTo>
                    <a:pt x="451" y="407"/>
                    <a:pt x="449" y="411"/>
                    <a:pt x="446" y="414"/>
                  </a:cubicBezTo>
                  <a:cubicBezTo>
                    <a:pt x="441" y="420"/>
                    <a:pt x="433" y="424"/>
                    <a:pt x="425" y="426"/>
                  </a:cubicBezTo>
                  <a:cubicBezTo>
                    <a:pt x="422" y="428"/>
                    <a:pt x="418" y="428"/>
                    <a:pt x="414" y="429"/>
                  </a:cubicBezTo>
                  <a:cubicBezTo>
                    <a:pt x="412" y="429"/>
                    <a:pt x="410" y="429"/>
                    <a:pt x="408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6" y="429"/>
                    <a:pt x="406" y="429"/>
                    <a:pt x="406" y="429"/>
                  </a:cubicBezTo>
                  <a:cubicBezTo>
                    <a:pt x="406" y="429"/>
                    <a:pt x="405" y="429"/>
                    <a:pt x="405" y="429"/>
                  </a:cubicBezTo>
                  <a:cubicBezTo>
                    <a:pt x="405" y="429"/>
                    <a:pt x="405" y="429"/>
                    <a:pt x="404" y="430"/>
                  </a:cubicBezTo>
                  <a:cubicBezTo>
                    <a:pt x="404" y="432"/>
                    <a:pt x="404" y="432"/>
                    <a:pt x="404" y="432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396" y="450"/>
                    <a:pt x="396" y="450"/>
                    <a:pt x="396" y="450"/>
                  </a:cubicBezTo>
                  <a:cubicBezTo>
                    <a:pt x="392" y="458"/>
                    <a:pt x="389" y="466"/>
                    <a:pt x="385" y="475"/>
                  </a:cubicBezTo>
                  <a:cubicBezTo>
                    <a:pt x="379" y="491"/>
                    <a:pt x="373" y="508"/>
                    <a:pt x="367" y="525"/>
                  </a:cubicBezTo>
                  <a:cubicBezTo>
                    <a:pt x="361" y="541"/>
                    <a:pt x="355" y="558"/>
                    <a:pt x="350" y="575"/>
                  </a:cubicBezTo>
                  <a:cubicBezTo>
                    <a:pt x="347" y="584"/>
                    <a:pt x="345" y="592"/>
                    <a:pt x="342" y="601"/>
                  </a:cubicBezTo>
                  <a:cubicBezTo>
                    <a:pt x="339" y="611"/>
                    <a:pt x="339" y="611"/>
                    <a:pt x="339" y="611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40" y="613"/>
                    <a:pt x="340" y="613"/>
                    <a:pt x="340" y="613"/>
                  </a:cubicBezTo>
                  <a:cubicBezTo>
                    <a:pt x="343" y="613"/>
                    <a:pt x="343" y="613"/>
                    <a:pt x="343" y="613"/>
                  </a:cubicBezTo>
                  <a:cubicBezTo>
                    <a:pt x="369" y="613"/>
                    <a:pt x="369" y="613"/>
                    <a:pt x="369" y="613"/>
                  </a:cubicBezTo>
                  <a:cubicBezTo>
                    <a:pt x="382" y="613"/>
                    <a:pt x="382" y="613"/>
                    <a:pt x="382" y="613"/>
                  </a:cubicBezTo>
                  <a:cubicBezTo>
                    <a:pt x="389" y="613"/>
                    <a:pt x="389" y="613"/>
                    <a:pt x="389" y="613"/>
                  </a:cubicBezTo>
                  <a:cubicBezTo>
                    <a:pt x="392" y="613"/>
                    <a:pt x="392" y="613"/>
                    <a:pt x="392" y="613"/>
                  </a:cubicBezTo>
                  <a:cubicBezTo>
                    <a:pt x="393" y="613"/>
                    <a:pt x="393" y="613"/>
                    <a:pt x="394" y="613"/>
                  </a:cubicBezTo>
                  <a:cubicBezTo>
                    <a:pt x="394" y="613"/>
                    <a:pt x="395" y="613"/>
                    <a:pt x="395" y="613"/>
                  </a:cubicBezTo>
                  <a:cubicBezTo>
                    <a:pt x="398" y="612"/>
                    <a:pt x="402" y="610"/>
                    <a:pt x="404" y="607"/>
                  </a:cubicBezTo>
                  <a:cubicBezTo>
                    <a:pt x="405" y="606"/>
                    <a:pt x="405" y="604"/>
                    <a:pt x="406" y="603"/>
                  </a:cubicBezTo>
                  <a:cubicBezTo>
                    <a:pt x="406" y="602"/>
                    <a:pt x="406" y="601"/>
                    <a:pt x="406" y="600"/>
                  </a:cubicBezTo>
                  <a:cubicBezTo>
                    <a:pt x="406" y="597"/>
                    <a:pt x="406" y="597"/>
                    <a:pt x="406" y="597"/>
                  </a:cubicBezTo>
                  <a:cubicBezTo>
                    <a:pt x="406" y="570"/>
                    <a:pt x="406" y="570"/>
                    <a:pt x="406" y="570"/>
                  </a:cubicBezTo>
                  <a:cubicBezTo>
                    <a:pt x="406" y="557"/>
                    <a:pt x="406" y="557"/>
                    <a:pt x="406" y="557"/>
                  </a:cubicBezTo>
                  <a:cubicBezTo>
                    <a:pt x="406" y="550"/>
                    <a:pt x="406" y="550"/>
                    <a:pt x="406" y="550"/>
                  </a:cubicBezTo>
                  <a:cubicBezTo>
                    <a:pt x="406" y="545"/>
                    <a:pt x="406" y="545"/>
                    <a:pt x="406" y="545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7" y="542"/>
                    <a:pt x="407" y="542"/>
                    <a:pt x="407" y="542"/>
                  </a:cubicBezTo>
                  <a:cubicBezTo>
                    <a:pt x="408" y="542"/>
                    <a:pt x="408" y="542"/>
                    <a:pt x="408" y="542"/>
                  </a:cubicBezTo>
                  <a:cubicBezTo>
                    <a:pt x="412" y="540"/>
                    <a:pt x="412" y="540"/>
                    <a:pt x="412" y="540"/>
                  </a:cubicBezTo>
                  <a:cubicBezTo>
                    <a:pt x="415" y="538"/>
                    <a:pt x="415" y="538"/>
                    <a:pt x="415" y="538"/>
                  </a:cubicBezTo>
                  <a:cubicBezTo>
                    <a:pt x="417" y="537"/>
                    <a:pt x="419" y="536"/>
                    <a:pt x="421" y="535"/>
                  </a:cubicBezTo>
                  <a:cubicBezTo>
                    <a:pt x="425" y="533"/>
                    <a:pt x="429" y="531"/>
                    <a:pt x="433" y="529"/>
                  </a:cubicBezTo>
                  <a:cubicBezTo>
                    <a:pt x="448" y="520"/>
                    <a:pt x="462" y="509"/>
                    <a:pt x="475" y="498"/>
                  </a:cubicBezTo>
                  <a:cubicBezTo>
                    <a:pt x="509" y="469"/>
                    <a:pt x="535" y="432"/>
                    <a:pt x="551" y="391"/>
                  </a:cubicBezTo>
                  <a:cubicBezTo>
                    <a:pt x="568" y="350"/>
                    <a:pt x="574" y="305"/>
                    <a:pt x="570" y="261"/>
                  </a:cubicBezTo>
                  <a:cubicBezTo>
                    <a:pt x="566" y="217"/>
                    <a:pt x="552" y="174"/>
                    <a:pt x="528" y="136"/>
                  </a:cubicBezTo>
                  <a:cubicBezTo>
                    <a:pt x="504" y="99"/>
                    <a:pt x="471" y="67"/>
                    <a:pt x="432" y="44"/>
                  </a:cubicBezTo>
                  <a:cubicBezTo>
                    <a:pt x="430" y="43"/>
                    <a:pt x="429" y="43"/>
                    <a:pt x="432" y="45"/>
                  </a:cubicBezTo>
                  <a:cubicBezTo>
                    <a:pt x="442" y="52"/>
                    <a:pt x="442" y="52"/>
                    <a:pt x="442" y="52"/>
                  </a:cubicBezTo>
                  <a:cubicBezTo>
                    <a:pt x="446" y="55"/>
                    <a:pt x="452" y="59"/>
                    <a:pt x="460" y="65"/>
                  </a:cubicBezTo>
                  <a:cubicBezTo>
                    <a:pt x="470" y="73"/>
                    <a:pt x="487" y="88"/>
                    <a:pt x="505" y="108"/>
                  </a:cubicBezTo>
                  <a:cubicBezTo>
                    <a:pt x="513" y="119"/>
                    <a:pt x="522" y="131"/>
                    <a:pt x="530" y="144"/>
                  </a:cubicBezTo>
                  <a:cubicBezTo>
                    <a:pt x="538" y="157"/>
                    <a:pt x="545" y="172"/>
                    <a:pt x="551" y="188"/>
                  </a:cubicBezTo>
                  <a:cubicBezTo>
                    <a:pt x="557" y="203"/>
                    <a:pt x="562" y="220"/>
                    <a:pt x="565" y="237"/>
                  </a:cubicBezTo>
                  <a:cubicBezTo>
                    <a:pt x="568" y="254"/>
                    <a:pt x="569" y="271"/>
                    <a:pt x="569" y="288"/>
                  </a:cubicBezTo>
                  <a:cubicBezTo>
                    <a:pt x="569" y="305"/>
                    <a:pt x="568" y="321"/>
                    <a:pt x="565" y="337"/>
                  </a:cubicBezTo>
                  <a:cubicBezTo>
                    <a:pt x="562" y="352"/>
                    <a:pt x="558" y="366"/>
                    <a:pt x="554" y="379"/>
                  </a:cubicBezTo>
                  <a:cubicBezTo>
                    <a:pt x="539" y="422"/>
                    <a:pt x="513" y="461"/>
                    <a:pt x="478" y="492"/>
                  </a:cubicBezTo>
                  <a:cubicBezTo>
                    <a:pt x="461" y="508"/>
                    <a:pt x="442" y="521"/>
                    <a:pt x="421" y="532"/>
                  </a:cubicBezTo>
                  <a:cubicBezTo>
                    <a:pt x="419" y="534"/>
                    <a:pt x="416" y="535"/>
                    <a:pt x="413" y="536"/>
                  </a:cubicBezTo>
                  <a:cubicBezTo>
                    <a:pt x="408" y="539"/>
                    <a:pt x="408" y="539"/>
                    <a:pt x="408" y="539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2"/>
                    <a:pt x="404" y="542"/>
                    <a:pt x="404" y="542"/>
                  </a:cubicBezTo>
                  <a:cubicBezTo>
                    <a:pt x="404" y="543"/>
                    <a:pt x="404" y="543"/>
                    <a:pt x="404" y="543"/>
                  </a:cubicBezTo>
                  <a:cubicBezTo>
                    <a:pt x="404" y="545"/>
                    <a:pt x="404" y="545"/>
                    <a:pt x="404" y="545"/>
                  </a:cubicBezTo>
                  <a:cubicBezTo>
                    <a:pt x="404" y="565"/>
                    <a:pt x="404" y="565"/>
                    <a:pt x="404" y="565"/>
                  </a:cubicBezTo>
                  <a:cubicBezTo>
                    <a:pt x="404" y="600"/>
                    <a:pt x="404" y="600"/>
                    <a:pt x="404" y="600"/>
                  </a:cubicBezTo>
                  <a:cubicBezTo>
                    <a:pt x="403" y="602"/>
                    <a:pt x="403" y="604"/>
                    <a:pt x="402" y="606"/>
                  </a:cubicBezTo>
                  <a:cubicBezTo>
                    <a:pt x="401" y="607"/>
                    <a:pt x="399" y="609"/>
                    <a:pt x="397" y="609"/>
                  </a:cubicBezTo>
                  <a:cubicBezTo>
                    <a:pt x="397" y="610"/>
                    <a:pt x="396" y="610"/>
                    <a:pt x="395" y="610"/>
                  </a:cubicBezTo>
                  <a:cubicBezTo>
                    <a:pt x="394" y="610"/>
                    <a:pt x="393" y="610"/>
                    <a:pt x="391" y="610"/>
                  </a:cubicBezTo>
                  <a:cubicBezTo>
                    <a:pt x="382" y="610"/>
                    <a:pt x="382" y="610"/>
                    <a:pt x="382" y="610"/>
                  </a:cubicBezTo>
                  <a:cubicBezTo>
                    <a:pt x="346" y="610"/>
                    <a:pt x="346" y="610"/>
                    <a:pt x="346" y="610"/>
                  </a:cubicBezTo>
                  <a:cubicBezTo>
                    <a:pt x="343" y="610"/>
                    <a:pt x="343" y="610"/>
                    <a:pt x="343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09"/>
                    <a:pt x="342" y="609"/>
                    <a:pt x="342" y="609"/>
                  </a:cubicBezTo>
                  <a:cubicBezTo>
                    <a:pt x="346" y="596"/>
                    <a:pt x="346" y="596"/>
                    <a:pt x="346" y="596"/>
                  </a:cubicBezTo>
                  <a:cubicBezTo>
                    <a:pt x="350" y="584"/>
                    <a:pt x="353" y="573"/>
                    <a:pt x="357" y="561"/>
                  </a:cubicBezTo>
                  <a:cubicBezTo>
                    <a:pt x="364" y="539"/>
                    <a:pt x="372" y="516"/>
                    <a:pt x="381" y="493"/>
                  </a:cubicBezTo>
                  <a:cubicBezTo>
                    <a:pt x="385" y="482"/>
                    <a:pt x="389" y="471"/>
                    <a:pt x="394" y="460"/>
                  </a:cubicBezTo>
                  <a:cubicBezTo>
                    <a:pt x="396" y="454"/>
                    <a:pt x="399" y="449"/>
                    <a:pt x="401" y="443"/>
                  </a:cubicBezTo>
                  <a:cubicBezTo>
                    <a:pt x="405" y="435"/>
                    <a:pt x="405" y="435"/>
                    <a:pt x="405" y="435"/>
                  </a:cubicBezTo>
                  <a:cubicBezTo>
                    <a:pt x="406" y="432"/>
                    <a:pt x="406" y="432"/>
                    <a:pt x="406" y="432"/>
                  </a:cubicBezTo>
                  <a:cubicBezTo>
                    <a:pt x="406" y="431"/>
                    <a:pt x="406" y="431"/>
                    <a:pt x="406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8" y="431"/>
                    <a:pt x="408" y="431"/>
                    <a:pt x="408" y="431"/>
                  </a:cubicBezTo>
                  <a:cubicBezTo>
                    <a:pt x="410" y="431"/>
                    <a:pt x="412" y="431"/>
                    <a:pt x="414" y="431"/>
                  </a:cubicBezTo>
                  <a:cubicBezTo>
                    <a:pt x="418" y="430"/>
                    <a:pt x="422" y="430"/>
                    <a:pt x="426" y="429"/>
                  </a:cubicBezTo>
                  <a:cubicBezTo>
                    <a:pt x="434" y="426"/>
                    <a:pt x="442" y="422"/>
                    <a:pt x="448" y="415"/>
                  </a:cubicBezTo>
                  <a:cubicBezTo>
                    <a:pt x="451" y="412"/>
                    <a:pt x="453" y="408"/>
                    <a:pt x="455" y="404"/>
                  </a:cubicBezTo>
                  <a:cubicBezTo>
                    <a:pt x="457" y="400"/>
                    <a:pt x="458" y="396"/>
                    <a:pt x="458" y="392"/>
                  </a:cubicBezTo>
                  <a:cubicBezTo>
                    <a:pt x="460" y="383"/>
                    <a:pt x="459" y="374"/>
                    <a:pt x="455" y="366"/>
                  </a:cubicBezTo>
                  <a:cubicBezTo>
                    <a:pt x="453" y="362"/>
                    <a:pt x="450" y="358"/>
                    <a:pt x="447" y="355"/>
                  </a:cubicBezTo>
                  <a:cubicBezTo>
                    <a:pt x="444" y="352"/>
                    <a:pt x="439" y="350"/>
                    <a:pt x="434" y="349"/>
                  </a:cubicBezTo>
                  <a:cubicBezTo>
                    <a:pt x="433" y="348"/>
                    <a:pt x="432" y="348"/>
                    <a:pt x="430" y="348"/>
                  </a:cubicBezTo>
                  <a:cubicBezTo>
                    <a:pt x="429" y="348"/>
                    <a:pt x="428" y="348"/>
                    <a:pt x="426" y="349"/>
                  </a:cubicBezTo>
                  <a:cubicBezTo>
                    <a:pt x="424" y="349"/>
                    <a:pt x="421" y="350"/>
                    <a:pt x="419" y="351"/>
                  </a:cubicBezTo>
                  <a:cubicBezTo>
                    <a:pt x="415" y="353"/>
                    <a:pt x="412" y="355"/>
                    <a:pt x="409" y="358"/>
                  </a:cubicBezTo>
                  <a:cubicBezTo>
                    <a:pt x="406" y="361"/>
                    <a:pt x="403" y="364"/>
                    <a:pt x="401" y="367"/>
                  </a:cubicBezTo>
                  <a:cubicBezTo>
                    <a:pt x="400" y="368"/>
                    <a:pt x="399" y="369"/>
                    <a:pt x="399" y="370"/>
                  </a:cubicBezTo>
                  <a:cubicBezTo>
                    <a:pt x="398" y="370"/>
                    <a:pt x="398" y="370"/>
                    <a:pt x="398" y="370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7" y="373"/>
                    <a:pt x="397" y="373"/>
                    <a:pt x="397" y="373"/>
                  </a:cubicBezTo>
                  <a:cubicBezTo>
                    <a:pt x="395" y="378"/>
                    <a:pt x="395" y="378"/>
                    <a:pt x="395" y="378"/>
                  </a:cubicBezTo>
                  <a:cubicBezTo>
                    <a:pt x="388" y="392"/>
                    <a:pt x="388" y="392"/>
                    <a:pt x="388" y="392"/>
                  </a:cubicBezTo>
                  <a:cubicBezTo>
                    <a:pt x="388" y="392"/>
                    <a:pt x="387" y="391"/>
                    <a:pt x="387" y="391"/>
                  </a:cubicBezTo>
                  <a:cubicBezTo>
                    <a:pt x="387" y="391"/>
                    <a:pt x="387" y="391"/>
                    <a:pt x="387" y="391"/>
                  </a:cubicBezTo>
                  <a:cubicBezTo>
                    <a:pt x="385" y="390"/>
                    <a:pt x="385" y="390"/>
                    <a:pt x="385" y="390"/>
                  </a:cubicBezTo>
                  <a:cubicBezTo>
                    <a:pt x="384" y="390"/>
                    <a:pt x="384" y="389"/>
                    <a:pt x="383" y="388"/>
                  </a:cubicBezTo>
                  <a:cubicBezTo>
                    <a:pt x="379" y="386"/>
                    <a:pt x="376" y="382"/>
                    <a:pt x="374" y="379"/>
                  </a:cubicBezTo>
                  <a:cubicBezTo>
                    <a:pt x="371" y="375"/>
                    <a:pt x="369" y="372"/>
                    <a:pt x="367" y="367"/>
                  </a:cubicBezTo>
                  <a:cubicBezTo>
                    <a:pt x="366" y="365"/>
                    <a:pt x="365" y="363"/>
                    <a:pt x="364" y="361"/>
                  </a:cubicBezTo>
                  <a:cubicBezTo>
                    <a:pt x="363" y="361"/>
                    <a:pt x="363" y="361"/>
                    <a:pt x="363" y="361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5" y="359"/>
                    <a:pt x="365" y="359"/>
                    <a:pt x="365" y="359"/>
                  </a:cubicBezTo>
                  <a:cubicBezTo>
                    <a:pt x="368" y="357"/>
                    <a:pt x="370" y="355"/>
                    <a:pt x="372" y="353"/>
                  </a:cubicBezTo>
                  <a:cubicBezTo>
                    <a:pt x="376" y="349"/>
                    <a:pt x="380" y="345"/>
                    <a:pt x="383" y="340"/>
                  </a:cubicBezTo>
                  <a:cubicBezTo>
                    <a:pt x="387" y="336"/>
                    <a:pt x="390" y="330"/>
                    <a:pt x="391" y="324"/>
                  </a:cubicBezTo>
                  <a:cubicBezTo>
                    <a:pt x="392" y="318"/>
                    <a:pt x="392" y="311"/>
                    <a:pt x="390" y="305"/>
                  </a:cubicBezTo>
                  <a:cubicBezTo>
                    <a:pt x="389" y="302"/>
                    <a:pt x="388" y="299"/>
                    <a:pt x="386" y="296"/>
                  </a:cubicBezTo>
                  <a:cubicBezTo>
                    <a:pt x="385" y="295"/>
                    <a:pt x="384" y="294"/>
                    <a:pt x="383" y="292"/>
                  </a:cubicBezTo>
                  <a:cubicBezTo>
                    <a:pt x="383" y="292"/>
                    <a:pt x="382" y="291"/>
                    <a:pt x="382" y="291"/>
                  </a:cubicBezTo>
                  <a:cubicBezTo>
                    <a:pt x="381" y="290"/>
                    <a:pt x="381" y="290"/>
                    <a:pt x="381" y="290"/>
                  </a:cubicBezTo>
                  <a:cubicBezTo>
                    <a:pt x="380" y="289"/>
                    <a:pt x="380" y="289"/>
                    <a:pt x="380" y="289"/>
                  </a:cubicBezTo>
                  <a:cubicBezTo>
                    <a:pt x="377" y="287"/>
                    <a:pt x="374" y="285"/>
                    <a:pt x="371" y="283"/>
                  </a:cubicBezTo>
                  <a:cubicBezTo>
                    <a:pt x="368" y="282"/>
                    <a:pt x="364" y="282"/>
                    <a:pt x="361" y="282"/>
                  </a:cubicBezTo>
                  <a:cubicBezTo>
                    <a:pt x="354" y="282"/>
                    <a:pt x="348" y="284"/>
                    <a:pt x="343" y="287"/>
                  </a:cubicBezTo>
                  <a:cubicBezTo>
                    <a:pt x="340" y="289"/>
                    <a:pt x="338" y="291"/>
                    <a:pt x="336" y="293"/>
                  </a:cubicBezTo>
                  <a:cubicBezTo>
                    <a:pt x="333" y="295"/>
                    <a:pt x="331" y="298"/>
                    <a:pt x="330" y="300"/>
                  </a:cubicBezTo>
                  <a:cubicBezTo>
                    <a:pt x="327" y="304"/>
                    <a:pt x="325" y="308"/>
                    <a:pt x="324" y="312"/>
                  </a:cubicBezTo>
                  <a:cubicBezTo>
                    <a:pt x="322" y="316"/>
                    <a:pt x="322" y="321"/>
                    <a:pt x="321" y="325"/>
                  </a:cubicBezTo>
                  <a:cubicBezTo>
                    <a:pt x="321" y="329"/>
                    <a:pt x="321" y="333"/>
                    <a:pt x="322" y="337"/>
                  </a:cubicBezTo>
                  <a:cubicBezTo>
                    <a:pt x="322" y="340"/>
                    <a:pt x="322" y="340"/>
                    <a:pt x="322" y="340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3" y="343"/>
                    <a:pt x="323" y="343"/>
                    <a:pt x="323" y="343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0" y="344"/>
                    <a:pt x="318" y="345"/>
                    <a:pt x="315" y="345"/>
                  </a:cubicBezTo>
                  <a:cubicBezTo>
                    <a:pt x="311" y="346"/>
                    <a:pt x="307" y="347"/>
                    <a:pt x="302" y="347"/>
                  </a:cubicBezTo>
                  <a:cubicBezTo>
                    <a:pt x="298" y="346"/>
                    <a:pt x="293" y="346"/>
                    <a:pt x="289" y="345"/>
                  </a:cubicBezTo>
                  <a:cubicBezTo>
                    <a:pt x="287" y="345"/>
                    <a:pt x="287" y="345"/>
                    <a:pt x="287" y="345"/>
                  </a:cubicBezTo>
                  <a:cubicBezTo>
                    <a:pt x="286" y="345"/>
                    <a:pt x="286" y="345"/>
                    <a:pt x="286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4"/>
                    <a:pt x="285" y="344"/>
                    <a:pt x="285" y="344"/>
                  </a:cubicBezTo>
                  <a:cubicBezTo>
                    <a:pt x="286" y="343"/>
                    <a:pt x="286" y="343"/>
                    <a:pt x="286" y="343"/>
                  </a:cubicBezTo>
                  <a:cubicBezTo>
                    <a:pt x="290" y="339"/>
                    <a:pt x="293" y="334"/>
                    <a:pt x="295" y="330"/>
                  </a:cubicBezTo>
                  <a:cubicBezTo>
                    <a:pt x="298" y="325"/>
                    <a:pt x="300" y="320"/>
                    <a:pt x="302" y="314"/>
                  </a:cubicBezTo>
                  <a:cubicBezTo>
                    <a:pt x="302" y="311"/>
                    <a:pt x="303" y="308"/>
                    <a:pt x="302" y="305"/>
                  </a:cubicBezTo>
                  <a:cubicBezTo>
                    <a:pt x="302" y="301"/>
                    <a:pt x="302" y="298"/>
                    <a:pt x="300" y="295"/>
                  </a:cubicBezTo>
                  <a:cubicBezTo>
                    <a:pt x="298" y="289"/>
                    <a:pt x="293" y="284"/>
                    <a:pt x="289" y="280"/>
                  </a:cubicBezTo>
                  <a:cubicBezTo>
                    <a:pt x="284" y="277"/>
                    <a:pt x="278" y="274"/>
                    <a:pt x="271" y="274"/>
                  </a:cubicBezTo>
                  <a:cubicBezTo>
                    <a:pt x="268" y="273"/>
                    <a:pt x="264" y="274"/>
                    <a:pt x="261" y="275"/>
                  </a:cubicBezTo>
                  <a:cubicBezTo>
                    <a:pt x="258" y="276"/>
                    <a:pt x="255" y="277"/>
                    <a:pt x="252" y="279"/>
                  </a:cubicBezTo>
                  <a:cubicBezTo>
                    <a:pt x="247" y="282"/>
                    <a:pt x="243" y="287"/>
                    <a:pt x="240" y="291"/>
                  </a:cubicBezTo>
                  <a:cubicBezTo>
                    <a:pt x="237" y="296"/>
                    <a:pt x="234" y="301"/>
                    <a:pt x="232" y="306"/>
                  </a:cubicBezTo>
                  <a:cubicBezTo>
                    <a:pt x="230" y="311"/>
                    <a:pt x="229" y="316"/>
                    <a:pt x="228" y="322"/>
                  </a:cubicBezTo>
                  <a:cubicBezTo>
                    <a:pt x="228" y="325"/>
                    <a:pt x="228" y="328"/>
                    <a:pt x="228" y="331"/>
                  </a:cubicBezTo>
                  <a:cubicBezTo>
                    <a:pt x="228" y="331"/>
                    <a:pt x="228" y="332"/>
                    <a:pt x="228" y="333"/>
                  </a:cubicBezTo>
                  <a:cubicBezTo>
                    <a:pt x="228" y="334"/>
                    <a:pt x="228" y="334"/>
                    <a:pt x="228" y="335"/>
                  </a:cubicBezTo>
                  <a:cubicBezTo>
                    <a:pt x="229" y="337"/>
                    <a:pt x="229" y="338"/>
                    <a:pt x="229" y="339"/>
                  </a:cubicBezTo>
                  <a:cubicBezTo>
                    <a:pt x="230" y="342"/>
                    <a:pt x="231" y="345"/>
                    <a:pt x="232" y="348"/>
                  </a:cubicBezTo>
                  <a:cubicBezTo>
                    <a:pt x="233" y="348"/>
                    <a:pt x="233" y="349"/>
                    <a:pt x="233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3" y="351"/>
                    <a:pt x="233" y="351"/>
                    <a:pt x="233" y="351"/>
                  </a:cubicBezTo>
                  <a:cubicBezTo>
                    <a:pt x="231" y="353"/>
                    <a:pt x="229" y="355"/>
                    <a:pt x="228" y="357"/>
                  </a:cubicBezTo>
                  <a:cubicBezTo>
                    <a:pt x="224" y="360"/>
                    <a:pt x="221" y="363"/>
                    <a:pt x="217" y="366"/>
                  </a:cubicBezTo>
                  <a:cubicBezTo>
                    <a:pt x="213" y="369"/>
                    <a:pt x="209" y="372"/>
                    <a:pt x="205" y="375"/>
                  </a:cubicBezTo>
                  <a:cubicBezTo>
                    <a:pt x="204" y="376"/>
                    <a:pt x="203" y="376"/>
                    <a:pt x="202" y="377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198" y="375"/>
                    <a:pt x="198" y="375"/>
                    <a:pt x="198" y="375"/>
                  </a:cubicBezTo>
                  <a:cubicBezTo>
                    <a:pt x="196" y="370"/>
                    <a:pt x="196" y="370"/>
                    <a:pt x="196" y="370"/>
                  </a:cubicBezTo>
                  <a:cubicBezTo>
                    <a:pt x="195" y="368"/>
                    <a:pt x="194" y="366"/>
                    <a:pt x="192" y="365"/>
                  </a:cubicBezTo>
                  <a:cubicBezTo>
                    <a:pt x="188" y="358"/>
                    <a:pt x="182" y="351"/>
                    <a:pt x="174" y="346"/>
                  </a:cubicBezTo>
                  <a:cubicBezTo>
                    <a:pt x="170" y="344"/>
                    <a:pt x="166" y="342"/>
                    <a:pt x="161" y="342"/>
                  </a:cubicBezTo>
                  <a:cubicBezTo>
                    <a:pt x="157" y="341"/>
                    <a:pt x="152" y="341"/>
                    <a:pt x="147" y="342"/>
                  </a:cubicBezTo>
                  <a:cubicBezTo>
                    <a:pt x="145" y="343"/>
                    <a:pt x="142" y="344"/>
                    <a:pt x="140" y="345"/>
                  </a:cubicBezTo>
                  <a:cubicBezTo>
                    <a:pt x="138" y="346"/>
                    <a:pt x="136" y="347"/>
                    <a:pt x="134" y="348"/>
                  </a:cubicBezTo>
                  <a:cubicBezTo>
                    <a:pt x="131" y="351"/>
                    <a:pt x="127" y="355"/>
                    <a:pt x="125" y="359"/>
                  </a:cubicBezTo>
                  <a:cubicBezTo>
                    <a:pt x="123" y="364"/>
                    <a:pt x="122" y="369"/>
                    <a:pt x="122" y="374"/>
                  </a:cubicBezTo>
                  <a:cubicBezTo>
                    <a:pt x="122" y="379"/>
                    <a:pt x="123" y="383"/>
                    <a:pt x="125" y="387"/>
                  </a:cubicBezTo>
                  <a:cubicBezTo>
                    <a:pt x="126" y="391"/>
                    <a:pt x="128" y="395"/>
                    <a:pt x="131" y="399"/>
                  </a:cubicBezTo>
                  <a:cubicBezTo>
                    <a:pt x="133" y="402"/>
                    <a:pt x="136" y="405"/>
                    <a:pt x="139" y="408"/>
                  </a:cubicBezTo>
                  <a:cubicBezTo>
                    <a:pt x="146" y="414"/>
                    <a:pt x="154" y="418"/>
                    <a:pt x="162" y="421"/>
                  </a:cubicBezTo>
                  <a:cubicBezTo>
                    <a:pt x="166" y="422"/>
                    <a:pt x="171" y="422"/>
                    <a:pt x="175" y="422"/>
                  </a:cubicBezTo>
                  <a:cubicBezTo>
                    <a:pt x="177" y="422"/>
                    <a:pt x="179" y="422"/>
                    <a:pt x="181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3" y="425"/>
                    <a:pt x="183" y="425"/>
                    <a:pt x="183" y="425"/>
                  </a:cubicBezTo>
                  <a:cubicBezTo>
                    <a:pt x="186" y="432"/>
                    <a:pt x="186" y="432"/>
                    <a:pt x="186" y="432"/>
                  </a:cubicBezTo>
                  <a:cubicBezTo>
                    <a:pt x="189" y="438"/>
                    <a:pt x="191" y="443"/>
                    <a:pt x="193" y="448"/>
                  </a:cubicBezTo>
                  <a:cubicBezTo>
                    <a:pt x="198" y="458"/>
                    <a:pt x="202" y="469"/>
                    <a:pt x="206" y="480"/>
                  </a:cubicBezTo>
                  <a:cubicBezTo>
                    <a:pt x="215" y="501"/>
                    <a:pt x="222" y="522"/>
                    <a:pt x="230" y="544"/>
                  </a:cubicBezTo>
                  <a:cubicBezTo>
                    <a:pt x="236" y="562"/>
                    <a:pt x="241" y="580"/>
                    <a:pt x="247" y="598"/>
                  </a:cubicBezTo>
                  <a:cubicBezTo>
                    <a:pt x="250" y="609"/>
                    <a:pt x="250" y="609"/>
                    <a:pt x="250" y="609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24" y="610"/>
                    <a:pt x="224" y="610"/>
                    <a:pt x="224" y="610"/>
                  </a:cubicBezTo>
                  <a:cubicBezTo>
                    <a:pt x="196" y="610"/>
                    <a:pt x="196" y="610"/>
                    <a:pt x="196" y="610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187" y="610"/>
                    <a:pt x="186" y="609"/>
                    <a:pt x="184" y="609"/>
                  </a:cubicBezTo>
                  <a:cubicBezTo>
                    <a:pt x="182" y="608"/>
                    <a:pt x="180" y="605"/>
                    <a:pt x="179" y="603"/>
                  </a:cubicBezTo>
                  <a:cubicBezTo>
                    <a:pt x="179" y="602"/>
                    <a:pt x="179" y="601"/>
                    <a:pt x="179" y="600"/>
                  </a:cubicBezTo>
                  <a:cubicBezTo>
                    <a:pt x="179" y="600"/>
                    <a:pt x="179" y="600"/>
                    <a:pt x="179" y="600"/>
                  </a:cubicBezTo>
                  <a:cubicBezTo>
                    <a:pt x="179" y="599"/>
                    <a:pt x="179" y="599"/>
                    <a:pt x="179" y="599"/>
                  </a:cubicBezTo>
                  <a:cubicBezTo>
                    <a:pt x="179" y="597"/>
                    <a:pt x="179" y="597"/>
                    <a:pt x="179" y="597"/>
                  </a:cubicBezTo>
                  <a:cubicBezTo>
                    <a:pt x="179" y="590"/>
                    <a:pt x="179" y="590"/>
                    <a:pt x="179" y="590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544"/>
                    <a:pt x="179" y="544"/>
                    <a:pt x="179" y="544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8" y="540"/>
                    <a:pt x="178" y="540"/>
                    <a:pt x="178" y="540"/>
                  </a:cubicBezTo>
                  <a:cubicBezTo>
                    <a:pt x="177" y="540"/>
                    <a:pt x="177" y="540"/>
                    <a:pt x="177" y="540"/>
                  </a:cubicBezTo>
                  <a:cubicBezTo>
                    <a:pt x="176" y="539"/>
                    <a:pt x="176" y="539"/>
                    <a:pt x="176" y="539"/>
                  </a:cubicBezTo>
                  <a:cubicBezTo>
                    <a:pt x="170" y="536"/>
                    <a:pt x="170" y="536"/>
                    <a:pt x="170" y="536"/>
                  </a:cubicBezTo>
                  <a:cubicBezTo>
                    <a:pt x="168" y="535"/>
                    <a:pt x="166" y="534"/>
                    <a:pt x="164" y="533"/>
                  </a:cubicBezTo>
                  <a:cubicBezTo>
                    <a:pt x="160" y="531"/>
                    <a:pt x="155" y="528"/>
                    <a:pt x="151" y="526"/>
                  </a:cubicBezTo>
                  <a:cubicBezTo>
                    <a:pt x="143" y="521"/>
                    <a:pt x="135" y="516"/>
                    <a:pt x="128" y="511"/>
                  </a:cubicBezTo>
                  <a:cubicBezTo>
                    <a:pt x="113" y="500"/>
                    <a:pt x="99" y="487"/>
                    <a:pt x="86" y="473"/>
                  </a:cubicBezTo>
                  <a:cubicBezTo>
                    <a:pt x="61" y="446"/>
                    <a:pt x="41" y="413"/>
                    <a:pt x="29" y="378"/>
                  </a:cubicBezTo>
                  <a:cubicBezTo>
                    <a:pt x="17" y="344"/>
                    <a:pt x="12" y="307"/>
                    <a:pt x="14" y="271"/>
                  </a:cubicBezTo>
                  <a:cubicBezTo>
                    <a:pt x="16" y="235"/>
                    <a:pt x="25" y="201"/>
                    <a:pt x="40" y="170"/>
                  </a:cubicBezTo>
                  <a:cubicBezTo>
                    <a:pt x="54" y="139"/>
                    <a:pt x="74" y="111"/>
                    <a:pt x="97" y="89"/>
                  </a:cubicBezTo>
                  <a:cubicBezTo>
                    <a:pt x="120" y="66"/>
                    <a:pt x="147" y="48"/>
                    <a:pt x="174" y="35"/>
                  </a:cubicBezTo>
                  <a:cubicBezTo>
                    <a:pt x="198" y="24"/>
                    <a:pt x="220" y="18"/>
                    <a:pt x="237" y="14"/>
                  </a:cubicBezTo>
                  <a:cubicBezTo>
                    <a:pt x="255" y="10"/>
                    <a:pt x="268" y="9"/>
                    <a:pt x="278" y="8"/>
                  </a:cubicBezTo>
                  <a:cubicBezTo>
                    <a:pt x="283" y="8"/>
                    <a:pt x="287" y="8"/>
                    <a:pt x="290" y="8"/>
                  </a:cubicBezTo>
                  <a:cubicBezTo>
                    <a:pt x="293" y="7"/>
                    <a:pt x="295" y="7"/>
                    <a:pt x="296" y="7"/>
                  </a:cubicBezTo>
                  <a:cubicBezTo>
                    <a:pt x="298" y="7"/>
                    <a:pt x="296" y="6"/>
                    <a:pt x="291" y="6"/>
                  </a:cubicBezTo>
                  <a:cubicBezTo>
                    <a:pt x="286" y="6"/>
                    <a:pt x="277" y="5"/>
                    <a:pt x="266" y="6"/>
                  </a:cubicBezTo>
                  <a:cubicBezTo>
                    <a:pt x="254" y="7"/>
                    <a:pt x="239" y="8"/>
                    <a:pt x="222" y="12"/>
                  </a:cubicBezTo>
                  <a:cubicBezTo>
                    <a:pt x="205" y="16"/>
                    <a:pt x="186" y="22"/>
                    <a:pt x="165" y="32"/>
                  </a:cubicBezTo>
                  <a:cubicBezTo>
                    <a:pt x="145" y="42"/>
                    <a:pt x="123" y="56"/>
                    <a:pt x="102" y="74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22" y="55"/>
                    <a:pt x="141" y="43"/>
                    <a:pt x="157" y="34"/>
                  </a:cubicBezTo>
                  <a:cubicBezTo>
                    <a:pt x="173" y="26"/>
                    <a:pt x="186" y="20"/>
                    <a:pt x="196" y="17"/>
                  </a:cubicBezTo>
                  <a:cubicBezTo>
                    <a:pt x="206" y="13"/>
                    <a:pt x="213" y="11"/>
                    <a:pt x="218" y="10"/>
                  </a:cubicBezTo>
                  <a:cubicBezTo>
                    <a:pt x="222" y="8"/>
                    <a:pt x="225" y="8"/>
                    <a:pt x="225" y="7"/>
                  </a:cubicBezTo>
                  <a:cubicBezTo>
                    <a:pt x="227" y="6"/>
                    <a:pt x="223" y="7"/>
                    <a:pt x="220" y="7"/>
                  </a:cubicBezTo>
                  <a:cubicBezTo>
                    <a:pt x="217" y="8"/>
                    <a:pt x="215" y="7"/>
                    <a:pt x="221" y="5"/>
                  </a:cubicBezTo>
                  <a:cubicBezTo>
                    <a:pt x="194" y="12"/>
                    <a:pt x="168" y="23"/>
                    <a:pt x="144" y="37"/>
                  </a:cubicBezTo>
                  <a:cubicBezTo>
                    <a:pt x="120" y="51"/>
                    <a:pt x="98" y="69"/>
                    <a:pt x="78" y="89"/>
                  </a:cubicBezTo>
                  <a:cubicBezTo>
                    <a:pt x="59" y="110"/>
                    <a:pt x="43" y="133"/>
                    <a:pt x="30" y="158"/>
                  </a:cubicBezTo>
                  <a:cubicBezTo>
                    <a:pt x="18" y="183"/>
                    <a:pt x="9" y="210"/>
                    <a:pt x="4" y="237"/>
                  </a:cubicBezTo>
                  <a:cubicBezTo>
                    <a:pt x="3" y="244"/>
                    <a:pt x="1" y="253"/>
                    <a:pt x="1" y="263"/>
                  </a:cubicBezTo>
                  <a:cubicBezTo>
                    <a:pt x="0" y="272"/>
                    <a:pt x="0" y="283"/>
                    <a:pt x="0" y="293"/>
                  </a:cubicBezTo>
                  <a:cubicBezTo>
                    <a:pt x="0" y="304"/>
                    <a:pt x="1" y="314"/>
                    <a:pt x="2" y="324"/>
                  </a:cubicBezTo>
                  <a:cubicBezTo>
                    <a:pt x="3" y="334"/>
                    <a:pt x="5" y="342"/>
                    <a:pt x="6" y="349"/>
                  </a:cubicBezTo>
                  <a:cubicBezTo>
                    <a:pt x="12" y="376"/>
                    <a:pt x="22" y="402"/>
                    <a:pt x="35" y="426"/>
                  </a:cubicBezTo>
                  <a:cubicBezTo>
                    <a:pt x="48" y="450"/>
                    <a:pt x="64" y="472"/>
                    <a:pt x="83" y="491"/>
                  </a:cubicBezTo>
                  <a:cubicBezTo>
                    <a:pt x="102" y="510"/>
                    <a:pt x="124" y="527"/>
                    <a:pt x="148" y="540"/>
                  </a:cubicBezTo>
                  <a:cubicBezTo>
                    <a:pt x="151" y="542"/>
                    <a:pt x="154" y="544"/>
                    <a:pt x="157" y="545"/>
                  </a:cubicBezTo>
                  <a:cubicBezTo>
                    <a:pt x="161" y="547"/>
                    <a:pt x="161" y="547"/>
                    <a:pt x="161" y="547"/>
                  </a:cubicBezTo>
                  <a:cubicBezTo>
                    <a:pt x="164" y="549"/>
                    <a:pt x="164" y="549"/>
                    <a:pt x="164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51"/>
                    <a:pt x="165" y="551"/>
                    <a:pt x="165" y="551"/>
                  </a:cubicBezTo>
                  <a:cubicBezTo>
                    <a:pt x="165" y="561"/>
                    <a:pt x="165" y="561"/>
                    <a:pt x="165" y="561"/>
                  </a:cubicBezTo>
                  <a:cubicBezTo>
                    <a:pt x="165" y="601"/>
                    <a:pt x="165" y="601"/>
                    <a:pt x="165" y="601"/>
                  </a:cubicBezTo>
                  <a:cubicBezTo>
                    <a:pt x="165" y="605"/>
                    <a:pt x="167" y="610"/>
                    <a:pt x="169" y="614"/>
                  </a:cubicBezTo>
                  <a:cubicBezTo>
                    <a:pt x="172" y="618"/>
                    <a:pt x="176" y="621"/>
                    <a:pt x="180" y="622"/>
                  </a:cubicBezTo>
                  <a:cubicBezTo>
                    <a:pt x="180" y="622"/>
                    <a:pt x="180" y="622"/>
                    <a:pt x="181" y="622"/>
                  </a:cubicBezTo>
                  <a:cubicBezTo>
                    <a:pt x="176" y="623"/>
                    <a:pt x="172" y="626"/>
                    <a:pt x="169" y="629"/>
                  </a:cubicBezTo>
                  <a:cubicBezTo>
                    <a:pt x="166" y="633"/>
                    <a:pt x="164" y="637"/>
                    <a:pt x="164" y="641"/>
                  </a:cubicBezTo>
                  <a:cubicBezTo>
                    <a:pt x="163" y="646"/>
                    <a:pt x="163" y="650"/>
                    <a:pt x="165" y="654"/>
                  </a:cubicBezTo>
                  <a:cubicBezTo>
                    <a:pt x="166" y="658"/>
                    <a:pt x="169" y="662"/>
                    <a:pt x="172" y="665"/>
                  </a:cubicBezTo>
                  <a:cubicBezTo>
                    <a:pt x="174" y="667"/>
                    <a:pt x="176" y="668"/>
                    <a:pt x="178" y="669"/>
                  </a:cubicBezTo>
                  <a:cubicBezTo>
                    <a:pt x="181" y="670"/>
                    <a:pt x="183" y="670"/>
                    <a:pt x="185" y="670"/>
                  </a:cubicBezTo>
                  <a:cubicBezTo>
                    <a:pt x="205" y="670"/>
                    <a:pt x="205" y="670"/>
                    <a:pt x="205" y="670"/>
                  </a:cubicBezTo>
                  <a:cubicBezTo>
                    <a:pt x="244" y="670"/>
                    <a:pt x="244" y="670"/>
                    <a:pt x="244" y="670"/>
                  </a:cubicBezTo>
                  <a:cubicBezTo>
                    <a:pt x="268" y="670"/>
                    <a:pt x="268" y="670"/>
                    <a:pt x="268" y="670"/>
                  </a:cubicBezTo>
                  <a:cubicBezTo>
                    <a:pt x="232" y="670"/>
                    <a:pt x="232" y="670"/>
                    <a:pt x="232" y="670"/>
                  </a:cubicBezTo>
                  <a:cubicBezTo>
                    <a:pt x="192" y="670"/>
                    <a:pt x="192" y="670"/>
                    <a:pt x="192" y="670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3" y="671"/>
                    <a:pt x="181" y="671"/>
                  </a:cubicBezTo>
                  <a:cubicBezTo>
                    <a:pt x="177" y="672"/>
                    <a:pt x="172" y="674"/>
                    <a:pt x="169" y="678"/>
                  </a:cubicBezTo>
                  <a:cubicBezTo>
                    <a:pt x="166" y="681"/>
                    <a:pt x="164" y="686"/>
                    <a:pt x="164" y="690"/>
                  </a:cubicBezTo>
                  <a:cubicBezTo>
                    <a:pt x="163" y="694"/>
                    <a:pt x="163" y="699"/>
                    <a:pt x="165" y="703"/>
                  </a:cubicBezTo>
                  <a:cubicBezTo>
                    <a:pt x="166" y="707"/>
                    <a:pt x="169" y="711"/>
                    <a:pt x="172" y="714"/>
                  </a:cubicBezTo>
                  <a:cubicBezTo>
                    <a:pt x="174" y="715"/>
                    <a:pt x="176" y="717"/>
                    <a:pt x="178" y="717"/>
                  </a:cubicBezTo>
                  <a:cubicBezTo>
                    <a:pt x="181" y="718"/>
                    <a:pt x="183" y="719"/>
                    <a:pt x="18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244" y="719"/>
                    <a:pt x="244" y="719"/>
                    <a:pt x="244" y="719"/>
                  </a:cubicBezTo>
                  <a:cubicBezTo>
                    <a:pt x="265" y="719"/>
                    <a:pt x="265" y="719"/>
                    <a:pt x="26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193" y="719"/>
                    <a:pt x="193" y="719"/>
                    <a:pt x="193" y="719"/>
                  </a:cubicBezTo>
                  <a:cubicBezTo>
                    <a:pt x="187" y="719"/>
                    <a:pt x="187" y="719"/>
                    <a:pt x="187" y="719"/>
                  </a:cubicBezTo>
                  <a:cubicBezTo>
                    <a:pt x="186" y="719"/>
                    <a:pt x="186" y="719"/>
                    <a:pt x="186" y="719"/>
                  </a:cubicBezTo>
                  <a:cubicBezTo>
                    <a:pt x="185" y="719"/>
                    <a:pt x="185" y="719"/>
                    <a:pt x="185" y="719"/>
                  </a:cubicBezTo>
                  <a:cubicBezTo>
                    <a:pt x="184" y="719"/>
                    <a:pt x="184" y="719"/>
                    <a:pt x="184" y="719"/>
                  </a:cubicBezTo>
                  <a:cubicBezTo>
                    <a:pt x="182" y="719"/>
                    <a:pt x="181" y="719"/>
                    <a:pt x="179" y="720"/>
                  </a:cubicBezTo>
                  <a:cubicBezTo>
                    <a:pt x="174" y="722"/>
                    <a:pt x="169" y="726"/>
                    <a:pt x="167" y="730"/>
                  </a:cubicBezTo>
                  <a:cubicBezTo>
                    <a:pt x="164" y="735"/>
                    <a:pt x="163" y="740"/>
                    <a:pt x="163" y="746"/>
                  </a:cubicBezTo>
                  <a:cubicBezTo>
                    <a:pt x="164" y="751"/>
                    <a:pt x="166" y="756"/>
                    <a:pt x="169" y="760"/>
                  </a:cubicBezTo>
                  <a:cubicBezTo>
                    <a:pt x="171" y="762"/>
                    <a:pt x="173" y="764"/>
                    <a:pt x="176" y="765"/>
                  </a:cubicBezTo>
                  <a:cubicBezTo>
                    <a:pt x="179" y="766"/>
                    <a:pt x="181" y="767"/>
                    <a:pt x="184" y="767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22" y="805"/>
                    <a:pt x="222" y="805"/>
                    <a:pt x="222" y="805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5" y="810"/>
                    <a:pt x="225" y="810"/>
                    <a:pt x="225" y="810"/>
                  </a:cubicBezTo>
                  <a:cubicBezTo>
                    <a:pt x="225" y="810"/>
                    <a:pt x="225" y="811"/>
                    <a:pt x="225" y="811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9" y="815"/>
                    <a:pt x="229" y="815"/>
                    <a:pt x="229" y="815"/>
                  </a:cubicBezTo>
                  <a:cubicBezTo>
                    <a:pt x="230" y="817"/>
                    <a:pt x="231" y="818"/>
                    <a:pt x="232" y="820"/>
                  </a:cubicBezTo>
                  <a:cubicBezTo>
                    <a:pt x="234" y="821"/>
                    <a:pt x="235" y="822"/>
                    <a:pt x="236" y="824"/>
                  </a:cubicBezTo>
                  <a:cubicBezTo>
                    <a:pt x="238" y="825"/>
                    <a:pt x="239" y="826"/>
                    <a:pt x="241" y="828"/>
                  </a:cubicBezTo>
                  <a:cubicBezTo>
                    <a:pt x="242" y="828"/>
                    <a:pt x="243" y="829"/>
                    <a:pt x="245" y="830"/>
                  </a:cubicBezTo>
                  <a:cubicBezTo>
                    <a:pt x="246" y="830"/>
                    <a:pt x="247" y="830"/>
                    <a:pt x="247" y="830"/>
                  </a:cubicBezTo>
                  <a:cubicBezTo>
                    <a:pt x="249" y="831"/>
                    <a:pt x="249" y="831"/>
                    <a:pt x="249" y="831"/>
                  </a:cubicBezTo>
                  <a:cubicBezTo>
                    <a:pt x="250" y="831"/>
                    <a:pt x="252" y="831"/>
                    <a:pt x="254" y="831"/>
                  </a:cubicBezTo>
                  <a:cubicBezTo>
                    <a:pt x="268" y="833"/>
                    <a:pt x="282" y="834"/>
                    <a:pt x="296" y="834"/>
                  </a:cubicBezTo>
                  <a:cubicBezTo>
                    <a:pt x="303" y="835"/>
                    <a:pt x="310" y="835"/>
                    <a:pt x="318" y="834"/>
                  </a:cubicBezTo>
                  <a:cubicBezTo>
                    <a:pt x="321" y="834"/>
                    <a:pt x="325" y="834"/>
                    <a:pt x="329" y="833"/>
                  </a:cubicBezTo>
                  <a:cubicBezTo>
                    <a:pt x="331" y="833"/>
                    <a:pt x="332" y="832"/>
                    <a:pt x="334" y="832"/>
                  </a:cubicBezTo>
                  <a:cubicBezTo>
                    <a:pt x="335" y="832"/>
                    <a:pt x="336" y="831"/>
                    <a:pt x="337" y="831"/>
                  </a:cubicBezTo>
                  <a:cubicBezTo>
                    <a:pt x="338" y="831"/>
                    <a:pt x="338" y="831"/>
                    <a:pt x="339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2" y="829"/>
                    <a:pt x="342" y="829"/>
                    <a:pt x="343" y="829"/>
                  </a:cubicBezTo>
                  <a:cubicBezTo>
                    <a:pt x="342" y="829"/>
                    <a:pt x="342" y="829"/>
                    <a:pt x="341" y="829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39" y="830"/>
                    <a:pt x="339" y="830"/>
                    <a:pt x="339" y="830"/>
                  </a:cubicBezTo>
                  <a:cubicBezTo>
                    <a:pt x="338" y="831"/>
                    <a:pt x="338" y="831"/>
                    <a:pt x="337" y="831"/>
                  </a:cubicBezTo>
                  <a:cubicBezTo>
                    <a:pt x="336" y="831"/>
                    <a:pt x="335" y="832"/>
                    <a:pt x="334" y="832"/>
                  </a:cubicBezTo>
                  <a:cubicBezTo>
                    <a:pt x="332" y="832"/>
                    <a:pt x="330" y="833"/>
                    <a:pt x="329" y="833"/>
                  </a:cubicBezTo>
                  <a:cubicBezTo>
                    <a:pt x="325" y="834"/>
                    <a:pt x="321" y="834"/>
                    <a:pt x="317" y="834"/>
                  </a:cubicBezTo>
                  <a:cubicBezTo>
                    <a:pt x="310" y="834"/>
                    <a:pt x="303" y="834"/>
                    <a:pt x="296" y="834"/>
                  </a:cubicBezTo>
                  <a:cubicBezTo>
                    <a:pt x="282" y="834"/>
                    <a:pt x="268" y="833"/>
                    <a:pt x="254" y="831"/>
                  </a:cubicBezTo>
                  <a:cubicBezTo>
                    <a:pt x="252" y="831"/>
                    <a:pt x="250" y="830"/>
                    <a:pt x="248" y="830"/>
                  </a:cubicBezTo>
                  <a:cubicBezTo>
                    <a:pt x="247" y="830"/>
                    <a:pt x="247" y="830"/>
                    <a:pt x="247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5" y="829"/>
                    <a:pt x="245" y="829"/>
                    <a:pt x="245" y="829"/>
                  </a:cubicBezTo>
                  <a:cubicBezTo>
                    <a:pt x="243" y="829"/>
                    <a:pt x="242" y="828"/>
                    <a:pt x="241" y="827"/>
                  </a:cubicBezTo>
                  <a:cubicBezTo>
                    <a:pt x="239" y="826"/>
                    <a:pt x="238" y="825"/>
                    <a:pt x="236" y="823"/>
                  </a:cubicBezTo>
                  <a:cubicBezTo>
                    <a:pt x="235" y="822"/>
                    <a:pt x="234" y="821"/>
                    <a:pt x="232" y="819"/>
                  </a:cubicBezTo>
                  <a:cubicBezTo>
                    <a:pt x="231" y="818"/>
                    <a:pt x="230" y="817"/>
                    <a:pt x="229" y="815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5" y="811"/>
                    <a:pt x="225" y="811"/>
                    <a:pt x="225" y="811"/>
                  </a:cubicBezTo>
                  <a:cubicBezTo>
                    <a:pt x="225" y="810"/>
                    <a:pt x="225" y="810"/>
                    <a:pt x="225" y="809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3" y="805"/>
                    <a:pt x="223" y="805"/>
                    <a:pt x="223" y="805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194" y="767"/>
                    <a:pt x="194" y="767"/>
                    <a:pt x="194" y="767"/>
                  </a:cubicBezTo>
                  <a:cubicBezTo>
                    <a:pt x="187" y="767"/>
                    <a:pt x="187" y="767"/>
                    <a:pt x="187" y="767"/>
                  </a:cubicBezTo>
                  <a:cubicBezTo>
                    <a:pt x="186" y="767"/>
                    <a:pt x="184" y="767"/>
                    <a:pt x="182" y="767"/>
                  </a:cubicBezTo>
                  <a:cubicBezTo>
                    <a:pt x="180" y="766"/>
                    <a:pt x="178" y="766"/>
                    <a:pt x="177" y="765"/>
                  </a:cubicBezTo>
                  <a:cubicBezTo>
                    <a:pt x="171" y="762"/>
                    <a:pt x="166" y="756"/>
                    <a:pt x="165" y="750"/>
                  </a:cubicBezTo>
                  <a:cubicBezTo>
                    <a:pt x="163" y="744"/>
                    <a:pt x="164" y="737"/>
                    <a:pt x="167" y="731"/>
                  </a:cubicBezTo>
                  <a:cubicBezTo>
                    <a:pt x="166" y="732"/>
                    <a:pt x="166" y="733"/>
                    <a:pt x="166" y="733"/>
                  </a:cubicBezTo>
                  <a:cubicBezTo>
                    <a:pt x="166" y="733"/>
                    <a:pt x="167" y="733"/>
                    <a:pt x="167" y="731"/>
                  </a:cubicBezTo>
                  <a:cubicBezTo>
                    <a:pt x="164" y="737"/>
                    <a:pt x="164" y="743"/>
                    <a:pt x="165" y="749"/>
                  </a:cubicBezTo>
                  <a:cubicBezTo>
                    <a:pt x="167" y="755"/>
                    <a:pt x="171" y="761"/>
                    <a:pt x="177" y="764"/>
                  </a:cubicBezTo>
                  <a:cubicBezTo>
                    <a:pt x="178" y="765"/>
                    <a:pt x="180" y="765"/>
                    <a:pt x="182" y="766"/>
                  </a:cubicBezTo>
                  <a:cubicBezTo>
                    <a:pt x="183" y="766"/>
                    <a:pt x="183" y="766"/>
                    <a:pt x="184" y="766"/>
                  </a:cubicBezTo>
                  <a:cubicBezTo>
                    <a:pt x="185" y="766"/>
                    <a:pt x="185" y="766"/>
                    <a:pt x="185" y="766"/>
                  </a:cubicBezTo>
                  <a:cubicBezTo>
                    <a:pt x="186" y="766"/>
                    <a:pt x="186" y="766"/>
                    <a:pt x="186" y="766"/>
                  </a:cubicBezTo>
                  <a:cubicBezTo>
                    <a:pt x="194" y="766"/>
                    <a:pt x="194" y="766"/>
                    <a:pt x="194" y="766"/>
                  </a:cubicBezTo>
                  <a:cubicBezTo>
                    <a:pt x="205" y="766"/>
                    <a:pt x="205" y="766"/>
                    <a:pt x="205" y="766"/>
                  </a:cubicBezTo>
                  <a:cubicBezTo>
                    <a:pt x="221" y="800"/>
                    <a:pt x="221" y="800"/>
                    <a:pt x="221" y="800"/>
                  </a:cubicBezTo>
                  <a:cubicBezTo>
                    <a:pt x="224" y="805"/>
                    <a:pt x="224" y="805"/>
                    <a:pt x="224" y="805"/>
                  </a:cubicBezTo>
                  <a:cubicBezTo>
                    <a:pt x="225" y="807"/>
                    <a:pt x="225" y="807"/>
                    <a:pt x="225" y="807"/>
                  </a:cubicBezTo>
                  <a:cubicBezTo>
                    <a:pt x="225" y="808"/>
                    <a:pt x="225" y="808"/>
                    <a:pt x="225" y="808"/>
                  </a:cubicBezTo>
                  <a:cubicBezTo>
                    <a:pt x="226" y="809"/>
                    <a:pt x="226" y="809"/>
                    <a:pt x="226" y="809"/>
                  </a:cubicBezTo>
                  <a:cubicBezTo>
                    <a:pt x="226" y="809"/>
                    <a:pt x="226" y="810"/>
                    <a:pt x="226" y="810"/>
                  </a:cubicBezTo>
                  <a:cubicBezTo>
                    <a:pt x="228" y="812"/>
                    <a:pt x="228" y="812"/>
                    <a:pt x="228" y="812"/>
                  </a:cubicBezTo>
                  <a:cubicBezTo>
                    <a:pt x="230" y="815"/>
                    <a:pt x="230" y="815"/>
                    <a:pt x="230" y="815"/>
                  </a:cubicBezTo>
                  <a:cubicBezTo>
                    <a:pt x="231" y="816"/>
                    <a:pt x="232" y="817"/>
                    <a:pt x="233" y="819"/>
                  </a:cubicBezTo>
                  <a:cubicBezTo>
                    <a:pt x="234" y="820"/>
                    <a:pt x="236" y="821"/>
                    <a:pt x="237" y="823"/>
                  </a:cubicBezTo>
                  <a:cubicBezTo>
                    <a:pt x="238" y="824"/>
                    <a:pt x="240" y="825"/>
                    <a:pt x="242" y="827"/>
                  </a:cubicBezTo>
                  <a:cubicBezTo>
                    <a:pt x="243" y="827"/>
                    <a:pt x="244" y="828"/>
                    <a:pt x="245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7" y="829"/>
                    <a:pt x="247" y="829"/>
                    <a:pt x="247" y="829"/>
                  </a:cubicBezTo>
                  <a:cubicBezTo>
                    <a:pt x="249" y="829"/>
                    <a:pt x="249" y="829"/>
                    <a:pt x="249" y="829"/>
                  </a:cubicBezTo>
                  <a:cubicBezTo>
                    <a:pt x="250" y="830"/>
                    <a:pt x="252" y="830"/>
                    <a:pt x="254" y="830"/>
                  </a:cubicBezTo>
                  <a:cubicBezTo>
                    <a:pt x="268" y="832"/>
                    <a:pt x="282" y="833"/>
                    <a:pt x="296" y="834"/>
                  </a:cubicBezTo>
                  <a:cubicBezTo>
                    <a:pt x="303" y="834"/>
                    <a:pt x="310" y="834"/>
                    <a:pt x="317" y="833"/>
                  </a:cubicBezTo>
                  <a:cubicBezTo>
                    <a:pt x="321" y="833"/>
                    <a:pt x="325" y="833"/>
                    <a:pt x="328" y="832"/>
                  </a:cubicBezTo>
                  <a:cubicBezTo>
                    <a:pt x="330" y="832"/>
                    <a:pt x="332" y="831"/>
                    <a:pt x="334" y="831"/>
                  </a:cubicBezTo>
                  <a:cubicBezTo>
                    <a:pt x="335" y="831"/>
                    <a:pt x="336" y="830"/>
                    <a:pt x="337" y="830"/>
                  </a:cubicBezTo>
                  <a:cubicBezTo>
                    <a:pt x="337" y="830"/>
                    <a:pt x="338" y="830"/>
                    <a:pt x="338" y="829"/>
                  </a:cubicBezTo>
                  <a:cubicBezTo>
                    <a:pt x="339" y="829"/>
                    <a:pt x="339" y="829"/>
                    <a:pt x="339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1" y="828"/>
                    <a:pt x="341" y="828"/>
                    <a:pt x="341" y="828"/>
                  </a:cubicBezTo>
                  <a:cubicBezTo>
                    <a:pt x="342" y="828"/>
                    <a:pt x="342" y="828"/>
                    <a:pt x="343" y="827"/>
                  </a:cubicBezTo>
                  <a:cubicBezTo>
                    <a:pt x="344" y="827"/>
                    <a:pt x="345" y="826"/>
                    <a:pt x="346" y="826"/>
                  </a:cubicBezTo>
                  <a:cubicBezTo>
                    <a:pt x="346" y="827"/>
                    <a:pt x="346" y="827"/>
                    <a:pt x="346" y="827"/>
                  </a:cubicBezTo>
                  <a:cubicBezTo>
                    <a:pt x="352" y="823"/>
                    <a:pt x="357" y="817"/>
                    <a:pt x="360" y="812"/>
                  </a:cubicBezTo>
                  <a:cubicBezTo>
                    <a:pt x="369" y="796"/>
                    <a:pt x="369" y="796"/>
                    <a:pt x="369" y="796"/>
                  </a:cubicBezTo>
                  <a:cubicBezTo>
                    <a:pt x="377" y="780"/>
                    <a:pt x="377" y="780"/>
                    <a:pt x="377" y="780"/>
                  </a:cubicBezTo>
                  <a:cubicBezTo>
                    <a:pt x="382" y="772"/>
                    <a:pt x="382" y="772"/>
                    <a:pt x="382" y="772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5" y="768"/>
                    <a:pt x="385" y="768"/>
                    <a:pt x="385" y="768"/>
                  </a:cubicBezTo>
                  <a:cubicBezTo>
                    <a:pt x="391" y="768"/>
                    <a:pt x="391" y="768"/>
                    <a:pt x="391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7" y="768"/>
                    <a:pt x="397" y="768"/>
                    <a:pt x="397" y="768"/>
                  </a:cubicBezTo>
                  <a:cubicBezTo>
                    <a:pt x="398" y="768"/>
                    <a:pt x="398" y="768"/>
                    <a:pt x="399" y="768"/>
                  </a:cubicBezTo>
                  <a:cubicBezTo>
                    <a:pt x="400" y="768"/>
                    <a:pt x="401" y="768"/>
                    <a:pt x="402" y="767"/>
                  </a:cubicBezTo>
                  <a:cubicBezTo>
                    <a:pt x="406" y="766"/>
                    <a:pt x="409" y="764"/>
                    <a:pt x="412" y="761"/>
                  </a:cubicBezTo>
                  <a:cubicBezTo>
                    <a:pt x="416" y="756"/>
                    <a:pt x="418" y="749"/>
                    <a:pt x="418" y="744"/>
                  </a:cubicBezTo>
                  <a:cubicBezTo>
                    <a:pt x="417" y="748"/>
                    <a:pt x="416" y="753"/>
                    <a:pt x="414" y="757"/>
                  </a:cubicBezTo>
                  <a:cubicBezTo>
                    <a:pt x="411" y="761"/>
                    <a:pt x="407" y="764"/>
                    <a:pt x="402" y="765"/>
                  </a:cubicBezTo>
                  <a:cubicBezTo>
                    <a:pt x="401" y="766"/>
                    <a:pt x="400" y="766"/>
                    <a:pt x="399" y="766"/>
                  </a:cubicBezTo>
                  <a:cubicBezTo>
                    <a:pt x="398" y="766"/>
                    <a:pt x="397" y="766"/>
                    <a:pt x="397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85" y="766"/>
                    <a:pt x="385" y="766"/>
                    <a:pt x="385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2" y="767"/>
                    <a:pt x="382" y="767"/>
                    <a:pt x="382" y="767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75" y="780"/>
                    <a:pt x="375" y="780"/>
                    <a:pt x="375" y="780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61" y="805"/>
                    <a:pt x="361" y="805"/>
                    <a:pt x="361" y="805"/>
                  </a:cubicBezTo>
                  <a:cubicBezTo>
                    <a:pt x="359" y="809"/>
                    <a:pt x="359" y="809"/>
                    <a:pt x="359" y="809"/>
                  </a:cubicBezTo>
                  <a:cubicBezTo>
                    <a:pt x="358" y="811"/>
                    <a:pt x="357" y="812"/>
                    <a:pt x="356" y="814"/>
                  </a:cubicBezTo>
                  <a:cubicBezTo>
                    <a:pt x="354" y="816"/>
                    <a:pt x="352" y="819"/>
                    <a:pt x="349" y="822"/>
                  </a:cubicBezTo>
                  <a:cubicBezTo>
                    <a:pt x="346" y="824"/>
                    <a:pt x="343" y="826"/>
                    <a:pt x="339" y="828"/>
                  </a:cubicBezTo>
                  <a:cubicBezTo>
                    <a:pt x="339" y="828"/>
                    <a:pt x="339" y="828"/>
                    <a:pt x="339" y="828"/>
                  </a:cubicBezTo>
                  <a:cubicBezTo>
                    <a:pt x="336" y="829"/>
                    <a:pt x="333" y="830"/>
                    <a:pt x="330" y="830"/>
                  </a:cubicBezTo>
                  <a:cubicBezTo>
                    <a:pt x="327" y="831"/>
                    <a:pt x="324" y="831"/>
                    <a:pt x="321" y="831"/>
                  </a:cubicBezTo>
                  <a:cubicBezTo>
                    <a:pt x="315" y="832"/>
                    <a:pt x="309" y="832"/>
                    <a:pt x="303" y="832"/>
                  </a:cubicBezTo>
                  <a:cubicBezTo>
                    <a:pt x="291" y="832"/>
                    <a:pt x="279" y="831"/>
                    <a:pt x="267" y="830"/>
                  </a:cubicBezTo>
                  <a:cubicBezTo>
                    <a:pt x="261" y="829"/>
                    <a:pt x="255" y="829"/>
                    <a:pt x="249" y="828"/>
                  </a:cubicBezTo>
                  <a:cubicBezTo>
                    <a:pt x="248" y="828"/>
                    <a:pt x="247" y="828"/>
                    <a:pt x="246" y="827"/>
                  </a:cubicBezTo>
                  <a:cubicBezTo>
                    <a:pt x="245" y="827"/>
                    <a:pt x="244" y="826"/>
                    <a:pt x="243" y="826"/>
                  </a:cubicBezTo>
                  <a:cubicBezTo>
                    <a:pt x="241" y="825"/>
                    <a:pt x="240" y="824"/>
                    <a:pt x="239" y="823"/>
                  </a:cubicBezTo>
                  <a:cubicBezTo>
                    <a:pt x="238" y="822"/>
                    <a:pt x="237" y="820"/>
                    <a:pt x="236" y="819"/>
                  </a:cubicBezTo>
                  <a:cubicBezTo>
                    <a:pt x="240" y="823"/>
                    <a:pt x="246" y="827"/>
                    <a:pt x="253" y="828"/>
                  </a:cubicBezTo>
                  <a:cubicBezTo>
                    <a:pt x="263" y="829"/>
                    <a:pt x="273" y="830"/>
                    <a:pt x="283" y="831"/>
                  </a:cubicBezTo>
                  <a:cubicBezTo>
                    <a:pt x="292" y="831"/>
                    <a:pt x="302" y="832"/>
                    <a:pt x="311" y="832"/>
                  </a:cubicBezTo>
                  <a:cubicBezTo>
                    <a:pt x="316" y="832"/>
                    <a:pt x="321" y="831"/>
                    <a:pt x="325" y="831"/>
                  </a:cubicBezTo>
                  <a:cubicBezTo>
                    <a:pt x="330" y="830"/>
                    <a:pt x="335" y="829"/>
                    <a:pt x="339" y="827"/>
                  </a:cubicBezTo>
                  <a:cubicBezTo>
                    <a:pt x="339" y="827"/>
                    <a:pt x="339" y="827"/>
                    <a:pt x="339" y="827"/>
                  </a:cubicBezTo>
                  <a:cubicBezTo>
                    <a:pt x="343" y="826"/>
                    <a:pt x="346" y="824"/>
                    <a:pt x="349" y="821"/>
                  </a:cubicBezTo>
                  <a:cubicBezTo>
                    <a:pt x="352" y="819"/>
                    <a:pt x="354" y="816"/>
                    <a:pt x="356" y="813"/>
                  </a:cubicBezTo>
                  <a:cubicBezTo>
                    <a:pt x="357" y="812"/>
                    <a:pt x="358" y="810"/>
                    <a:pt x="359" y="809"/>
                  </a:cubicBezTo>
                  <a:cubicBezTo>
                    <a:pt x="361" y="804"/>
                    <a:pt x="361" y="804"/>
                    <a:pt x="361" y="804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75" y="779"/>
                    <a:pt x="375" y="779"/>
                    <a:pt x="375" y="779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81" y="767"/>
                    <a:pt x="381" y="767"/>
                    <a:pt x="381" y="767"/>
                  </a:cubicBezTo>
                  <a:cubicBezTo>
                    <a:pt x="382" y="765"/>
                    <a:pt x="382" y="765"/>
                    <a:pt x="382" y="765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7" y="766"/>
                    <a:pt x="397" y="766"/>
                    <a:pt x="397" y="766"/>
                  </a:cubicBezTo>
                  <a:cubicBezTo>
                    <a:pt x="397" y="766"/>
                    <a:pt x="398" y="766"/>
                    <a:pt x="398" y="765"/>
                  </a:cubicBezTo>
                  <a:cubicBezTo>
                    <a:pt x="400" y="765"/>
                    <a:pt x="401" y="765"/>
                    <a:pt x="402" y="765"/>
                  </a:cubicBezTo>
                  <a:cubicBezTo>
                    <a:pt x="407" y="763"/>
                    <a:pt x="410" y="760"/>
                    <a:pt x="413" y="756"/>
                  </a:cubicBezTo>
                  <a:cubicBezTo>
                    <a:pt x="415" y="752"/>
                    <a:pt x="417" y="748"/>
                    <a:pt x="417" y="743"/>
                  </a:cubicBezTo>
                  <a:cubicBezTo>
                    <a:pt x="417" y="740"/>
                    <a:pt x="416" y="737"/>
                    <a:pt x="415" y="734"/>
                  </a:cubicBezTo>
                  <a:cubicBezTo>
                    <a:pt x="413" y="730"/>
                    <a:pt x="410" y="727"/>
                    <a:pt x="407" y="725"/>
                  </a:cubicBezTo>
                  <a:cubicBezTo>
                    <a:pt x="405" y="723"/>
                    <a:pt x="402" y="723"/>
                    <a:pt x="399" y="723"/>
                  </a:cubicBezTo>
                  <a:cubicBezTo>
                    <a:pt x="397" y="723"/>
                    <a:pt x="396" y="723"/>
                    <a:pt x="396" y="724"/>
                  </a:cubicBezTo>
                  <a:cubicBezTo>
                    <a:pt x="396" y="724"/>
                    <a:pt x="397" y="725"/>
                    <a:pt x="400" y="726"/>
                  </a:cubicBezTo>
                  <a:cubicBezTo>
                    <a:pt x="402" y="727"/>
                    <a:pt x="405" y="729"/>
                    <a:pt x="408" y="733"/>
                  </a:cubicBezTo>
                  <a:cubicBezTo>
                    <a:pt x="408" y="734"/>
                    <a:pt x="409" y="735"/>
                    <a:pt x="410" y="737"/>
                  </a:cubicBezTo>
                  <a:cubicBezTo>
                    <a:pt x="410" y="739"/>
                    <a:pt x="410" y="740"/>
                    <a:pt x="411" y="742"/>
                  </a:cubicBezTo>
                  <a:cubicBezTo>
                    <a:pt x="411" y="745"/>
                    <a:pt x="410" y="747"/>
                    <a:pt x="410" y="747"/>
                  </a:cubicBezTo>
                  <a:cubicBezTo>
                    <a:pt x="409" y="749"/>
                    <a:pt x="409" y="748"/>
                    <a:pt x="408" y="747"/>
                  </a:cubicBezTo>
                  <a:cubicBezTo>
                    <a:pt x="408" y="749"/>
                    <a:pt x="406" y="752"/>
                    <a:pt x="405" y="754"/>
                  </a:cubicBezTo>
                  <a:cubicBezTo>
                    <a:pt x="403" y="756"/>
                    <a:pt x="401" y="757"/>
                    <a:pt x="398" y="758"/>
                  </a:cubicBezTo>
                  <a:cubicBezTo>
                    <a:pt x="397" y="758"/>
                    <a:pt x="397" y="758"/>
                    <a:pt x="396" y="758"/>
                  </a:cubicBezTo>
                  <a:cubicBezTo>
                    <a:pt x="394" y="758"/>
                    <a:pt x="394" y="758"/>
                    <a:pt x="394" y="758"/>
                  </a:cubicBezTo>
                  <a:cubicBezTo>
                    <a:pt x="389" y="758"/>
                    <a:pt x="389" y="758"/>
                    <a:pt x="389" y="758"/>
                  </a:cubicBezTo>
                  <a:cubicBezTo>
                    <a:pt x="377" y="758"/>
                    <a:pt x="377" y="758"/>
                    <a:pt x="377" y="758"/>
                  </a:cubicBezTo>
                  <a:cubicBezTo>
                    <a:pt x="362" y="787"/>
                    <a:pt x="362" y="787"/>
                    <a:pt x="362" y="787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52" y="804"/>
                    <a:pt x="352" y="804"/>
                    <a:pt x="352" y="804"/>
                  </a:cubicBezTo>
                  <a:cubicBezTo>
                    <a:pt x="352" y="805"/>
                    <a:pt x="351" y="806"/>
                    <a:pt x="350" y="807"/>
                  </a:cubicBezTo>
                  <a:cubicBezTo>
                    <a:pt x="349" y="809"/>
                    <a:pt x="348" y="811"/>
                    <a:pt x="346" y="813"/>
                  </a:cubicBezTo>
                  <a:cubicBezTo>
                    <a:pt x="345" y="815"/>
                    <a:pt x="343" y="816"/>
                    <a:pt x="342" y="817"/>
                  </a:cubicBezTo>
                  <a:cubicBezTo>
                    <a:pt x="341" y="817"/>
                    <a:pt x="341" y="818"/>
                    <a:pt x="341" y="818"/>
                  </a:cubicBezTo>
                  <a:cubicBezTo>
                    <a:pt x="341" y="818"/>
                    <a:pt x="341" y="817"/>
                    <a:pt x="342" y="817"/>
                  </a:cubicBezTo>
                  <a:cubicBezTo>
                    <a:pt x="343" y="816"/>
                    <a:pt x="345" y="815"/>
                    <a:pt x="346" y="813"/>
                  </a:cubicBezTo>
                  <a:cubicBezTo>
                    <a:pt x="348" y="811"/>
                    <a:pt x="349" y="809"/>
                    <a:pt x="350" y="807"/>
                  </a:cubicBezTo>
                  <a:cubicBezTo>
                    <a:pt x="351" y="806"/>
                    <a:pt x="352" y="805"/>
                    <a:pt x="352" y="804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61" y="787"/>
                    <a:pt x="361" y="787"/>
                    <a:pt x="361" y="787"/>
                  </a:cubicBezTo>
                  <a:cubicBezTo>
                    <a:pt x="377" y="757"/>
                    <a:pt x="377" y="757"/>
                    <a:pt x="377" y="757"/>
                  </a:cubicBezTo>
                  <a:cubicBezTo>
                    <a:pt x="389" y="757"/>
                    <a:pt x="389" y="757"/>
                    <a:pt x="389" y="757"/>
                  </a:cubicBezTo>
                  <a:cubicBezTo>
                    <a:pt x="394" y="757"/>
                    <a:pt x="394" y="757"/>
                    <a:pt x="394" y="757"/>
                  </a:cubicBezTo>
                  <a:cubicBezTo>
                    <a:pt x="396" y="757"/>
                    <a:pt x="396" y="757"/>
                    <a:pt x="396" y="757"/>
                  </a:cubicBezTo>
                  <a:cubicBezTo>
                    <a:pt x="397" y="757"/>
                    <a:pt x="398" y="757"/>
                    <a:pt x="398" y="757"/>
                  </a:cubicBezTo>
                  <a:cubicBezTo>
                    <a:pt x="401" y="757"/>
                    <a:pt x="403" y="755"/>
                    <a:pt x="405" y="753"/>
                  </a:cubicBezTo>
                  <a:cubicBezTo>
                    <a:pt x="406" y="751"/>
                    <a:pt x="407" y="748"/>
                    <a:pt x="408" y="746"/>
                  </a:cubicBezTo>
                  <a:cubicBezTo>
                    <a:pt x="408" y="745"/>
                    <a:pt x="407" y="745"/>
                    <a:pt x="407" y="746"/>
                  </a:cubicBezTo>
                  <a:cubicBezTo>
                    <a:pt x="406" y="746"/>
                    <a:pt x="406" y="748"/>
                    <a:pt x="405" y="750"/>
                  </a:cubicBezTo>
                  <a:cubicBezTo>
                    <a:pt x="404" y="751"/>
                    <a:pt x="403" y="752"/>
                    <a:pt x="402" y="753"/>
                  </a:cubicBezTo>
                  <a:cubicBezTo>
                    <a:pt x="401" y="754"/>
                    <a:pt x="399" y="755"/>
                    <a:pt x="398" y="755"/>
                  </a:cubicBezTo>
                  <a:cubicBezTo>
                    <a:pt x="397" y="755"/>
                    <a:pt x="397" y="755"/>
                    <a:pt x="397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4" y="755"/>
                    <a:pt x="394" y="755"/>
                    <a:pt x="394" y="755"/>
                  </a:cubicBezTo>
                  <a:cubicBezTo>
                    <a:pt x="390" y="755"/>
                    <a:pt x="390" y="755"/>
                    <a:pt x="390" y="755"/>
                  </a:cubicBezTo>
                  <a:cubicBezTo>
                    <a:pt x="376" y="755"/>
                    <a:pt x="376" y="755"/>
                    <a:pt x="376" y="755"/>
                  </a:cubicBezTo>
                  <a:cubicBezTo>
                    <a:pt x="366" y="774"/>
                    <a:pt x="366" y="774"/>
                    <a:pt x="366" y="774"/>
                  </a:cubicBezTo>
                  <a:cubicBezTo>
                    <a:pt x="363" y="780"/>
                    <a:pt x="360" y="785"/>
                    <a:pt x="358" y="789"/>
                  </a:cubicBezTo>
                  <a:cubicBezTo>
                    <a:pt x="353" y="798"/>
                    <a:pt x="353" y="798"/>
                    <a:pt x="353" y="798"/>
                  </a:cubicBezTo>
                  <a:cubicBezTo>
                    <a:pt x="351" y="802"/>
                    <a:pt x="351" y="802"/>
                    <a:pt x="351" y="802"/>
                  </a:cubicBezTo>
                  <a:cubicBezTo>
                    <a:pt x="350" y="803"/>
                    <a:pt x="350" y="804"/>
                    <a:pt x="349" y="804"/>
                  </a:cubicBezTo>
                  <a:cubicBezTo>
                    <a:pt x="349" y="805"/>
                    <a:pt x="349" y="806"/>
                    <a:pt x="348" y="806"/>
                  </a:cubicBezTo>
                  <a:cubicBezTo>
                    <a:pt x="347" y="809"/>
                    <a:pt x="345" y="811"/>
                    <a:pt x="342" y="813"/>
                  </a:cubicBezTo>
                  <a:cubicBezTo>
                    <a:pt x="340" y="815"/>
                    <a:pt x="338" y="817"/>
                    <a:pt x="336" y="818"/>
                  </a:cubicBezTo>
                  <a:cubicBezTo>
                    <a:pt x="335" y="818"/>
                    <a:pt x="335" y="818"/>
                    <a:pt x="335" y="818"/>
                  </a:cubicBezTo>
                  <a:cubicBezTo>
                    <a:pt x="331" y="819"/>
                    <a:pt x="326" y="820"/>
                    <a:pt x="320" y="821"/>
                  </a:cubicBezTo>
                  <a:cubicBezTo>
                    <a:pt x="315" y="821"/>
                    <a:pt x="310" y="821"/>
                    <a:pt x="304" y="821"/>
                  </a:cubicBezTo>
                  <a:cubicBezTo>
                    <a:pt x="293" y="821"/>
                    <a:pt x="282" y="821"/>
                    <a:pt x="270" y="820"/>
                  </a:cubicBezTo>
                  <a:cubicBezTo>
                    <a:pt x="265" y="819"/>
                    <a:pt x="259" y="818"/>
                    <a:pt x="254" y="818"/>
                  </a:cubicBezTo>
                  <a:cubicBezTo>
                    <a:pt x="252" y="817"/>
                    <a:pt x="251" y="817"/>
                    <a:pt x="250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6"/>
                  </a:cubicBezTo>
                  <a:cubicBezTo>
                    <a:pt x="247" y="815"/>
                    <a:pt x="245" y="814"/>
                    <a:pt x="244" y="812"/>
                  </a:cubicBezTo>
                  <a:cubicBezTo>
                    <a:pt x="242" y="810"/>
                    <a:pt x="240" y="808"/>
                    <a:pt x="239" y="806"/>
                  </a:cubicBezTo>
                  <a:cubicBezTo>
                    <a:pt x="237" y="804"/>
                    <a:pt x="237" y="804"/>
                    <a:pt x="237" y="804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5" y="800"/>
                    <a:pt x="235" y="800"/>
                    <a:pt x="235" y="800"/>
                  </a:cubicBezTo>
                  <a:cubicBezTo>
                    <a:pt x="228" y="785"/>
                    <a:pt x="228" y="785"/>
                    <a:pt x="228" y="785"/>
                  </a:cubicBezTo>
                  <a:cubicBezTo>
                    <a:pt x="221" y="771"/>
                    <a:pt x="221" y="771"/>
                    <a:pt x="221" y="771"/>
                  </a:cubicBezTo>
                  <a:cubicBezTo>
                    <a:pt x="213" y="753"/>
                    <a:pt x="213" y="753"/>
                    <a:pt x="213" y="753"/>
                  </a:cubicBezTo>
                  <a:cubicBezTo>
                    <a:pt x="185" y="753"/>
                    <a:pt x="185" y="753"/>
                    <a:pt x="185" y="753"/>
                  </a:cubicBezTo>
                  <a:cubicBezTo>
                    <a:pt x="183" y="753"/>
                    <a:pt x="182" y="752"/>
                    <a:pt x="180" y="750"/>
                  </a:cubicBezTo>
                  <a:cubicBezTo>
                    <a:pt x="179" y="749"/>
                    <a:pt x="178" y="746"/>
                    <a:pt x="178" y="744"/>
                  </a:cubicBezTo>
                  <a:cubicBezTo>
                    <a:pt x="178" y="741"/>
                    <a:pt x="178" y="739"/>
                    <a:pt x="179" y="737"/>
                  </a:cubicBezTo>
                  <a:cubicBezTo>
                    <a:pt x="181" y="735"/>
                    <a:pt x="182" y="734"/>
                    <a:pt x="184" y="733"/>
                  </a:cubicBezTo>
                  <a:cubicBezTo>
                    <a:pt x="184" y="733"/>
                    <a:pt x="185" y="733"/>
                    <a:pt x="185" y="733"/>
                  </a:cubicBezTo>
                  <a:cubicBezTo>
                    <a:pt x="188" y="733"/>
                    <a:pt x="188" y="733"/>
                    <a:pt x="188" y="733"/>
                  </a:cubicBezTo>
                  <a:cubicBezTo>
                    <a:pt x="194" y="733"/>
                    <a:pt x="194" y="733"/>
                    <a:pt x="194" y="733"/>
                  </a:cubicBezTo>
                  <a:cubicBezTo>
                    <a:pt x="206" y="733"/>
                    <a:pt x="206" y="733"/>
                    <a:pt x="206" y="733"/>
                  </a:cubicBezTo>
                  <a:cubicBezTo>
                    <a:pt x="263" y="732"/>
                    <a:pt x="326" y="734"/>
                    <a:pt x="373" y="732"/>
                  </a:cubicBezTo>
                  <a:cubicBezTo>
                    <a:pt x="414" y="731"/>
                    <a:pt x="399" y="727"/>
                    <a:pt x="357" y="725"/>
                  </a:cubicBezTo>
                  <a:cubicBezTo>
                    <a:pt x="357" y="724"/>
                    <a:pt x="357" y="724"/>
                    <a:pt x="357" y="724"/>
                  </a:cubicBezTo>
                  <a:cubicBezTo>
                    <a:pt x="399" y="725"/>
                    <a:pt x="378" y="722"/>
                    <a:pt x="383" y="720"/>
                  </a:cubicBezTo>
                  <a:cubicBezTo>
                    <a:pt x="364" y="720"/>
                    <a:pt x="346" y="720"/>
                    <a:pt x="327" y="719"/>
                  </a:cubicBezTo>
                  <a:cubicBezTo>
                    <a:pt x="361" y="719"/>
                    <a:pt x="361" y="719"/>
                    <a:pt x="361" y="719"/>
                  </a:cubicBezTo>
                  <a:cubicBezTo>
                    <a:pt x="380" y="719"/>
                    <a:pt x="380" y="719"/>
                    <a:pt x="380" y="719"/>
                  </a:cubicBezTo>
                  <a:cubicBezTo>
                    <a:pt x="389" y="720"/>
                    <a:pt x="389" y="720"/>
                    <a:pt x="389" y="720"/>
                  </a:cubicBezTo>
                  <a:cubicBezTo>
                    <a:pt x="393" y="720"/>
                    <a:pt x="393" y="720"/>
                    <a:pt x="393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7" y="720"/>
                    <a:pt x="397" y="720"/>
                    <a:pt x="397" y="720"/>
                  </a:cubicBezTo>
                  <a:cubicBezTo>
                    <a:pt x="398" y="720"/>
                    <a:pt x="398" y="720"/>
                    <a:pt x="399" y="719"/>
                  </a:cubicBezTo>
                  <a:cubicBezTo>
                    <a:pt x="403" y="719"/>
                    <a:pt x="407" y="717"/>
                    <a:pt x="409" y="715"/>
                  </a:cubicBezTo>
                  <a:cubicBezTo>
                    <a:pt x="412" y="713"/>
                    <a:pt x="414" y="710"/>
                    <a:pt x="416" y="707"/>
                  </a:cubicBezTo>
                  <a:cubicBezTo>
                    <a:pt x="418" y="701"/>
                    <a:pt x="418" y="696"/>
                    <a:pt x="417" y="691"/>
                  </a:cubicBezTo>
                  <a:cubicBezTo>
                    <a:pt x="418" y="697"/>
                    <a:pt x="417" y="703"/>
                    <a:pt x="413" y="708"/>
                  </a:cubicBezTo>
                  <a:cubicBezTo>
                    <a:pt x="412" y="711"/>
                    <a:pt x="409" y="713"/>
                    <a:pt x="406" y="715"/>
                  </a:cubicBezTo>
                  <a:cubicBezTo>
                    <a:pt x="404" y="716"/>
                    <a:pt x="400" y="717"/>
                    <a:pt x="397" y="718"/>
                  </a:cubicBezTo>
                  <a:cubicBezTo>
                    <a:pt x="369" y="717"/>
                    <a:pt x="369" y="717"/>
                    <a:pt x="369" y="717"/>
                  </a:cubicBezTo>
                  <a:cubicBezTo>
                    <a:pt x="350" y="717"/>
                    <a:pt x="330" y="717"/>
                    <a:pt x="311" y="716"/>
                  </a:cubicBezTo>
                  <a:cubicBezTo>
                    <a:pt x="195" y="716"/>
                    <a:pt x="195" y="716"/>
                    <a:pt x="195" y="716"/>
                  </a:cubicBezTo>
                  <a:cubicBezTo>
                    <a:pt x="227" y="716"/>
                    <a:pt x="264" y="715"/>
                    <a:pt x="296" y="716"/>
                  </a:cubicBezTo>
                  <a:cubicBezTo>
                    <a:pt x="319" y="716"/>
                    <a:pt x="341" y="717"/>
                    <a:pt x="362" y="717"/>
                  </a:cubicBezTo>
                  <a:cubicBezTo>
                    <a:pt x="394" y="717"/>
                    <a:pt x="394" y="717"/>
                    <a:pt x="394" y="717"/>
                  </a:cubicBezTo>
                  <a:cubicBezTo>
                    <a:pt x="395" y="717"/>
                    <a:pt x="396" y="717"/>
                    <a:pt x="398" y="717"/>
                  </a:cubicBezTo>
                  <a:cubicBezTo>
                    <a:pt x="400" y="717"/>
                    <a:pt x="402" y="716"/>
                    <a:pt x="403" y="716"/>
                  </a:cubicBezTo>
                  <a:cubicBezTo>
                    <a:pt x="406" y="714"/>
                    <a:pt x="409" y="712"/>
                    <a:pt x="411" y="709"/>
                  </a:cubicBezTo>
                  <a:cubicBezTo>
                    <a:pt x="416" y="704"/>
                    <a:pt x="417" y="697"/>
                    <a:pt x="416" y="691"/>
                  </a:cubicBezTo>
                  <a:cubicBezTo>
                    <a:pt x="416" y="688"/>
                    <a:pt x="415" y="685"/>
                    <a:pt x="414" y="683"/>
                  </a:cubicBezTo>
                  <a:cubicBezTo>
                    <a:pt x="412" y="679"/>
                    <a:pt x="409" y="677"/>
                    <a:pt x="406" y="676"/>
                  </a:cubicBezTo>
                  <a:cubicBezTo>
                    <a:pt x="404" y="674"/>
                    <a:pt x="401" y="674"/>
                    <a:pt x="399" y="674"/>
                  </a:cubicBezTo>
                  <a:cubicBezTo>
                    <a:pt x="397" y="674"/>
                    <a:pt x="396" y="675"/>
                    <a:pt x="396" y="675"/>
                  </a:cubicBezTo>
                  <a:cubicBezTo>
                    <a:pt x="396" y="676"/>
                    <a:pt x="397" y="676"/>
                    <a:pt x="399" y="677"/>
                  </a:cubicBezTo>
                  <a:cubicBezTo>
                    <a:pt x="401" y="678"/>
                    <a:pt x="404" y="679"/>
                    <a:pt x="407" y="683"/>
                  </a:cubicBezTo>
                  <a:cubicBezTo>
                    <a:pt x="408" y="685"/>
                    <a:pt x="410" y="688"/>
                    <a:pt x="410" y="690"/>
                  </a:cubicBezTo>
                  <a:cubicBezTo>
                    <a:pt x="411" y="693"/>
                    <a:pt x="411" y="695"/>
                    <a:pt x="411" y="695"/>
                  </a:cubicBezTo>
                  <a:cubicBezTo>
                    <a:pt x="410" y="697"/>
                    <a:pt x="409" y="696"/>
                    <a:pt x="409" y="695"/>
                  </a:cubicBezTo>
                  <a:cubicBezTo>
                    <a:pt x="409" y="698"/>
                    <a:pt x="408" y="701"/>
                    <a:pt x="406" y="704"/>
                  </a:cubicBezTo>
                  <a:cubicBezTo>
                    <a:pt x="404" y="706"/>
                    <a:pt x="401" y="708"/>
                    <a:pt x="398" y="709"/>
                  </a:cubicBezTo>
                  <a:cubicBezTo>
                    <a:pt x="398" y="709"/>
                    <a:pt x="397" y="709"/>
                    <a:pt x="396" y="709"/>
                  </a:cubicBezTo>
                  <a:cubicBezTo>
                    <a:pt x="393" y="709"/>
                    <a:pt x="393" y="709"/>
                    <a:pt x="393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32" y="708"/>
                    <a:pt x="332" y="708"/>
                    <a:pt x="332" y="708"/>
                  </a:cubicBezTo>
                  <a:cubicBezTo>
                    <a:pt x="295" y="708"/>
                    <a:pt x="259" y="708"/>
                    <a:pt x="223" y="707"/>
                  </a:cubicBezTo>
                  <a:cubicBezTo>
                    <a:pt x="259" y="708"/>
                    <a:pt x="296" y="708"/>
                    <a:pt x="332" y="708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94" y="709"/>
                    <a:pt x="394" y="709"/>
                    <a:pt x="394" y="709"/>
                  </a:cubicBezTo>
                  <a:cubicBezTo>
                    <a:pt x="395" y="709"/>
                    <a:pt x="395" y="709"/>
                    <a:pt x="395" y="709"/>
                  </a:cubicBezTo>
                  <a:cubicBezTo>
                    <a:pt x="396" y="709"/>
                    <a:pt x="396" y="709"/>
                    <a:pt x="396" y="709"/>
                  </a:cubicBezTo>
                  <a:cubicBezTo>
                    <a:pt x="397" y="709"/>
                    <a:pt x="397" y="709"/>
                    <a:pt x="397" y="709"/>
                  </a:cubicBezTo>
                  <a:cubicBezTo>
                    <a:pt x="397" y="709"/>
                    <a:pt x="398" y="708"/>
                    <a:pt x="399" y="708"/>
                  </a:cubicBezTo>
                  <a:cubicBezTo>
                    <a:pt x="401" y="708"/>
                    <a:pt x="404" y="706"/>
                    <a:pt x="406" y="703"/>
                  </a:cubicBezTo>
                  <a:cubicBezTo>
                    <a:pt x="407" y="701"/>
                    <a:pt x="408" y="697"/>
                    <a:pt x="408" y="694"/>
                  </a:cubicBezTo>
                  <a:cubicBezTo>
                    <a:pt x="408" y="694"/>
                    <a:pt x="407" y="694"/>
                    <a:pt x="407" y="694"/>
                  </a:cubicBezTo>
                  <a:cubicBezTo>
                    <a:pt x="407" y="695"/>
                    <a:pt x="407" y="696"/>
                    <a:pt x="406" y="699"/>
                  </a:cubicBezTo>
                  <a:cubicBezTo>
                    <a:pt x="405" y="700"/>
                    <a:pt x="404" y="703"/>
                    <a:pt x="402" y="704"/>
                  </a:cubicBezTo>
                  <a:cubicBezTo>
                    <a:pt x="400" y="705"/>
                    <a:pt x="399" y="706"/>
                    <a:pt x="397" y="706"/>
                  </a:cubicBezTo>
                  <a:cubicBezTo>
                    <a:pt x="397" y="706"/>
                    <a:pt x="397" y="706"/>
                    <a:pt x="396" y="706"/>
                  </a:cubicBezTo>
                  <a:cubicBezTo>
                    <a:pt x="394" y="706"/>
                    <a:pt x="394" y="706"/>
                    <a:pt x="394" y="706"/>
                  </a:cubicBezTo>
                  <a:cubicBezTo>
                    <a:pt x="390" y="706"/>
                    <a:pt x="390" y="706"/>
                    <a:pt x="390" y="706"/>
                  </a:cubicBezTo>
                  <a:cubicBezTo>
                    <a:pt x="379" y="707"/>
                    <a:pt x="366" y="707"/>
                    <a:pt x="357" y="707"/>
                  </a:cubicBezTo>
                  <a:cubicBezTo>
                    <a:pt x="306" y="705"/>
                    <a:pt x="251" y="706"/>
                    <a:pt x="201" y="705"/>
                  </a:cubicBezTo>
                  <a:cubicBezTo>
                    <a:pt x="187" y="705"/>
                    <a:pt x="187" y="705"/>
                    <a:pt x="187" y="705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4" y="704"/>
                    <a:pt x="184" y="704"/>
                    <a:pt x="183" y="704"/>
                  </a:cubicBezTo>
                  <a:cubicBezTo>
                    <a:pt x="182" y="704"/>
                    <a:pt x="181" y="703"/>
                    <a:pt x="180" y="702"/>
                  </a:cubicBezTo>
                  <a:cubicBezTo>
                    <a:pt x="179" y="700"/>
                    <a:pt x="178" y="697"/>
                    <a:pt x="178" y="694"/>
                  </a:cubicBezTo>
                  <a:cubicBezTo>
                    <a:pt x="178" y="692"/>
                    <a:pt x="179" y="689"/>
                    <a:pt x="181" y="687"/>
                  </a:cubicBezTo>
                  <a:cubicBezTo>
                    <a:pt x="181" y="686"/>
                    <a:pt x="182" y="686"/>
                    <a:pt x="183" y="685"/>
                  </a:cubicBezTo>
                  <a:cubicBezTo>
                    <a:pt x="184" y="685"/>
                    <a:pt x="184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6" y="685"/>
                    <a:pt x="186" y="685"/>
                    <a:pt x="186" y="685"/>
                  </a:cubicBezTo>
                  <a:cubicBezTo>
                    <a:pt x="187" y="685"/>
                    <a:pt x="187" y="685"/>
                    <a:pt x="187" y="685"/>
                  </a:cubicBezTo>
                  <a:cubicBezTo>
                    <a:pt x="201" y="685"/>
                    <a:pt x="201" y="685"/>
                    <a:pt x="201" y="685"/>
                  </a:cubicBezTo>
                  <a:cubicBezTo>
                    <a:pt x="229" y="685"/>
                    <a:pt x="229" y="685"/>
                    <a:pt x="229" y="685"/>
                  </a:cubicBezTo>
                  <a:cubicBezTo>
                    <a:pt x="279" y="684"/>
                    <a:pt x="334" y="685"/>
                    <a:pt x="376" y="684"/>
                  </a:cubicBezTo>
                  <a:cubicBezTo>
                    <a:pt x="412" y="683"/>
                    <a:pt x="398" y="678"/>
                    <a:pt x="362" y="677"/>
                  </a:cubicBezTo>
                  <a:cubicBezTo>
                    <a:pt x="362" y="675"/>
                    <a:pt x="362" y="675"/>
                    <a:pt x="362" y="675"/>
                  </a:cubicBezTo>
                  <a:cubicBezTo>
                    <a:pt x="398" y="676"/>
                    <a:pt x="380" y="673"/>
                    <a:pt x="385" y="671"/>
                  </a:cubicBezTo>
                  <a:cubicBezTo>
                    <a:pt x="369" y="671"/>
                    <a:pt x="353" y="671"/>
                    <a:pt x="337" y="671"/>
                  </a:cubicBezTo>
                  <a:cubicBezTo>
                    <a:pt x="361" y="671"/>
                    <a:pt x="361" y="671"/>
                    <a:pt x="361" y="671"/>
                  </a:cubicBezTo>
                  <a:cubicBezTo>
                    <a:pt x="380" y="671"/>
                    <a:pt x="380" y="671"/>
                    <a:pt x="380" y="671"/>
                  </a:cubicBezTo>
                  <a:cubicBezTo>
                    <a:pt x="389" y="671"/>
                    <a:pt x="389" y="671"/>
                    <a:pt x="389" y="671"/>
                  </a:cubicBezTo>
                  <a:cubicBezTo>
                    <a:pt x="393" y="671"/>
                    <a:pt x="393" y="671"/>
                    <a:pt x="393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7" y="671"/>
                    <a:pt x="397" y="671"/>
                    <a:pt x="397" y="671"/>
                  </a:cubicBezTo>
                  <a:cubicBezTo>
                    <a:pt x="398" y="671"/>
                    <a:pt x="399" y="671"/>
                    <a:pt x="399" y="671"/>
                  </a:cubicBezTo>
                  <a:cubicBezTo>
                    <a:pt x="403" y="670"/>
                    <a:pt x="407" y="668"/>
                    <a:pt x="409" y="666"/>
                  </a:cubicBezTo>
                  <a:cubicBezTo>
                    <a:pt x="412" y="664"/>
                    <a:pt x="414" y="661"/>
                    <a:pt x="416" y="658"/>
                  </a:cubicBezTo>
                  <a:cubicBezTo>
                    <a:pt x="418" y="653"/>
                    <a:pt x="418" y="647"/>
                    <a:pt x="417" y="642"/>
                  </a:cubicBezTo>
                  <a:cubicBezTo>
                    <a:pt x="418" y="648"/>
                    <a:pt x="417" y="655"/>
                    <a:pt x="413" y="660"/>
                  </a:cubicBezTo>
                  <a:cubicBezTo>
                    <a:pt x="412" y="662"/>
                    <a:pt x="409" y="665"/>
                    <a:pt x="407" y="666"/>
                  </a:cubicBezTo>
                  <a:cubicBezTo>
                    <a:pt x="404" y="668"/>
                    <a:pt x="400" y="669"/>
                    <a:pt x="397" y="669"/>
                  </a:cubicBezTo>
                  <a:cubicBezTo>
                    <a:pt x="369" y="669"/>
                    <a:pt x="369" y="669"/>
                    <a:pt x="369" y="669"/>
                  </a:cubicBezTo>
                  <a:cubicBezTo>
                    <a:pt x="350" y="668"/>
                    <a:pt x="330" y="668"/>
                    <a:pt x="311" y="668"/>
                  </a:cubicBezTo>
                  <a:cubicBezTo>
                    <a:pt x="195" y="667"/>
                    <a:pt x="195" y="667"/>
                    <a:pt x="195" y="667"/>
                  </a:cubicBezTo>
                  <a:cubicBezTo>
                    <a:pt x="227" y="667"/>
                    <a:pt x="264" y="667"/>
                    <a:pt x="296" y="668"/>
                  </a:cubicBezTo>
                  <a:cubicBezTo>
                    <a:pt x="319" y="668"/>
                    <a:pt x="341" y="668"/>
                    <a:pt x="362" y="668"/>
                  </a:cubicBezTo>
                  <a:cubicBezTo>
                    <a:pt x="394" y="668"/>
                    <a:pt x="394" y="668"/>
                    <a:pt x="394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7" y="668"/>
                    <a:pt x="397" y="668"/>
                    <a:pt x="397" y="668"/>
                  </a:cubicBezTo>
                  <a:cubicBezTo>
                    <a:pt x="397" y="668"/>
                    <a:pt x="398" y="668"/>
                    <a:pt x="398" y="668"/>
                  </a:cubicBezTo>
                  <a:cubicBezTo>
                    <a:pt x="400" y="668"/>
                    <a:pt x="402" y="668"/>
                    <a:pt x="403" y="667"/>
                  </a:cubicBezTo>
                  <a:cubicBezTo>
                    <a:pt x="407" y="666"/>
                    <a:pt x="409" y="663"/>
                    <a:pt x="411" y="661"/>
                  </a:cubicBezTo>
                  <a:cubicBezTo>
                    <a:pt x="416" y="656"/>
                    <a:pt x="417" y="649"/>
                    <a:pt x="416" y="642"/>
                  </a:cubicBezTo>
                  <a:cubicBezTo>
                    <a:pt x="416" y="639"/>
                    <a:pt x="415" y="637"/>
                    <a:pt x="414" y="634"/>
                  </a:cubicBezTo>
                  <a:cubicBezTo>
                    <a:pt x="412" y="631"/>
                    <a:pt x="409" y="629"/>
                    <a:pt x="406" y="627"/>
                  </a:cubicBezTo>
                  <a:cubicBezTo>
                    <a:pt x="404" y="626"/>
                    <a:pt x="401" y="625"/>
                    <a:pt x="399" y="626"/>
                  </a:cubicBezTo>
                  <a:cubicBezTo>
                    <a:pt x="397" y="626"/>
                    <a:pt x="396" y="626"/>
                    <a:pt x="396" y="627"/>
                  </a:cubicBezTo>
                  <a:cubicBezTo>
                    <a:pt x="396" y="627"/>
                    <a:pt x="397" y="628"/>
                    <a:pt x="399" y="628"/>
                  </a:cubicBezTo>
                  <a:cubicBezTo>
                    <a:pt x="401" y="629"/>
                    <a:pt x="404" y="631"/>
                    <a:pt x="407" y="634"/>
                  </a:cubicBezTo>
                  <a:cubicBezTo>
                    <a:pt x="408" y="636"/>
                    <a:pt x="410" y="639"/>
                    <a:pt x="410" y="642"/>
                  </a:cubicBezTo>
                  <a:cubicBezTo>
                    <a:pt x="411" y="645"/>
                    <a:pt x="411" y="647"/>
                    <a:pt x="411" y="647"/>
                  </a:cubicBezTo>
                  <a:cubicBezTo>
                    <a:pt x="410" y="648"/>
                    <a:pt x="409" y="647"/>
                    <a:pt x="409" y="646"/>
                  </a:cubicBezTo>
                  <a:cubicBezTo>
                    <a:pt x="409" y="650"/>
                    <a:pt x="408" y="653"/>
                    <a:pt x="406" y="655"/>
                  </a:cubicBezTo>
                  <a:cubicBezTo>
                    <a:pt x="404" y="658"/>
                    <a:pt x="401" y="660"/>
                    <a:pt x="398" y="660"/>
                  </a:cubicBezTo>
                  <a:cubicBezTo>
                    <a:pt x="398" y="660"/>
                    <a:pt x="397" y="660"/>
                    <a:pt x="396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32" y="660"/>
                    <a:pt x="332" y="660"/>
                    <a:pt x="332" y="660"/>
                  </a:cubicBezTo>
                  <a:cubicBezTo>
                    <a:pt x="295" y="660"/>
                    <a:pt x="259" y="659"/>
                    <a:pt x="223" y="658"/>
                  </a:cubicBezTo>
                  <a:cubicBezTo>
                    <a:pt x="259" y="659"/>
                    <a:pt x="296" y="660"/>
                    <a:pt x="332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95" y="660"/>
                    <a:pt x="395" y="660"/>
                    <a:pt x="395" y="660"/>
                  </a:cubicBezTo>
                  <a:cubicBezTo>
                    <a:pt x="396" y="660"/>
                    <a:pt x="396" y="660"/>
                    <a:pt x="396" y="660"/>
                  </a:cubicBezTo>
                  <a:cubicBezTo>
                    <a:pt x="397" y="660"/>
                    <a:pt x="397" y="660"/>
                    <a:pt x="397" y="660"/>
                  </a:cubicBezTo>
                  <a:cubicBezTo>
                    <a:pt x="397" y="660"/>
                    <a:pt x="398" y="660"/>
                    <a:pt x="399" y="660"/>
                  </a:cubicBezTo>
                  <a:cubicBezTo>
                    <a:pt x="402" y="659"/>
                    <a:pt x="404" y="657"/>
                    <a:pt x="406" y="654"/>
                  </a:cubicBezTo>
                  <a:cubicBezTo>
                    <a:pt x="407" y="652"/>
                    <a:pt x="408" y="649"/>
                    <a:pt x="408" y="646"/>
                  </a:cubicBezTo>
                  <a:cubicBezTo>
                    <a:pt x="408" y="645"/>
                    <a:pt x="407" y="645"/>
                    <a:pt x="407" y="646"/>
                  </a:cubicBezTo>
                  <a:cubicBezTo>
                    <a:pt x="407" y="646"/>
                    <a:pt x="407" y="648"/>
                    <a:pt x="406" y="650"/>
                  </a:cubicBezTo>
                  <a:cubicBezTo>
                    <a:pt x="405" y="651"/>
                    <a:pt x="404" y="654"/>
                    <a:pt x="402" y="656"/>
                  </a:cubicBezTo>
                  <a:cubicBezTo>
                    <a:pt x="400" y="657"/>
                    <a:pt x="399" y="658"/>
                    <a:pt x="397" y="658"/>
                  </a:cubicBezTo>
                  <a:cubicBezTo>
                    <a:pt x="397" y="658"/>
                    <a:pt x="397" y="658"/>
                    <a:pt x="396" y="658"/>
                  </a:cubicBezTo>
                  <a:cubicBezTo>
                    <a:pt x="394" y="658"/>
                    <a:pt x="394" y="658"/>
                    <a:pt x="394" y="658"/>
                  </a:cubicBezTo>
                  <a:cubicBezTo>
                    <a:pt x="390" y="658"/>
                    <a:pt x="390" y="658"/>
                    <a:pt x="390" y="658"/>
                  </a:cubicBezTo>
                  <a:cubicBezTo>
                    <a:pt x="379" y="658"/>
                    <a:pt x="366" y="658"/>
                    <a:pt x="357" y="658"/>
                  </a:cubicBezTo>
                  <a:cubicBezTo>
                    <a:pt x="306" y="657"/>
                    <a:pt x="251" y="657"/>
                    <a:pt x="201" y="656"/>
                  </a:cubicBezTo>
                  <a:cubicBezTo>
                    <a:pt x="187" y="656"/>
                    <a:pt x="187" y="656"/>
                    <a:pt x="187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4" y="656"/>
                    <a:pt x="184" y="656"/>
                    <a:pt x="183" y="655"/>
                  </a:cubicBezTo>
                  <a:cubicBezTo>
                    <a:pt x="182" y="655"/>
                    <a:pt x="181" y="654"/>
                    <a:pt x="180" y="653"/>
                  </a:cubicBezTo>
                  <a:cubicBezTo>
                    <a:pt x="179" y="652"/>
                    <a:pt x="178" y="649"/>
                    <a:pt x="178" y="646"/>
                  </a:cubicBezTo>
                  <a:cubicBezTo>
                    <a:pt x="178" y="643"/>
                    <a:pt x="179" y="640"/>
                    <a:pt x="181" y="638"/>
                  </a:cubicBezTo>
                  <a:cubicBezTo>
                    <a:pt x="181" y="638"/>
                    <a:pt x="182" y="637"/>
                    <a:pt x="183" y="637"/>
                  </a:cubicBezTo>
                  <a:cubicBezTo>
                    <a:pt x="184" y="636"/>
                    <a:pt x="184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6" y="636"/>
                    <a:pt x="186" y="636"/>
                    <a:pt x="186" y="636"/>
                  </a:cubicBezTo>
                  <a:cubicBezTo>
                    <a:pt x="187" y="636"/>
                    <a:pt x="187" y="636"/>
                    <a:pt x="187" y="636"/>
                  </a:cubicBezTo>
                  <a:cubicBezTo>
                    <a:pt x="201" y="636"/>
                    <a:pt x="201" y="636"/>
                    <a:pt x="201" y="636"/>
                  </a:cubicBezTo>
                  <a:cubicBezTo>
                    <a:pt x="229" y="636"/>
                    <a:pt x="229" y="636"/>
                    <a:pt x="229" y="636"/>
                  </a:cubicBezTo>
                  <a:cubicBezTo>
                    <a:pt x="279" y="635"/>
                    <a:pt x="334" y="636"/>
                    <a:pt x="376" y="635"/>
                  </a:cubicBezTo>
                  <a:cubicBezTo>
                    <a:pt x="412" y="634"/>
                    <a:pt x="398" y="630"/>
                    <a:pt x="362" y="628"/>
                  </a:cubicBezTo>
                  <a:cubicBezTo>
                    <a:pt x="362" y="627"/>
                    <a:pt x="362" y="627"/>
                    <a:pt x="362" y="627"/>
                  </a:cubicBezTo>
                  <a:cubicBezTo>
                    <a:pt x="393" y="627"/>
                    <a:pt x="385" y="625"/>
                    <a:pt x="384" y="624"/>
                  </a:cubicBezTo>
                  <a:cubicBezTo>
                    <a:pt x="391" y="624"/>
                    <a:pt x="391" y="624"/>
                    <a:pt x="391" y="624"/>
                  </a:cubicBezTo>
                  <a:cubicBezTo>
                    <a:pt x="392" y="624"/>
                    <a:pt x="392" y="624"/>
                    <a:pt x="392" y="624"/>
                  </a:cubicBezTo>
                  <a:cubicBezTo>
                    <a:pt x="393" y="624"/>
                    <a:pt x="393" y="624"/>
                    <a:pt x="393" y="624"/>
                  </a:cubicBezTo>
                  <a:cubicBezTo>
                    <a:pt x="394" y="624"/>
                    <a:pt x="394" y="624"/>
                    <a:pt x="394" y="624"/>
                  </a:cubicBezTo>
                  <a:cubicBezTo>
                    <a:pt x="395" y="624"/>
                    <a:pt x="397" y="623"/>
                    <a:pt x="398" y="623"/>
                  </a:cubicBezTo>
                  <a:cubicBezTo>
                    <a:pt x="400" y="623"/>
                    <a:pt x="403" y="622"/>
                    <a:pt x="405" y="620"/>
                  </a:cubicBezTo>
                  <a:cubicBezTo>
                    <a:pt x="410" y="617"/>
                    <a:pt x="414" y="613"/>
                    <a:pt x="415" y="608"/>
                  </a:cubicBezTo>
                  <a:cubicBezTo>
                    <a:pt x="416" y="605"/>
                    <a:pt x="417" y="603"/>
                    <a:pt x="417" y="600"/>
                  </a:cubicBezTo>
                  <a:cubicBezTo>
                    <a:pt x="417" y="594"/>
                    <a:pt x="417" y="594"/>
                    <a:pt x="417" y="594"/>
                  </a:cubicBezTo>
                  <a:cubicBezTo>
                    <a:pt x="417" y="571"/>
                    <a:pt x="417" y="571"/>
                    <a:pt x="417" y="571"/>
                  </a:cubicBezTo>
                  <a:cubicBezTo>
                    <a:pt x="417" y="550"/>
                    <a:pt x="417" y="550"/>
                    <a:pt x="417" y="550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20" y="548"/>
                    <a:pt x="420" y="548"/>
                    <a:pt x="420" y="548"/>
                  </a:cubicBezTo>
                  <a:cubicBezTo>
                    <a:pt x="423" y="546"/>
                    <a:pt x="427" y="544"/>
                    <a:pt x="430" y="542"/>
                  </a:cubicBezTo>
                  <a:cubicBezTo>
                    <a:pt x="427" y="544"/>
                    <a:pt x="423" y="546"/>
                    <a:pt x="420" y="548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17" y="549"/>
                    <a:pt x="417" y="549"/>
                    <a:pt x="417" y="550"/>
                  </a:cubicBezTo>
                  <a:cubicBezTo>
                    <a:pt x="417" y="572"/>
                    <a:pt x="417" y="572"/>
                    <a:pt x="417" y="572"/>
                  </a:cubicBezTo>
                  <a:cubicBezTo>
                    <a:pt x="417" y="595"/>
                    <a:pt x="417" y="595"/>
                    <a:pt x="417" y="595"/>
                  </a:cubicBezTo>
                  <a:cubicBezTo>
                    <a:pt x="417" y="601"/>
                    <a:pt x="417" y="601"/>
                    <a:pt x="417" y="601"/>
                  </a:cubicBezTo>
                  <a:cubicBezTo>
                    <a:pt x="417" y="603"/>
                    <a:pt x="416" y="606"/>
                    <a:pt x="415" y="609"/>
                  </a:cubicBezTo>
                  <a:cubicBezTo>
                    <a:pt x="413" y="614"/>
                    <a:pt x="409" y="618"/>
                    <a:pt x="405" y="621"/>
                  </a:cubicBezTo>
                  <a:cubicBezTo>
                    <a:pt x="402" y="622"/>
                    <a:pt x="400" y="623"/>
                    <a:pt x="397" y="623"/>
                  </a:cubicBezTo>
                  <a:cubicBezTo>
                    <a:pt x="396" y="623"/>
                    <a:pt x="394" y="624"/>
                    <a:pt x="393" y="624"/>
                  </a:cubicBezTo>
                  <a:cubicBezTo>
                    <a:pt x="390" y="624"/>
                    <a:pt x="390" y="624"/>
                    <a:pt x="390" y="624"/>
                  </a:cubicBezTo>
                  <a:cubicBezTo>
                    <a:pt x="384" y="624"/>
                    <a:pt x="384" y="624"/>
                    <a:pt x="384" y="624"/>
                  </a:cubicBezTo>
                  <a:cubicBezTo>
                    <a:pt x="384" y="623"/>
                    <a:pt x="384" y="623"/>
                    <a:pt x="385" y="623"/>
                  </a:cubicBezTo>
                  <a:cubicBezTo>
                    <a:pt x="379" y="623"/>
                    <a:pt x="374" y="623"/>
                    <a:pt x="369" y="623"/>
                  </a:cubicBezTo>
                  <a:cubicBezTo>
                    <a:pt x="390" y="623"/>
                    <a:pt x="390" y="623"/>
                    <a:pt x="390" y="623"/>
                  </a:cubicBezTo>
                  <a:cubicBezTo>
                    <a:pt x="393" y="623"/>
                    <a:pt x="393" y="623"/>
                    <a:pt x="393" y="623"/>
                  </a:cubicBezTo>
                  <a:cubicBezTo>
                    <a:pt x="394" y="623"/>
                    <a:pt x="395" y="623"/>
                    <a:pt x="397" y="622"/>
                  </a:cubicBezTo>
                  <a:cubicBezTo>
                    <a:pt x="399" y="622"/>
                    <a:pt x="402" y="621"/>
                    <a:pt x="404" y="620"/>
                  </a:cubicBezTo>
                  <a:cubicBezTo>
                    <a:pt x="409" y="617"/>
                    <a:pt x="413" y="612"/>
                    <a:pt x="414" y="607"/>
                  </a:cubicBezTo>
                  <a:cubicBezTo>
                    <a:pt x="415" y="606"/>
                    <a:pt x="415" y="605"/>
                    <a:pt x="415" y="603"/>
                  </a:cubicBezTo>
                  <a:cubicBezTo>
                    <a:pt x="416" y="603"/>
                    <a:pt x="416" y="602"/>
                    <a:pt x="416" y="601"/>
                  </a:cubicBezTo>
                  <a:cubicBezTo>
                    <a:pt x="416" y="601"/>
                    <a:pt x="416" y="600"/>
                    <a:pt x="416" y="599"/>
                  </a:cubicBezTo>
                  <a:cubicBezTo>
                    <a:pt x="416" y="593"/>
                    <a:pt x="416" y="593"/>
                    <a:pt x="416" y="593"/>
                  </a:cubicBezTo>
                  <a:cubicBezTo>
                    <a:pt x="416" y="581"/>
                    <a:pt x="416" y="581"/>
                    <a:pt x="416" y="581"/>
                  </a:cubicBezTo>
                  <a:cubicBezTo>
                    <a:pt x="416" y="557"/>
                    <a:pt x="416" y="557"/>
                    <a:pt x="416" y="557"/>
                  </a:cubicBezTo>
                  <a:cubicBezTo>
                    <a:pt x="416" y="549"/>
                    <a:pt x="416" y="549"/>
                    <a:pt x="416" y="549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7" y="548"/>
                    <a:pt x="417" y="548"/>
                    <a:pt x="417" y="548"/>
                  </a:cubicBezTo>
                  <a:cubicBezTo>
                    <a:pt x="419" y="547"/>
                    <a:pt x="421" y="546"/>
                    <a:pt x="423" y="545"/>
                  </a:cubicBezTo>
                  <a:cubicBezTo>
                    <a:pt x="430" y="541"/>
                    <a:pt x="437" y="537"/>
                    <a:pt x="444" y="533"/>
                  </a:cubicBezTo>
                  <a:cubicBezTo>
                    <a:pt x="445" y="534"/>
                    <a:pt x="445" y="534"/>
                    <a:pt x="445" y="534"/>
                  </a:cubicBezTo>
                  <a:cubicBezTo>
                    <a:pt x="476" y="514"/>
                    <a:pt x="504" y="488"/>
                    <a:pt x="526" y="458"/>
                  </a:cubicBezTo>
                  <a:cubicBezTo>
                    <a:pt x="548" y="428"/>
                    <a:pt x="564" y="394"/>
                    <a:pt x="574" y="357"/>
                  </a:cubicBezTo>
                  <a:cubicBezTo>
                    <a:pt x="583" y="321"/>
                    <a:pt x="585" y="283"/>
                    <a:pt x="579" y="245"/>
                  </a:cubicBezTo>
                  <a:cubicBezTo>
                    <a:pt x="574" y="208"/>
                    <a:pt x="561" y="171"/>
                    <a:pt x="542" y="139"/>
                  </a:cubicBezTo>
                  <a:close/>
                  <a:moveTo>
                    <a:pt x="338" y="819"/>
                  </a:moveTo>
                  <a:cubicBezTo>
                    <a:pt x="339" y="819"/>
                    <a:pt x="340" y="819"/>
                    <a:pt x="340" y="818"/>
                  </a:cubicBezTo>
                  <a:cubicBezTo>
                    <a:pt x="340" y="819"/>
                    <a:pt x="339" y="819"/>
                    <a:pt x="338" y="819"/>
                  </a:cubicBezTo>
                  <a:close/>
                  <a:moveTo>
                    <a:pt x="256" y="820"/>
                  </a:moveTo>
                  <a:cubicBezTo>
                    <a:pt x="265" y="821"/>
                    <a:pt x="274" y="822"/>
                    <a:pt x="283" y="823"/>
                  </a:cubicBezTo>
                  <a:cubicBezTo>
                    <a:pt x="292" y="823"/>
                    <a:pt x="301" y="824"/>
                    <a:pt x="310" y="824"/>
                  </a:cubicBezTo>
                  <a:cubicBezTo>
                    <a:pt x="315" y="824"/>
                    <a:pt x="319" y="823"/>
                    <a:pt x="324" y="823"/>
                  </a:cubicBezTo>
                  <a:cubicBezTo>
                    <a:pt x="328" y="822"/>
                    <a:pt x="333" y="822"/>
                    <a:pt x="336" y="820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7" y="820"/>
                    <a:pt x="337" y="820"/>
                    <a:pt x="338" y="819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6" y="820"/>
                    <a:pt x="336" y="820"/>
                    <a:pt x="336" y="820"/>
                  </a:cubicBezTo>
                  <a:cubicBezTo>
                    <a:pt x="332" y="822"/>
                    <a:pt x="328" y="822"/>
                    <a:pt x="324" y="823"/>
                  </a:cubicBezTo>
                  <a:cubicBezTo>
                    <a:pt x="319" y="823"/>
                    <a:pt x="315" y="824"/>
                    <a:pt x="310" y="824"/>
                  </a:cubicBezTo>
                  <a:cubicBezTo>
                    <a:pt x="301" y="824"/>
                    <a:pt x="292" y="824"/>
                    <a:pt x="283" y="823"/>
                  </a:cubicBezTo>
                  <a:cubicBezTo>
                    <a:pt x="274" y="822"/>
                    <a:pt x="264" y="821"/>
                    <a:pt x="256" y="820"/>
                  </a:cubicBezTo>
                  <a:cubicBezTo>
                    <a:pt x="253" y="820"/>
                    <a:pt x="251" y="820"/>
                    <a:pt x="249" y="819"/>
                  </a:cubicBezTo>
                  <a:cubicBezTo>
                    <a:pt x="249" y="819"/>
                    <a:pt x="249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51" y="820"/>
                    <a:pt x="254" y="820"/>
                    <a:pt x="256" y="820"/>
                  </a:cubicBezTo>
                  <a:close/>
                  <a:moveTo>
                    <a:pt x="249" y="817"/>
                  </a:move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lose/>
                  <a:moveTo>
                    <a:pt x="249" y="819"/>
                  </a:moveTo>
                  <a:cubicBezTo>
                    <a:pt x="249" y="819"/>
                    <a:pt x="249" y="819"/>
                    <a:pt x="249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lose/>
                  <a:moveTo>
                    <a:pt x="246" y="817"/>
                  </a:moveTo>
                  <a:cubicBezTo>
                    <a:pt x="246" y="818"/>
                    <a:pt x="247" y="818"/>
                    <a:pt x="248" y="818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8"/>
                  </a:cubicBezTo>
                  <a:cubicBezTo>
                    <a:pt x="247" y="818"/>
                    <a:pt x="246" y="817"/>
                    <a:pt x="245" y="817"/>
                  </a:cubicBezTo>
                  <a:cubicBezTo>
                    <a:pt x="243" y="814"/>
                    <a:pt x="240" y="811"/>
                    <a:pt x="237" y="807"/>
                  </a:cubicBezTo>
                  <a:cubicBezTo>
                    <a:pt x="240" y="811"/>
                    <a:pt x="243" y="814"/>
                    <a:pt x="246" y="817"/>
                  </a:cubicBezTo>
                  <a:close/>
                  <a:moveTo>
                    <a:pt x="230" y="813"/>
                  </a:moveTo>
                  <a:cubicBezTo>
                    <a:pt x="230" y="812"/>
                    <a:pt x="230" y="812"/>
                    <a:pt x="230" y="812"/>
                  </a:cubicBezTo>
                  <a:cubicBezTo>
                    <a:pt x="228" y="811"/>
                    <a:pt x="228" y="811"/>
                    <a:pt x="228" y="811"/>
                  </a:cubicBezTo>
                  <a:cubicBezTo>
                    <a:pt x="228" y="810"/>
                    <a:pt x="228" y="810"/>
                    <a:pt x="228" y="810"/>
                  </a:cubicBezTo>
                  <a:cubicBezTo>
                    <a:pt x="227" y="809"/>
                    <a:pt x="227" y="809"/>
                    <a:pt x="227" y="809"/>
                  </a:cubicBezTo>
                  <a:cubicBezTo>
                    <a:pt x="227" y="808"/>
                    <a:pt x="227" y="808"/>
                    <a:pt x="227" y="808"/>
                  </a:cubicBezTo>
                  <a:cubicBezTo>
                    <a:pt x="223" y="800"/>
                    <a:pt x="223" y="800"/>
                    <a:pt x="223" y="800"/>
                  </a:cubicBezTo>
                  <a:cubicBezTo>
                    <a:pt x="215" y="784"/>
                    <a:pt x="215" y="784"/>
                    <a:pt x="215" y="784"/>
                  </a:cubicBezTo>
                  <a:cubicBezTo>
                    <a:pt x="220" y="793"/>
                    <a:pt x="224" y="804"/>
                    <a:pt x="230" y="813"/>
                  </a:cubicBezTo>
                  <a:close/>
                  <a:moveTo>
                    <a:pt x="190" y="672"/>
                  </a:moveTo>
                  <a:cubicBezTo>
                    <a:pt x="187" y="672"/>
                    <a:pt x="187" y="672"/>
                    <a:pt x="187" y="672"/>
                  </a:cubicBezTo>
                  <a:cubicBezTo>
                    <a:pt x="185" y="672"/>
                    <a:pt x="185" y="672"/>
                    <a:pt x="185" y="672"/>
                  </a:cubicBezTo>
                  <a:cubicBezTo>
                    <a:pt x="185" y="672"/>
                    <a:pt x="184" y="672"/>
                    <a:pt x="183" y="672"/>
                  </a:cubicBezTo>
                  <a:cubicBezTo>
                    <a:pt x="180" y="672"/>
                    <a:pt x="177" y="673"/>
                    <a:pt x="175" y="675"/>
                  </a:cubicBezTo>
                  <a:cubicBezTo>
                    <a:pt x="172" y="677"/>
                    <a:pt x="170" y="679"/>
                    <a:pt x="169" y="681"/>
                  </a:cubicBezTo>
                  <a:cubicBezTo>
                    <a:pt x="166" y="686"/>
                    <a:pt x="165" y="691"/>
                    <a:pt x="165" y="696"/>
                  </a:cubicBezTo>
                  <a:cubicBezTo>
                    <a:pt x="165" y="702"/>
                    <a:pt x="167" y="707"/>
                    <a:pt x="171" y="711"/>
                  </a:cubicBezTo>
                  <a:cubicBezTo>
                    <a:pt x="173" y="713"/>
                    <a:pt x="175" y="715"/>
                    <a:pt x="178" y="716"/>
                  </a:cubicBezTo>
                  <a:cubicBezTo>
                    <a:pt x="179" y="716"/>
                    <a:pt x="181" y="717"/>
                    <a:pt x="182" y="717"/>
                  </a:cubicBezTo>
                  <a:cubicBezTo>
                    <a:pt x="183" y="717"/>
                    <a:pt x="184" y="717"/>
                    <a:pt x="184" y="717"/>
                  </a:cubicBezTo>
                  <a:cubicBezTo>
                    <a:pt x="185" y="717"/>
                    <a:pt x="185" y="717"/>
                    <a:pt x="185" y="717"/>
                  </a:cubicBezTo>
                  <a:cubicBezTo>
                    <a:pt x="186" y="717"/>
                    <a:pt x="186" y="717"/>
                    <a:pt x="186" y="717"/>
                  </a:cubicBezTo>
                  <a:cubicBezTo>
                    <a:pt x="199" y="717"/>
                    <a:pt x="199" y="717"/>
                    <a:pt x="199" y="717"/>
                  </a:cubicBezTo>
                  <a:cubicBezTo>
                    <a:pt x="224" y="718"/>
                    <a:pt x="224" y="718"/>
                    <a:pt x="224" y="718"/>
                  </a:cubicBezTo>
                  <a:cubicBezTo>
                    <a:pt x="257" y="718"/>
                    <a:pt x="290" y="718"/>
                    <a:pt x="325" y="718"/>
                  </a:cubicBezTo>
                  <a:cubicBezTo>
                    <a:pt x="325" y="719"/>
                    <a:pt x="325" y="719"/>
                    <a:pt x="325" y="719"/>
                  </a:cubicBezTo>
                  <a:cubicBezTo>
                    <a:pt x="323" y="719"/>
                    <a:pt x="322" y="719"/>
                    <a:pt x="321" y="719"/>
                  </a:cubicBezTo>
                  <a:cubicBezTo>
                    <a:pt x="300" y="719"/>
                    <a:pt x="300" y="719"/>
                    <a:pt x="300" y="719"/>
                  </a:cubicBezTo>
                  <a:cubicBezTo>
                    <a:pt x="297" y="719"/>
                    <a:pt x="297" y="719"/>
                    <a:pt x="297" y="719"/>
                  </a:cubicBezTo>
                  <a:cubicBezTo>
                    <a:pt x="272" y="719"/>
                    <a:pt x="247" y="718"/>
                    <a:pt x="223" y="718"/>
                  </a:cubicBezTo>
                  <a:cubicBezTo>
                    <a:pt x="198" y="718"/>
                    <a:pt x="198" y="718"/>
                    <a:pt x="198" y="718"/>
                  </a:cubicBezTo>
                  <a:cubicBezTo>
                    <a:pt x="186" y="718"/>
                    <a:pt x="186" y="718"/>
                    <a:pt x="186" y="718"/>
                  </a:cubicBezTo>
                  <a:cubicBezTo>
                    <a:pt x="185" y="718"/>
                    <a:pt x="185" y="718"/>
                    <a:pt x="185" y="718"/>
                  </a:cubicBezTo>
                  <a:cubicBezTo>
                    <a:pt x="184" y="718"/>
                    <a:pt x="184" y="718"/>
                    <a:pt x="184" y="718"/>
                  </a:cubicBezTo>
                  <a:cubicBezTo>
                    <a:pt x="183" y="718"/>
                    <a:pt x="182" y="718"/>
                    <a:pt x="181" y="718"/>
                  </a:cubicBezTo>
                  <a:cubicBezTo>
                    <a:pt x="180" y="718"/>
                    <a:pt x="178" y="717"/>
                    <a:pt x="177" y="716"/>
                  </a:cubicBezTo>
                  <a:cubicBezTo>
                    <a:pt x="174" y="715"/>
                    <a:pt x="172" y="713"/>
                    <a:pt x="170" y="711"/>
                  </a:cubicBezTo>
                  <a:cubicBezTo>
                    <a:pt x="166" y="707"/>
                    <a:pt x="164" y="702"/>
                    <a:pt x="164" y="696"/>
                  </a:cubicBezTo>
                  <a:cubicBezTo>
                    <a:pt x="164" y="691"/>
                    <a:pt x="165" y="685"/>
                    <a:pt x="168" y="680"/>
                  </a:cubicBezTo>
                  <a:cubicBezTo>
                    <a:pt x="170" y="678"/>
                    <a:pt x="172" y="676"/>
                    <a:pt x="174" y="674"/>
                  </a:cubicBezTo>
                  <a:cubicBezTo>
                    <a:pt x="177" y="673"/>
                    <a:pt x="180" y="671"/>
                    <a:pt x="183" y="671"/>
                  </a:cubicBezTo>
                  <a:cubicBezTo>
                    <a:pt x="183" y="671"/>
                    <a:pt x="184" y="671"/>
                    <a:pt x="185" y="671"/>
                  </a:cubicBezTo>
                  <a:cubicBezTo>
                    <a:pt x="187" y="671"/>
                    <a:pt x="187" y="671"/>
                    <a:pt x="187" y="671"/>
                  </a:cubicBezTo>
                  <a:cubicBezTo>
                    <a:pt x="190" y="671"/>
                    <a:pt x="190" y="671"/>
                    <a:pt x="190" y="671"/>
                  </a:cubicBezTo>
                  <a:cubicBezTo>
                    <a:pt x="196" y="671"/>
                    <a:pt x="196" y="671"/>
                    <a:pt x="196" y="671"/>
                  </a:cubicBezTo>
                  <a:cubicBezTo>
                    <a:pt x="196" y="671"/>
                    <a:pt x="194" y="671"/>
                    <a:pt x="197" y="671"/>
                  </a:cubicBezTo>
                  <a:lnTo>
                    <a:pt x="190" y="672"/>
                  </a:lnTo>
                  <a:close/>
                  <a:moveTo>
                    <a:pt x="136" y="380"/>
                  </a:moveTo>
                  <a:cubicBezTo>
                    <a:pt x="135" y="376"/>
                    <a:pt x="135" y="371"/>
                    <a:pt x="136" y="368"/>
                  </a:cubicBezTo>
                  <a:cubicBezTo>
                    <a:pt x="137" y="364"/>
                    <a:pt x="139" y="361"/>
                    <a:pt x="143" y="359"/>
                  </a:cubicBezTo>
                  <a:cubicBezTo>
                    <a:pt x="146" y="356"/>
                    <a:pt x="150" y="355"/>
                    <a:pt x="154" y="354"/>
                  </a:cubicBezTo>
                  <a:cubicBezTo>
                    <a:pt x="158" y="354"/>
                    <a:pt x="162" y="355"/>
                    <a:pt x="166" y="357"/>
                  </a:cubicBezTo>
                  <a:cubicBezTo>
                    <a:pt x="170" y="359"/>
                    <a:pt x="174" y="362"/>
                    <a:pt x="177" y="366"/>
                  </a:cubicBezTo>
                  <a:cubicBezTo>
                    <a:pt x="180" y="369"/>
                    <a:pt x="183" y="373"/>
                    <a:pt x="185" y="377"/>
                  </a:cubicBezTo>
                  <a:cubicBezTo>
                    <a:pt x="188" y="384"/>
                    <a:pt x="188" y="384"/>
                    <a:pt x="188" y="384"/>
                  </a:cubicBezTo>
                  <a:cubicBezTo>
                    <a:pt x="194" y="396"/>
                    <a:pt x="194" y="396"/>
                    <a:pt x="194" y="396"/>
                  </a:cubicBezTo>
                  <a:cubicBezTo>
                    <a:pt x="196" y="395"/>
                    <a:pt x="198" y="394"/>
                    <a:pt x="200" y="393"/>
                  </a:cubicBezTo>
                  <a:cubicBezTo>
                    <a:pt x="201" y="393"/>
                    <a:pt x="201" y="392"/>
                    <a:pt x="202" y="392"/>
                  </a:cubicBezTo>
                  <a:cubicBezTo>
                    <a:pt x="203" y="391"/>
                    <a:pt x="204" y="391"/>
                    <a:pt x="205" y="390"/>
                  </a:cubicBezTo>
                  <a:cubicBezTo>
                    <a:pt x="207" y="389"/>
                    <a:pt x="207" y="389"/>
                    <a:pt x="207" y="389"/>
                  </a:cubicBezTo>
                  <a:cubicBezTo>
                    <a:pt x="209" y="388"/>
                    <a:pt x="209" y="388"/>
                    <a:pt x="209" y="388"/>
                  </a:cubicBezTo>
                  <a:cubicBezTo>
                    <a:pt x="210" y="387"/>
                    <a:pt x="211" y="386"/>
                    <a:pt x="213" y="386"/>
                  </a:cubicBezTo>
                  <a:cubicBezTo>
                    <a:pt x="217" y="383"/>
                    <a:pt x="221" y="380"/>
                    <a:pt x="225" y="376"/>
                  </a:cubicBezTo>
                  <a:cubicBezTo>
                    <a:pt x="229" y="373"/>
                    <a:pt x="233" y="369"/>
                    <a:pt x="237" y="366"/>
                  </a:cubicBezTo>
                  <a:cubicBezTo>
                    <a:pt x="239" y="364"/>
                    <a:pt x="240" y="362"/>
                    <a:pt x="242" y="360"/>
                  </a:cubicBezTo>
                  <a:cubicBezTo>
                    <a:pt x="244" y="358"/>
                    <a:pt x="244" y="358"/>
                    <a:pt x="244" y="358"/>
                  </a:cubicBezTo>
                  <a:cubicBezTo>
                    <a:pt x="246" y="356"/>
                    <a:pt x="246" y="356"/>
                    <a:pt x="246" y="356"/>
                  </a:cubicBezTo>
                  <a:cubicBezTo>
                    <a:pt x="247" y="354"/>
                    <a:pt x="249" y="353"/>
                    <a:pt x="250" y="351"/>
                  </a:cubicBezTo>
                  <a:cubicBezTo>
                    <a:pt x="249" y="349"/>
                    <a:pt x="247" y="348"/>
                    <a:pt x="246" y="346"/>
                  </a:cubicBezTo>
                  <a:cubicBezTo>
                    <a:pt x="245" y="345"/>
                    <a:pt x="245" y="345"/>
                    <a:pt x="245" y="345"/>
                  </a:cubicBezTo>
                  <a:cubicBezTo>
                    <a:pt x="245" y="344"/>
                    <a:pt x="245" y="344"/>
                    <a:pt x="245" y="344"/>
                  </a:cubicBezTo>
                  <a:cubicBezTo>
                    <a:pt x="245" y="343"/>
                    <a:pt x="244" y="343"/>
                    <a:pt x="244" y="342"/>
                  </a:cubicBezTo>
                  <a:cubicBezTo>
                    <a:pt x="243" y="340"/>
                    <a:pt x="242" y="338"/>
                    <a:pt x="242" y="336"/>
                  </a:cubicBezTo>
                  <a:cubicBezTo>
                    <a:pt x="242" y="335"/>
                    <a:pt x="241" y="334"/>
                    <a:pt x="241" y="333"/>
                  </a:cubicBezTo>
                  <a:cubicBezTo>
                    <a:pt x="241" y="332"/>
                    <a:pt x="241" y="332"/>
                    <a:pt x="241" y="331"/>
                  </a:cubicBezTo>
                  <a:cubicBezTo>
                    <a:pt x="241" y="331"/>
                    <a:pt x="241" y="330"/>
                    <a:pt x="241" y="330"/>
                  </a:cubicBezTo>
                  <a:cubicBezTo>
                    <a:pt x="241" y="328"/>
                    <a:pt x="241" y="325"/>
                    <a:pt x="241" y="323"/>
                  </a:cubicBezTo>
                  <a:cubicBezTo>
                    <a:pt x="242" y="314"/>
                    <a:pt x="246" y="306"/>
                    <a:pt x="251" y="298"/>
                  </a:cubicBezTo>
                  <a:cubicBezTo>
                    <a:pt x="253" y="295"/>
                    <a:pt x="256" y="291"/>
                    <a:pt x="260" y="289"/>
                  </a:cubicBezTo>
                  <a:cubicBezTo>
                    <a:pt x="263" y="287"/>
                    <a:pt x="267" y="286"/>
                    <a:pt x="271" y="286"/>
                  </a:cubicBezTo>
                  <a:cubicBezTo>
                    <a:pt x="274" y="287"/>
                    <a:pt x="278" y="288"/>
                    <a:pt x="281" y="291"/>
                  </a:cubicBezTo>
                  <a:cubicBezTo>
                    <a:pt x="285" y="293"/>
                    <a:pt x="287" y="297"/>
                    <a:pt x="288" y="300"/>
                  </a:cubicBezTo>
                  <a:cubicBezTo>
                    <a:pt x="291" y="307"/>
                    <a:pt x="288" y="316"/>
                    <a:pt x="284" y="324"/>
                  </a:cubicBezTo>
                  <a:cubicBezTo>
                    <a:pt x="282" y="328"/>
                    <a:pt x="279" y="332"/>
                    <a:pt x="276" y="335"/>
                  </a:cubicBezTo>
                  <a:cubicBezTo>
                    <a:pt x="275" y="337"/>
                    <a:pt x="275" y="337"/>
                    <a:pt x="275" y="337"/>
                  </a:cubicBezTo>
                  <a:cubicBezTo>
                    <a:pt x="273" y="339"/>
                    <a:pt x="273" y="339"/>
                    <a:pt x="273" y="339"/>
                  </a:cubicBezTo>
                  <a:cubicBezTo>
                    <a:pt x="269" y="344"/>
                    <a:pt x="269" y="344"/>
                    <a:pt x="269" y="344"/>
                  </a:cubicBezTo>
                  <a:cubicBezTo>
                    <a:pt x="268" y="346"/>
                    <a:pt x="267" y="347"/>
                    <a:pt x="267" y="349"/>
                  </a:cubicBezTo>
                  <a:cubicBezTo>
                    <a:pt x="267" y="349"/>
                    <a:pt x="267" y="350"/>
                    <a:pt x="267" y="350"/>
                  </a:cubicBezTo>
                  <a:cubicBezTo>
                    <a:pt x="267" y="351"/>
                    <a:pt x="267" y="351"/>
                    <a:pt x="267" y="351"/>
                  </a:cubicBezTo>
                  <a:cubicBezTo>
                    <a:pt x="267" y="351"/>
                    <a:pt x="267" y="351"/>
                    <a:pt x="268" y="351"/>
                  </a:cubicBezTo>
                  <a:cubicBezTo>
                    <a:pt x="268" y="352"/>
                    <a:pt x="268" y="352"/>
                    <a:pt x="268" y="352"/>
                  </a:cubicBezTo>
                  <a:cubicBezTo>
                    <a:pt x="268" y="352"/>
                    <a:pt x="269" y="353"/>
                    <a:pt x="270" y="353"/>
                  </a:cubicBezTo>
                  <a:cubicBezTo>
                    <a:pt x="270" y="354"/>
                    <a:pt x="271" y="354"/>
                    <a:pt x="272" y="354"/>
                  </a:cubicBezTo>
                  <a:cubicBezTo>
                    <a:pt x="274" y="355"/>
                    <a:pt x="276" y="356"/>
                    <a:pt x="277" y="356"/>
                  </a:cubicBezTo>
                  <a:cubicBezTo>
                    <a:pt x="278" y="356"/>
                    <a:pt x="279" y="357"/>
                    <a:pt x="280" y="357"/>
                  </a:cubicBezTo>
                  <a:cubicBezTo>
                    <a:pt x="283" y="357"/>
                    <a:pt x="283" y="357"/>
                    <a:pt x="283" y="357"/>
                  </a:cubicBezTo>
                  <a:cubicBezTo>
                    <a:pt x="285" y="358"/>
                    <a:pt x="286" y="358"/>
                    <a:pt x="287" y="358"/>
                  </a:cubicBezTo>
                  <a:cubicBezTo>
                    <a:pt x="292" y="359"/>
                    <a:pt x="297" y="359"/>
                    <a:pt x="303" y="359"/>
                  </a:cubicBezTo>
                  <a:cubicBezTo>
                    <a:pt x="308" y="359"/>
                    <a:pt x="313" y="359"/>
                    <a:pt x="318" y="358"/>
                  </a:cubicBezTo>
                  <a:cubicBezTo>
                    <a:pt x="321" y="357"/>
                    <a:pt x="323" y="356"/>
                    <a:pt x="326" y="355"/>
                  </a:cubicBezTo>
                  <a:cubicBezTo>
                    <a:pt x="327" y="355"/>
                    <a:pt x="327" y="355"/>
                    <a:pt x="327" y="355"/>
                  </a:cubicBezTo>
                  <a:cubicBezTo>
                    <a:pt x="328" y="355"/>
                    <a:pt x="328" y="355"/>
                    <a:pt x="328" y="355"/>
                  </a:cubicBezTo>
                  <a:cubicBezTo>
                    <a:pt x="331" y="353"/>
                    <a:pt x="331" y="353"/>
                    <a:pt x="331" y="353"/>
                  </a:cubicBezTo>
                  <a:cubicBezTo>
                    <a:pt x="333" y="353"/>
                    <a:pt x="335" y="352"/>
                    <a:pt x="337" y="351"/>
                  </a:cubicBezTo>
                  <a:cubicBezTo>
                    <a:pt x="336" y="348"/>
                    <a:pt x="336" y="345"/>
                    <a:pt x="335" y="342"/>
                  </a:cubicBezTo>
                  <a:cubicBezTo>
                    <a:pt x="335" y="340"/>
                    <a:pt x="335" y="340"/>
                    <a:pt x="335" y="340"/>
                  </a:cubicBezTo>
                  <a:cubicBezTo>
                    <a:pt x="335" y="339"/>
                    <a:pt x="335" y="339"/>
                    <a:pt x="335" y="339"/>
                  </a:cubicBezTo>
                  <a:cubicBezTo>
                    <a:pt x="334" y="337"/>
                    <a:pt x="334" y="337"/>
                    <a:pt x="334" y="337"/>
                  </a:cubicBezTo>
                  <a:cubicBezTo>
                    <a:pt x="334" y="333"/>
                    <a:pt x="334" y="330"/>
                    <a:pt x="334" y="327"/>
                  </a:cubicBezTo>
                  <a:cubicBezTo>
                    <a:pt x="334" y="320"/>
                    <a:pt x="336" y="314"/>
                    <a:pt x="339" y="309"/>
                  </a:cubicBezTo>
                  <a:cubicBezTo>
                    <a:pt x="340" y="307"/>
                    <a:pt x="342" y="304"/>
                    <a:pt x="345" y="302"/>
                  </a:cubicBezTo>
                  <a:cubicBezTo>
                    <a:pt x="346" y="301"/>
                    <a:pt x="347" y="300"/>
                    <a:pt x="348" y="299"/>
                  </a:cubicBezTo>
                  <a:cubicBezTo>
                    <a:pt x="349" y="298"/>
                    <a:pt x="350" y="297"/>
                    <a:pt x="352" y="297"/>
                  </a:cubicBezTo>
                  <a:cubicBezTo>
                    <a:pt x="357" y="294"/>
                    <a:pt x="363" y="294"/>
                    <a:pt x="367" y="296"/>
                  </a:cubicBezTo>
                  <a:cubicBezTo>
                    <a:pt x="369" y="296"/>
                    <a:pt x="370" y="297"/>
                    <a:pt x="371" y="297"/>
                  </a:cubicBezTo>
                  <a:cubicBezTo>
                    <a:pt x="371" y="298"/>
                    <a:pt x="372" y="298"/>
                    <a:pt x="372" y="299"/>
                  </a:cubicBezTo>
                  <a:cubicBezTo>
                    <a:pt x="373" y="299"/>
                    <a:pt x="373" y="300"/>
                    <a:pt x="374" y="300"/>
                  </a:cubicBezTo>
                  <a:cubicBezTo>
                    <a:pt x="375" y="303"/>
                    <a:pt x="377" y="305"/>
                    <a:pt x="378" y="308"/>
                  </a:cubicBezTo>
                  <a:cubicBezTo>
                    <a:pt x="380" y="313"/>
                    <a:pt x="380" y="319"/>
                    <a:pt x="378" y="325"/>
                  </a:cubicBezTo>
                  <a:cubicBezTo>
                    <a:pt x="376" y="330"/>
                    <a:pt x="372" y="336"/>
                    <a:pt x="367" y="340"/>
                  </a:cubicBezTo>
                  <a:cubicBezTo>
                    <a:pt x="365" y="343"/>
                    <a:pt x="363" y="345"/>
                    <a:pt x="360" y="347"/>
                  </a:cubicBezTo>
                  <a:cubicBezTo>
                    <a:pt x="359" y="347"/>
                    <a:pt x="359" y="348"/>
                    <a:pt x="358" y="348"/>
                  </a:cubicBezTo>
                  <a:cubicBezTo>
                    <a:pt x="357" y="349"/>
                    <a:pt x="357" y="349"/>
                    <a:pt x="357" y="349"/>
                  </a:cubicBezTo>
                  <a:cubicBezTo>
                    <a:pt x="356" y="350"/>
                    <a:pt x="356" y="350"/>
                    <a:pt x="356" y="350"/>
                  </a:cubicBezTo>
                  <a:cubicBezTo>
                    <a:pt x="353" y="352"/>
                    <a:pt x="351" y="353"/>
                    <a:pt x="348" y="355"/>
                  </a:cubicBezTo>
                  <a:cubicBezTo>
                    <a:pt x="349" y="357"/>
                    <a:pt x="349" y="359"/>
                    <a:pt x="350" y="361"/>
                  </a:cubicBezTo>
                  <a:cubicBezTo>
                    <a:pt x="350" y="362"/>
                    <a:pt x="351" y="363"/>
                    <a:pt x="351" y="364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3" y="369"/>
                    <a:pt x="354" y="371"/>
                    <a:pt x="356" y="373"/>
                  </a:cubicBezTo>
                  <a:cubicBezTo>
                    <a:pt x="358" y="378"/>
                    <a:pt x="361" y="382"/>
                    <a:pt x="364" y="387"/>
                  </a:cubicBezTo>
                  <a:cubicBezTo>
                    <a:pt x="367" y="391"/>
                    <a:pt x="371" y="395"/>
                    <a:pt x="375" y="398"/>
                  </a:cubicBezTo>
                  <a:cubicBezTo>
                    <a:pt x="376" y="399"/>
                    <a:pt x="377" y="400"/>
                    <a:pt x="378" y="400"/>
                  </a:cubicBezTo>
                  <a:cubicBezTo>
                    <a:pt x="379" y="401"/>
                    <a:pt x="379" y="401"/>
                    <a:pt x="380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3" y="403"/>
                    <a:pt x="383" y="403"/>
                    <a:pt x="383" y="403"/>
                  </a:cubicBezTo>
                  <a:cubicBezTo>
                    <a:pt x="384" y="404"/>
                    <a:pt x="386" y="405"/>
                    <a:pt x="388" y="406"/>
                  </a:cubicBezTo>
                  <a:cubicBezTo>
                    <a:pt x="391" y="407"/>
                    <a:pt x="391" y="407"/>
                    <a:pt x="391" y="407"/>
                  </a:cubicBezTo>
                  <a:cubicBezTo>
                    <a:pt x="392" y="408"/>
                    <a:pt x="392" y="408"/>
                    <a:pt x="392" y="408"/>
                  </a:cubicBezTo>
                  <a:cubicBezTo>
                    <a:pt x="393" y="408"/>
                    <a:pt x="393" y="408"/>
                    <a:pt x="394" y="408"/>
                  </a:cubicBezTo>
                  <a:cubicBezTo>
                    <a:pt x="401" y="393"/>
                    <a:pt x="401" y="393"/>
                    <a:pt x="401" y="393"/>
                  </a:cubicBezTo>
                  <a:cubicBezTo>
                    <a:pt x="406" y="383"/>
                    <a:pt x="406" y="383"/>
                    <a:pt x="406" y="383"/>
                  </a:cubicBezTo>
                  <a:cubicBezTo>
                    <a:pt x="408" y="379"/>
                    <a:pt x="408" y="379"/>
                    <a:pt x="408" y="379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7"/>
                    <a:pt x="409" y="377"/>
                    <a:pt x="409" y="377"/>
                  </a:cubicBezTo>
                  <a:cubicBezTo>
                    <a:pt x="410" y="376"/>
                    <a:pt x="410" y="375"/>
                    <a:pt x="411" y="375"/>
                  </a:cubicBezTo>
                  <a:cubicBezTo>
                    <a:pt x="413" y="372"/>
                    <a:pt x="415" y="370"/>
                    <a:pt x="417" y="367"/>
                  </a:cubicBezTo>
                  <a:cubicBezTo>
                    <a:pt x="420" y="365"/>
                    <a:pt x="422" y="363"/>
                    <a:pt x="425" y="362"/>
                  </a:cubicBezTo>
                  <a:cubicBezTo>
                    <a:pt x="426" y="361"/>
                    <a:pt x="427" y="361"/>
                    <a:pt x="429" y="361"/>
                  </a:cubicBezTo>
                  <a:cubicBezTo>
                    <a:pt x="430" y="361"/>
                    <a:pt x="431" y="361"/>
                    <a:pt x="432" y="361"/>
                  </a:cubicBezTo>
                  <a:cubicBezTo>
                    <a:pt x="437" y="362"/>
                    <a:pt x="441" y="366"/>
                    <a:pt x="444" y="372"/>
                  </a:cubicBezTo>
                  <a:cubicBezTo>
                    <a:pt x="446" y="377"/>
                    <a:pt x="447" y="384"/>
                    <a:pt x="446" y="390"/>
                  </a:cubicBezTo>
                  <a:cubicBezTo>
                    <a:pt x="445" y="393"/>
                    <a:pt x="445" y="396"/>
                    <a:pt x="443" y="399"/>
                  </a:cubicBezTo>
                  <a:cubicBezTo>
                    <a:pt x="442" y="402"/>
                    <a:pt x="440" y="405"/>
                    <a:pt x="438" y="407"/>
                  </a:cubicBezTo>
                  <a:cubicBezTo>
                    <a:pt x="434" y="411"/>
                    <a:pt x="429" y="415"/>
                    <a:pt x="423" y="417"/>
                  </a:cubicBezTo>
                  <a:cubicBezTo>
                    <a:pt x="420" y="418"/>
                    <a:pt x="416" y="418"/>
                    <a:pt x="413" y="418"/>
                  </a:cubicBezTo>
                  <a:cubicBezTo>
                    <a:pt x="411" y="418"/>
                    <a:pt x="410" y="419"/>
                    <a:pt x="408" y="419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8"/>
                    <a:pt x="404" y="418"/>
                    <a:pt x="404" y="418"/>
                  </a:cubicBezTo>
                  <a:cubicBezTo>
                    <a:pt x="399" y="418"/>
                    <a:pt x="399" y="418"/>
                    <a:pt x="399" y="418"/>
                  </a:cubicBezTo>
                  <a:cubicBezTo>
                    <a:pt x="398" y="419"/>
                    <a:pt x="397" y="421"/>
                    <a:pt x="397" y="423"/>
                  </a:cubicBezTo>
                  <a:cubicBezTo>
                    <a:pt x="395" y="427"/>
                    <a:pt x="395" y="427"/>
                    <a:pt x="395" y="427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3"/>
                    <a:pt x="387" y="443"/>
                    <a:pt x="387" y="443"/>
                  </a:cubicBezTo>
                  <a:cubicBezTo>
                    <a:pt x="384" y="451"/>
                    <a:pt x="381" y="458"/>
                    <a:pt x="378" y="465"/>
                  </a:cubicBezTo>
                  <a:cubicBezTo>
                    <a:pt x="372" y="480"/>
                    <a:pt x="367" y="495"/>
                    <a:pt x="361" y="510"/>
                  </a:cubicBezTo>
                  <a:cubicBezTo>
                    <a:pt x="351" y="539"/>
                    <a:pt x="341" y="570"/>
                    <a:pt x="332" y="600"/>
                  </a:cubicBezTo>
                  <a:cubicBezTo>
                    <a:pt x="327" y="617"/>
                    <a:pt x="327" y="617"/>
                    <a:pt x="327" y="617"/>
                  </a:cubicBezTo>
                  <a:cubicBezTo>
                    <a:pt x="326" y="622"/>
                    <a:pt x="326" y="622"/>
                    <a:pt x="326" y="622"/>
                  </a:cubicBezTo>
                  <a:cubicBezTo>
                    <a:pt x="325" y="622"/>
                    <a:pt x="325" y="622"/>
                    <a:pt x="325" y="622"/>
                  </a:cubicBezTo>
                  <a:cubicBezTo>
                    <a:pt x="330" y="603"/>
                    <a:pt x="330" y="603"/>
                    <a:pt x="330" y="603"/>
                  </a:cubicBezTo>
                  <a:cubicBezTo>
                    <a:pt x="334" y="592"/>
                    <a:pt x="334" y="592"/>
                    <a:pt x="334" y="592"/>
                  </a:cubicBezTo>
                  <a:cubicBezTo>
                    <a:pt x="342" y="563"/>
                    <a:pt x="352" y="534"/>
                    <a:pt x="362" y="506"/>
                  </a:cubicBezTo>
                  <a:cubicBezTo>
                    <a:pt x="367" y="491"/>
                    <a:pt x="373" y="477"/>
                    <a:pt x="378" y="463"/>
                  </a:cubicBezTo>
                  <a:cubicBezTo>
                    <a:pt x="381" y="456"/>
                    <a:pt x="384" y="449"/>
                    <a:pt x="387" y="442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403" y="418"/>
                    <a:pt x="403" y="418"/>
                    <a:pt x="403" y="418"/>
                  </a:cubicBezTo>
                  <a:cubicBezTo>
                    <a:pt x="404" y="418"/>
                    <a:pt x="405" y="418"/>
                    <a:pt x="406" y="418"/>
                  </a:cubicBezTo>
                  <a:cubicBezTo>
                    <a:pt x="406" y="418"/>
                    <a:pt x="407" y="418"/>
                    <a:pt x="407" y="418"/>
                  </a:cubicBezTo>
                  <a:cubicBezTo>
                    <a:pt x="408" y="418"/>
                    <a:pt x="408" y="418"/>
                    <a:pt x="408" y="418"/>
                  </a:cubicBezTo>
                  <a:cubicBezTo>
                    <a:pt x="410" y="418"/>
                    <a:pt x="411" y="418"/>
                    <a:pt x="413" y="418"/>
                  </a:cubicBezTo>
                  <a:cubicBezTo>
                    <a:pt x="416" y="417"/>
                    <a:pt x="419" y="417"/>
                    <a:pt x="422" y="416"/>
                  </a:cubicBezTo>
                  <a:cubicBezTo>
                    <a:pt x="428" y="414"/>
                    <a:pt x="434" y="411"/>
                    <a:pt x="438" y="406"/>
                  </a:cubicBezTo>
                  <a:cubicBezTo>
                    <a:pt x="440" y="404"/>
                    <a:pt x="442" y="402"/>
                    <a:pt x="443" y="399"/>
                  </a:cubicBezTo>
                  <a:cubicBezTo>
                    <a:pt x="444" y="396"/>
                    <a:pt x="445" y="393"/>
                    <a:pt x="445" y="390"/>
                  </a:cubicBezTo>
                  <a:cubicBezTo>
                    <a:pt x="446" y="384"/>
                    <a:pt x="446" y="377"/>
                    <a:pt x="443" y="372"/>
                  </a:cubicBezTo>
                  <a:cubicBezTo>
                    <a:pt x="441" y="367"/>
                    <a:pt x="436" y="362"/>
                    <a:pt x="432" y="362"/>
                  </a:cubicBezTo>
                  <a:cubicBezTo>
                    <a:pt x="431" y="362"/>
                    <a:pt x="431" y="362"/>
                    <a:pt x="430" y="361"/>
                  </a:cubicBezTo>
                  <a:cubicBezTo>
                    <a:pt x="430" y="361"/>
                    <a:pt x="429" y="362"/>
                    <a:pt x="429" y="362"/>
                  </a:cubicBezTo>
                  <a:cubicBezTo>
                    <a:pt x="428" y="362"/>
                    <a:pt x="426" y="362"/>
                    <a:pt x="425" y="363"/>
                  </a:cubicBezTo>
                  <a:cubicBezTo>
                    <a:pt x="423" y="364"/>
                    <a:pt x="420" y="366"/>
                    <a:pt x="418" y="368"/>
                  </a:cubicBezTo>
                  <a:cubicBezTo>
                    <a:pt x="415" y="370"/>
                    <a:pt x="413" y="373"/>
                    <a:pt x="411" y="375"/>
                  </a:cubicBezTo>
                  <a:cubicBezTo>
                    <a:pt x="411" y="376"/>
                    <a:pt x="410" y="377"/>
                    <a:pt x="410" y="377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06" y="384"/>
                    <a:pt x="406" y="384"/>
                    <a:pt x="406" y="384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394" y="409"/>
                    <a:pt x="394" y="409"/>
                    <a:pt x="394" y="409"/>
                  </a:cubicBezTo>
                  <a:cubicBezTo>
                    <a:pt x="394" y="409"/>
                    <a:pt x="393" y="409"/>
                    <a:pt x="393" y="409"/>
                  </a:cubicBezTo>
                  <a:cubicBezTo>
                    <a:pt x="391" y="408"/>
                    <a:pt x="391" y="408"/>
                    <a:pt x="391" y="408"/>
                  </a:cubicBezTo>
                  <a:cubicBezTo>
                    <a:pt x="388" y="407"/>
                    <a:pt x="388" y="407"/>
                    <a:pt x="388" y="407"/>
                  </a:cubicBezTo>
                  <a:cubicBezTo>
                    <a:pt x="386" y="406"/>
                    <a:pt x="384" y="405"/>
                    <a:pt x="382" y="404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0" y="402"/>
                    <a:pt x="380" y="402"/>
                    <a:pt x="380" y="402"/>
                  </a:cubicBezTo>
                  <a:cubicBezTo>
                    <a:pt x="379" y="402"/>
                    <a:pt x="378" y="402"/>
                    <a:pt x="378" y="401"/>
                  </a:cubicBezTo>
                  <a:cubicBezTo>
                    <a:pt x="377" y="400"/>
                    <a:pt x="376" y="400"/>
                    <a:pt x="375" y="399"/>
                  </a:cubicBezTo>
                  <a:cubicBezTo>
                    <a:pt x="370" y="395"/>
                    <a:pt x="367" y="391"/>
                    <a:pt x="363" y="387"/>
                  </a:cubicBezTo>
                  <a:cubicBezTo>
                    <a:pt x="360" y="383"/>
                    <a:pt x="357" y="378"/>
                    <a:pt x="355" y="374"/>
                  </a:cubicBezTo>
                  <a:cubicBezTo>
                    <a:pt x="354" y="371"/>
                    <a:pt x="352" y="369"/>
                    <a:pt x="351" y="367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0" y="364"/>
                    <a:pt x="350" y="364"/>
                    <a:pt x="350" y="364"/>
                  </a:cubicBezTo>
                  <a:cubicBezTo>
                    <a:pt x="350" y="363"/>
                    <a:pt x="350" y="362"/>
                    <a:pt x="349" y="361"/>
                  </a:cubicBezTo>
                  <a:cubicBezTo>
                    <a:pt x="348" y="359"/>
                    <a:pt x="348" y="357"/>
                    <a:pt x="347" y="355"/>
                  </a:cubicBezTo>
                  <a:cubicBezTo>
                    <a:pt x="350" y="353"/>
                    <a:pt x="352" y="351"/>
                    <a:pt x="355" y="349"/>
                  </a:cubicBezTo>
                  <a:cubicBezTo>
                    <a:pt x="357" y="348"/>
                    <a:pt x="357" y="348"/>
                    <a:pt x="357" y="348"/>
                  </a:cubicBezTo>
                  <a:cubicBezTo>
                    <a:pt x="358" y="348"/>
                    <a:pt x="358" y="348"/>
                    <a:pt x="358" y="348"/>
                  </a:cubicBezTo>
                  <a:cubicBezTo>
                    <a:pt x="358" y="347"/>
                    <a:pt x="359" y="347"/>
                    <a:pt x="359" y="346"/>
                  </a:cubicBezTo>
                  <a:cubicBezTo>
                    <a:pt x="362" y="344"/>
                    <a:pt x="364" y="342"/>
                    <a:pt x="367" y="340"/>
                  </a:cubicBezTo>
                  <a:cubicBezTo>
                    <a:pt x="371" y="335"/>
                    <a:pt x="375" y="330"/>
                    <a:pt x="377" y="325"/>
                  </a:cubicBezTo>
                  <a:cubicBezTo>
                    <a:pt x="379" y="319"/>
                    <a:pt x="379" y="313"/>
                    <a:pt x="377" y="308"/>
                  </a:cubicBezTo>
                  <a:cubicBezTo>
                    <a:pt x="376" y="306"/>
                    <a:pt x="375" y="303"/>
                    <a:pt x="373" y="301"/>
                  </a:cubicBezTo>
                  <a:cubicBezTo>
                    <a:pt x="372" y="301"/>
                    <a:pt x="372" y="300"/>
                    <a:pt x="371" y="299"/>
                  </a:cubicBezTo>
                  <a:cubicBezTo>
                    <a:pt x="371" y="299"/>
                    <a:pt x="371" y="299"/>
                    <a:pt x="370" y="298"/>
                  </a:cubicBezTo>
                  <a:cubicBezTo>
                    <a:pt x="369" y="297"/>
                    <a:pt x="368" y="297"/>
                    <a:pt x="367" y="296"/>
                  </a:cubicBezTo>
                  <a:cubicBezTo>
                    <a:pt x="363" y="295"/>
                    <a:pt x="357" y="295"/>
                    <a:pt x="352" y="298"/>
                  </a:cubicBezTo>
                  <a:cubicBezTo>
                    <a:pt x="351" y="298"/>
                    <a:pt x="350" y="299"/>
                    <a:pt x="349" y="300"/>
                  </a:cubicBezTo>
                  <a:cubicBezTo>
                    <a:pt x="347" y="301"/>
                    <a:pt x="346" y="302"/>
                    <a:pt x="345" y="303"/>
                  </a:cubicBezTo>
                  <a:cubicBezTo>
                    <a:pt x="343" y="305"/>
                    <a:pt x="341" y="307"/>
                    <a:pt x="340" y="310"/>
                  </a:cubicBezTo>
                  <a:cubicBezTo>
                    <a:pt x="337" y="315"/>
                    <a:pt x="335" y="321"/>
                    <a:pt x="335" y="327"/>
                  </a:cubicBezTo>
                  <a:cubicBezTo>
                    <a:pt x="335" y="330"/>
                    <a:pt x="335" y="333"/>
                    <a:pt x="335" y="337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42"/>
                    <a:pt x="336" y="342"/>
                    <a:pt x="336" y="342"/>
                  </a:cubicBezTo>
                  <a:cubicBezTo>
                    <a:pt x="336" y="343"/>
                    <a:pt x="336" y="343"/>
                    <a:pt x="336" y="343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7"/>
                    <a:pt x="337" y="347"/>
                    <a:pt x="337" y="347"/>
                  </a:cubicBezTo>
                  <a:cubicBezTo>
                    <a:pt x="338" y="351"/>
                    <a:pt x="338" y="351"/>
                    <a:pt x="338" y="351"/>
                  </a:cubicBezTo>
                  <a:cubicBezTo>
                    <a:pt x="336" y="352"/>
                    <a:pt x="334" y="353"/>
                    <a:pt x="332" y="354"/>
                  </a:cubicBezTo>
                  <a:cubicBezTo>
                    <a:pt x="331" y="355"/>
                    <a:pt x="330" y="355"/>
                    <a:pt x="329" y="355"/>
                  </a:cubicBezTo>
                  <a:cubicBezTo>
                    <a:pt x="328" y="356"/>
                    <a:pt x="328" y="356"/>
                    <a:pt x="328" y="356"/>
                  </a:cubicBezTo>
                  <a:cubicBezTo>
                    <a:pt x="326" y="356"/>
                    <a:pt x="326" y="356"/>
                    <a:pt x="326" y="356"/>
                  </a:cubicBezTo>
                  <a:cubicBezTo>
                    <a:pt x="324" y="357"/>
                    <a:pt x="321" y="358"/>
                    <a:pt x="318" y="359"/>
                  </a:cubicBezTo>
                  <a:cubicBezTo>
                    <a:pt x="313" y="360"/>
                    <a:pt x="308" y="360"/>
                    <a:pt x="303" y="360"/>
                  </a:cubicBezTo>
                  <a:cubicBezTo>
                    <a:pt x="297" y="360"/>
                    <a:pt x="292" y="360"/>
                    <a:pt x="287" y="359"/>
                  </a:cubicBezTo>
                  <a:cubicBezTo>
                    <a:pt x="286" y="359"/>
                    <a:pt x="284" y="359"/>
                    <a:pt x="283" y="358"/>
                  </a:cubicBezTo>
                  <a:cubicBezTo>
                    <a:pt x="282" y="358"/>
                    <a:pt x="281" y="358"/>
                    <a:pt x="280" y="358"/>
                  </a:cubicBezTo>
                  <a:cubicBezTo>
                    <a:pt x="279" y="358"/>
                    <a:pt x="278" y="357"/>
                    <a:pt x="277" y="357"/>
                  </a:cubicBezTo>
                  <a:cubicBezTo>
                    <a:pt x="275" y="357"/>
                    <a:pt x="273" y="356"/>
                    <a:pt x="271" y="355"/>
                  </a:cubicBezTo>
                  <a:cubicBezTo>
                    <a:pt x="270" y="355"/>
                    <a:pt x="269" y="354"/>
                    <a:pt x="268" y="354"/>
                  </a:cubicBezTo>
                  <a:cubicBezTo>
                    <a:pt x="268" y="353"/>
                    <a:pt x="267" y="353"/>
                    <a:pt x="267" y="352"/>
                  </a:cubicBezTo>
                  <a:cubicBezTo>
                    <a:pt x="266" y="352"/>
                    <a:pt x="266" y="351"/>
                    <a:pt x="266" y="351"/>
                  </a:cubicBezTo>
                  <a:cubicBezTo>
                    <a:pt x="266" y="350"/>
                    <a:pt x="266" y="350"/>
                    <a:pt x="266" y="350"/>
                  </a:cubicBezTo>
                  <a:cubicBezTo>
                    <a:pt x="266" y="350"/>
                    <a:pt x="266" y="349"/>
                    <a:pt x="265" y="349"/>
                  </a:cubicBezTo>
                  <a:cubicBezTo>
                    <a:pt x="265" y="348"/>
                    <a:pt x="266" y="346"/>
                    <a:pt x="268" y="344"/>
                  </a:cubicBezTo>
                  <a:cubicBezTo>
                    <a:pt x="272" y="339"/>
                    <a:pt x="272" y="339"/>
                    <a:pt x="272" y="339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5" y="335"/>
                    <a:pt x="275" y="335"/>
                    <a:pt x="275" y="335"/>
                  </a:cubicBezTo>
                  <a:cubicBezTo>
                    <a:pt x="278" y="331"/>
                    <a:pt x="281" y="327"/>
                    <a:pt x="283" y="323"/>
                  </a:cubicBezTo>
                  <a:cubicBezTo>
                    <a:pt x="285" y="319"/>
                    <a:pt x="287" y="315"/>
                    <a:pt x="288" y="311"/>
                  </a:cubicBezTo>
                  <a:cubicBezTo>
                    <a:pt x="289" y="307"/>
                    <a:pt x="289" y="304"/>
                    <a:pt x="288" y="300"/>
                  </a:cubicBezTo>
                  <a:cubicBezTo>
                    <a:pt x="286" y="297"/>
                    <a:pt x="284" y="294"/>
                    <a:pt x="281" y="292"/>
                  </a:cubicBezTo>
                  <a:cubicBezTo>
                    <a:pt x="277" y="289"/>
                    <a:pt x="274" y="288"/>
                    <a:pt x="270" y="287"/>
                  </a:cubicBezTo>
                  <a:cubicBezTo>
                    <a:pt x="267" y="287"/>
                    <a:pt x="264" y="288"/>
                    <a:pt x="260" y="290"/>
                  </a:cubicBezTo>
                  <a:cubicBezTo>
                    <a:pt x="257" y="292"/>
                    <a:pt x="254" y="295"/>
                    <a:pt x="252" y="299"/>
                  </a:cubicBezTo>
                  <a:cubicBezTo>
                    <a:pt x="247" y="306"/>
                    <a:pt x="243" y="315"/>
                    <a:pt x="242" y="323"/>
                  </a:cubicBezTo>
                  <a:cubicBezTo>
                    <a:pt x="242" y="326"/>
                    <a:pt x="242" y="328"/>
                    <a:pt x="242" y="330"/>
                  </a:cubicBezTo>
                  <a:cubicBezTo>
                    <a:pt x="242" y="330"/>
                    <a:pt x="242" y="331"/>
                    <a:pt x="242" y="331"/>
                  </a:cubicBezTo>
                  <a:cubicBezTo>
                    <a:pt x="242" y="332"/>
                    <a:pt x="242" y="332"/>
                    <a:pt x="242" y="333"/>
                  </a:cubicBezTo>
                  <a:cubicBezTo>
                    <a:pt x="242" y="334"/>
                    <a:pt x="243" y="335"/>
                    <a:pt x="243" y="336"/>
                  </a:cubicBezTo>
                  <a:cubicBezTo>
                    <a:pt x="243" y="338"/>
                    <a:pt x="244" y="340"/>
                    <a:pt x="245" y="342"/>
                  </a:cubicBezTo>
                  <a:cubicBezTo>
                    <a:pt x="245" y="342"/>
                    <a:pt x="245" y="343"/>
                    <a:pt x="246" y="343"/>
                  </a:cubicBezTo>
                  <a:cubicBezTo>
                    <a:pt x="246" y="343"/>
                    <a:pt x="246" y="343"/>
                    <a:pt x="246" y="344"/>
                  </a:cubicBezTo>
                  <a:cubicBezTo>
                    <a:pt x="247" y="346"/>
                    <a:pt x="247" y="346"/>
                    <a:pt x="247" y="346"/>
                  </a:cubicBezTo>
                  <a:cubicBezTo>
                    <a:pt x="248" y="347"/>
                    <a:pt x="250" y="349"/>
                    <a:pt x="251" y="351"/>
                  </a:cubicBezTo>
                  <a:cubicBezTo>
                    <a:pt x="250" y="353"/>
                    <a:pt x="248" y="355"/>
                    <a:pt x="247" y="356"/>
                  </a:cubicBezTo>
                  <a:cubicBezTo>
                    <a:pt x="246" y="357"/>
                    <a:pt x="245" y="358"/>
                    <a:pt x="244" y="359"/>
                  </a:cubicBezTo>
                  <a:cubicBezTo>
                    <a:pt x="243" y="361"/>
                    <a:pt x="243" y="361"/>
                    <a:pt x="243" y="361"/>
                  </a:cubicBezTo>
                  <a:cubicBezTo>
                    <a:pt x="241" y="363"/>
                    <a:pt x="239" y="365"/>
                    <a:pt x="237" y="366"/>
                  </a:cubicBezTo>
                  <a:cubicBezTo>
                    <a:pt x="234" y="370"/>
                    <a:pt x="230" y="374"/>
                    <a:pt x="226" y="377"/>
                  </a:cubicBezTo>
                  <a:cubicBezTo>
                    <a:pt x="222" y="380"/>
                    <a:pt x="217" y="384"/>
                    <a:pt x="213" y="387"/>
                  </a:cubicBezTo>
                  <a:cubicBezTo>
                    <a:pt x="212" y="387"/>
                    <a:pt x="211" y="388"/>
                    <a:pt x="210" y="389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07" y="390"/>
                    <a:pt x="207" y="390"/>
                    <a:pt x="207" y="390"/>
                  </a:cubicBezTo>
                  <a:cubicBezTo>
                    <a:pt x="206" y="391"/>
                    <a:pt x="206" y="391"/>
                    <a:pt x="206" y="391"/>
                  </a:cubicBezTo>
                  <a:cubicBezTo>
                    <a:pt x="205" y="392"/>
                    <a:pt x="204" y="392"/>
                    <a:pt x="203" y="393"/>
                  </a:cubicBezTo>
                  <a:cubicBezTo>
                    <a:pt x="202" y="393"/>
                    <a:pt x="201" y="394"/>
                    <a:pt x="200" y="394"/>
                  </a:cubicBezTo>
                  <a:cubicBezTo>
                    <a:pt x="198" y="395"/>
                    <a:pt x="196" y="396"/>
                    <a:pt x="194" y="397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184" y="378"/>
                    <a:pt x="184" y="378"/>
                    <a:pt x="184" y="378"/>
                  </a:cubicBezTo>
                  <a:cubicBezTo>
                    <a:pt x="182" y="374"/>
                    <a:pt x="179" y="370"/>
                    <a:pt x="177" y="367"/>
                  </a:cubicBezTo>
                  <a:cubicBezTo>
                    <a:pt x="174" y="363"/>
                    <a:pt x="170" y="360"/>
                    <a:pt x="167" y="358"/>
                  </a:cubicBezTo>
                  <a:cubicBezTo>
                    <a:pt x="163" y="356"/>
                    <a:pt x="159" y="355"/>
                    <a:pt x="155" y="355"/>
                  </a:cubicBezTo>
                  <a:cubicBezTo>
                    <a:pt x="152" y="355"/>
                    <a:pt x="148" y="356"/>
                    <a:pt x="144" y="358"/>
                  </a:cubicBezTo>
                  <a:cubicBezTo>
                    <a:pt x="141" y="361"/>
                    <a:pt x="138" y="363"/>
                    <a:pt x="137" y="367"/>
                  </a:cubicBezTo>
                  <a:cubicBezTo>
                    <a:pt x="136" y="370"/>
                    <a:pt x="135" y="374"/>
                    <a:pt x="136" y="378"/>
                  </a:cubicBezTo>
                  <a:cubicBezTo>
                    <a:pt x="137" y="382"/>
                    <a:pt x="139" y="386"/>
                    <a:pt x="141" y="389"/>
                  </a:cubicBezTo>
                  <a:cubicBezTo>
                    <a:pt x="141" y="388"/>
                    <a:pt x="139" y="386"/>
                    <a:pt x="139" y="386"/>
                  </a:cubicBezTo>
                  <a:cubicBezTo>
                    <a:pt x="139" y="385"/>
                    <a:pt x="139" y="386"/>
                    <a:pt x="139" y="387"/>
                  </a:cubicBezTo>
                  <a:cubicBezTo>
                    <a:pt x="140" y="388"/>
                    <a:pt x="141" y="389"/>
                    <a:pt x="142" y="392"/>
                  </a:cubicBezTo>
                  <a:cubicBezTo>
                    <a:pt x="140" y="388"/>
                    <a:pt x="137" y="384"/>
                    <a:pt x="136" y="380"/>
                  </a:cubicBezTo>
                  <a:close/>
                  <a:moveTo>
                    <a:pt x="183" y="623"/>
                  </a:moveTo>
                  <a:cubicBezTo>
                    <a:pt x="180" y="624"/>
                    <a:pt x="177" y="625"/>
                    <a:pt x="175" y="626"/>
                  </a:cubicBezTo>
                  <a:cubicBezTo>
                    <a:pt x="172" y="628"/>
                    <a:pt x="170" y="630"/>
                    <a:pt x="169" y="632"/>
                  </a:cubicBezTo>
                  <a:cubicBezTo>
                    <a:pt x="166" y="637"/>
                    <a:pt x="165" y="642"/>
                    <a:pt x="165" y="648"/>
                  </a:cubicBezTo>
                  <a:cubicBezTo>
                    <a:pt x="165" y="653"/>
                    <a:pt x="167" y="658"/>
                    <a:pt x="171" y="662"/>
                  </a:cubicBezTo>
                  <a:cubicBezTo>
                    <a:pt x="173" y="664"/>
                    <a:pt x="175" y="666"/>
                    <a:pt x="178" y="667"/>
                  </a:cubicBezTo>
                  <a:cubicBezTo>
                    <a:pt x="179" y="668"/>
                    <a:pt x="181" y="668"/>
                    <a:pt x="182" y="668"/>
                  </a:cubicBezTo>
                  <a:cubicBezTo>
                    <a:pt x="183" y="669"/>
                    <a:pt x="184" y="669"/>
                    <a:pt x="184" y="669"/>
                  </a:cubicBezTo>
                  <a:cubicBezTo>
                    <a:pt x="185" y="669"/>
                    <a:pt x="185" y="669"/>
                    <a:pt x="185" y="669"/>
                  </a:cubicBezTo>
                  <a:cubicBezTo>
                    <a:pt x="186" y="669"/>
                    <a:pt x="186" y="669"/>
                    <a:pt x="186" y="669"/>
                  </a:cubicBezTo>
                  <a:cubicBezTo>
                    <a:pt x="199" y="669"/>
                    <a:pt x="199" y="669"/>
                    <a:pt x="199" y="669"/>
                  </a:cubicBezTo>
                  <a:cubicBezTo>
                    <a:pt x="224" y="669"/>
                    <a:pt x="224" y="669"/>
                    <a:pt x="224" y="669"/>
                  </a:cubicBezTo>
                  <a:cubicBezTo>
                    <a:pt x="257" y="669"/>
                    <a:pt x="290" y="670"/>
                    <a:pt x="325" y="669"/>
                  </a:cubicBezTo>
                  <a:cubicBezTo>
                    <a:pt x="325" y="670"/>
                    <a:pt x="325" y="670"/>
                    <a:pt x="325" y="670"/>
                  </a:cubicBezTo>
                  <a:cubicBezTo>
                    <a:pt x="311" y="670"/>
                    <a:pt x="311" y="670"/>
                    <a:pt x="311" y="670"/>
                  </a:cubicBezTo>
                  <a:cubicBezTo>
                    <a:pt x="298" y="670"/>
                    <a:pt x="298" y="670"/>
                    <a:pt x="298" y="670"/>
                  </a:cubicBezTo>
                  <a:cubicBezTo>
                    <a:pt x="273" y="670"/>
                    <a:pt x="248" y="670"/>
                    <a:pt x="223" y="670"/>
                  </a:cubicBezTo>
                  <a:cubicBezTo>
                    <a:pt x="198" y="670"/>
                    <a:pt x="198" y="670"/>
                    <a:pt x="198" y="670"/>
                  </a:cubicBezTo>
                  <a:cubicBezTo>
                    <a:pt x="186" y="670"/>
                    <a:pt x="186" y="670"/>
                    <a:pt x="186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4" y="670"/>
                    <a:pt x="184" y="670"/>
                  </a:cubicBezTo>
                  <a:cubicBezTo>
                    <a:pt x="183" y="670"/>
                    <a:pt x="182" y="669"/>
                    <a:pt x="181" y="669"/>
                  </a:cubicBezTo>
                  <a:cubicBezTo>
                    <a:pt x="180" y="669"/>
                    <a:pt x="178" y="669"/>
                    <a:pt x="177" y="668"/>
                  </a:cubicBezTo>
                  <a:cubicBezTo>
                    <a:pt x="174" y="667"/>
                    <a:pt x="172" y="665"/>
                    <a:pt x="170" y="663"/>
                  </a:cubicBezTo>
                  <a:cubicBezTo>
                    <a:pt x="166" y="658"/>
                    <a:pt x="164" y="653"/>
                    <a:pt x="164" y="648"/>
                  </a:cubicBezTo>
                  <a:cubicBezTo>
                    <a:pt x="164" y="642"/>
                    <a:pt x="165" y="637"/>
                    <a:pt x="168" y="632"/>
                  </a:cubicBezTo>
                  <a:cubicBezTo>
                    <a:pt x="170" y="630"/>
                    <a:pt x="172" y="627"/>
                    <a:pt x="174" y="626"/>
                  </a:cubicBezTo>
                  <a:cubicBezTo>
                    <a:pt x="176" y="624"/>
                    <a:pt x="179" y="623"/>
                    <a:pt x="182" y="623"/>
                  </a:cubicBezTo>
                  <a:cubicBezTo>
                    <a:pt x="182" y="623"/>
                    <a:pt x="183" y="623"/>
                    <a:pt x="183" y="623"/>
                  </a:cubicBezTo>
                  <a:cubicBezTo>
                    <a:pt x="183" y="623"/>
                    <a:pt x="183" y="623"/>
                    <a:pt x="183" y="623"/>
                  </a:cubicBezTo>
                  <a:close/>
                  <a:moveTo>
                    <a:pt x="248" y="379"/>
                  </a:moveTo>
                  <a:cubicBezTo>
                    <a:pt x="251" y="377"/>
                    <a:pt x="253" y="375"/>
                    <a:pt x="255" y="372"/>
                  </a:cubicBezTo>
                  <a:cubicBezTo>
                    <a:pt x="259" y="368"/>
                    <a:pt x="259" y="368"/>
                    <a:pt x="259" y="368"/>
                  </a:cubicBezTo>
                  <a:cubicBezTo>
                    <a:pt x="260" y="368"/>
                    <a:pt x="261" y="369"/>
                    <a:pt x="262" y="369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4" y="370"/>
                    <a:pt x="264" y="370"/>
                    <a:pt x="264" y="370"/>
                  </a:cubicBezTo>
                  <a:cubicBezTo>
                    <a:pt x="266" y="371"/>
                    <a:pt x="266" y="371"/>
                    <a:pt x="266" y="371"/>
                  </a:cubicBezTo>
                  <a:cubicBezTo>
                    <a:pt x="270" y="372"/>
                    <a:pt x="273" y="373"/>
                    <a:pt x="276" y="374"/>
                  </a:cubicBezTo>
                  <a:cubicBezTo>
                    <a:pt x="283" y="376"/>
                    <a:pt x="290" y="377"/>
                    <a:pt x="297" y="377"/>
                  </a:cubicBezTo>
                  <a:cubicBezTo>
                    <a:pt x="304" y="377"/>
                    <a:pt x="311" y="377"/>
                    <a:pt x="318" y="376"/>
                  </a:cubicBezTo>
                  <a:cubicBezTo>
                    <a:pt x="321" y="375"/>
                    <a:pt x="324" y="375"/>
                    <a:pt x="328" y="374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32" y="372"/>
                    <a:pt x="332" y="372"/>
                    <a:pt x="332" y="372"/>
                  </a:cubicBezTo>
                  <a:cubicBezTo>
                    <a:pt x="333" y="372"/>
                    <a:pt x="334" y="372"/>
                    <a:pt x="334" y="371"/>
                  </a:cubicBezTo>
                  <a:cubicBezTo>
                    <a:pt x="334" y="372"/>
                    <a:pt x="334" y="372"/>
                    <a:pt x="335" y="372"/>
                  </a:cubicBezTo>
                  <a:cubicBezTo>
                    <a:pt x="335" y="373"/>
                    <a:pt x="335" y="373"/>
                    <a:pt x="335" y="374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6"/>
                    <a:pt x="337" y="377"/>
                    <a:pt x="337" y="378"/>
                  </a:cubicBezTo>
                  <a:cubicBezTo>
                    <a:pt x="338" y="380"/>
                    <a:pt x="340" y="383"/>
                    <a:pt x="341" y="386"/>
                  </a:cubicBezTo>
                  <a:cubicBezTo>
                    <a:pt x="345" y="391"/>
                    <a:pt x="348" y="396"/>
                    <a:pt x="352" y="400"/>
                  </a:cubicBezTo>
                  <a:cubicBezTo>
                    <a:pt x="356" y="405"/>
                    <a:pt x="361" y="409"/>
                    <a:pt x="365" y="413"/>
                  </a:cubicBezTo>
                  <a:cubicBezTo>
                    <a:pt x="368" y="415"/>
                    <a:pt x="370" y="416"/>
                    <a:pt x="373" y="418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6" y="420"/>
                    <a:pt x="376" y="420"/>
                    <a:pt x="376" y="420"/>
                  </a:cubicBezTo>
                  <a:cubicBezTo>
                    <a:pt x="376" y="420"/>
                    <a:pt x="377" y="420"/>
                    <a:pt x="378" y="421"/>
                  </a:cubicBezTo>
                  <a:cubicBezTo>
                    <a:pt x="372" y="434"/>
                    <a:pt x="372" y="434"/>
                    <a:pt x="372" y="434"/>
                  </a:cubicBezTo>
                  <a:cubicBezTo>
                    <a:pt x="369" y="440"/>
                    <a:pt x="367" y="445"/>
                    <a:pt x="364" y="451"/>
                  </a:cubicBezTo>
                  <a:cubicBezTo>
                    <a:pt x="359" y="462"/>
                    <a:pt x="355" y="473"/>
                    <a:pt x="350" y="484"/>
                  </a:cubicBezTo>
                  <a:cubicBezTo>
                    <a:pt x="355" y="473"/>
                    <a:pt x="359" y="462"/>
                    <a:pt x="364" y="451"/>
                  </a:cubicBezTo>
                  <a:cubicBezTo>
                    <a:pt x="367" y="445"/>
                    <a:pt x="369" y="439"/>
                    <a:pt x="371" y="434"/>
                  </a:cubicBezTo>
                  <a:cubicBezTo>
                    <a:pt x="377" y="421"/>
                    <a:pt x="377" y="421"/>
                    <a:pt x="377" y="421"/>
                  </a:cubicBezTo>
                  <a:cubicBezTo>
                    <a:pt x="377" y="420"/>
                    <a:pt x="376" y="420"/>
                    <a:pt x="376" y="420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3" y="418"/>
                    <a:pt x="373" y="418"/>
                    <a:pt x="373" y="418"/>
                  </a:cubicBezTo>
                  <a:cubicBezTo>
                    <a:pt x="370" y="417"/>
                    <a:pt x="368" y="415"/>
                    <a:pt x="365" y="413"/>
                  </a:cubicBezTo>
                  <a:cubicBezTo>
                    <a:pt x="360" y="409"/>
                    <a:pt x="356" y="405"/>
                    <a:pt x="352" y="400"/>
                  </a:cubicBezTo>
                  <a:cubicBezTo>
                    <a:pt x="348" y="396"/>
                    <a:pt x="344" y="391"/>
                    <a:pt x="341" y="386"/>
                  </a:cubicBezTo>
                  <a:cubicBezTo>
                    <a:pt x="340" y="383"/>
                    <a:pt x="338" y="380"/>
                    <a:pt x="337" y="378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5" y="374"/>
                    <a:pt x="335" y="374"/>
                    <a:pt x="335" y="374"/>
                  </a:cubicBezTo>
                  <a:cubicBezTo>
                    <a:pt x="335" y="373"/>
                    <a:pt x="335" y="373"/>
                    <a:pt x="335" y="372"/>
                  </a:cubicBezTo>
                  <a:cubicBezTo>
                    <a:pt x="334" y="372"/>
                    <a:pt x="334" y="372"/>
                    <a:pt x="334" y="371"/>
                  </a:cubicBezTo>
                  <a:cubicBezTo>
                    <a:pt x="334" y="372"/>
                    <a:pt x="333" y="372"/>
                    <a:pt x="332" y="372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28" y="374"/>
                    <a:pt x="328" y="374"/>
                    <a:pt x="328" y="374"/>
                  </a:cubicBezTo>
                  <a:cubicBezTo>
                    <a:pt x="324" y="375"/>
                    <a:pt x="321" y="375"/>
                    <a:pt x="318" y="376"/>
                  </a:cubicBezTo>
                  <a:cubicBezTo>
                    <a:pt x="311" y="377"/>
                    <a:pt x="304" y="378"/>
                    <a:pt x="297" y="377"/>
                  </a:cubicBezTo>
                  <a:cubicBezTo>
                    <a:pt x="290" y="377"/>
                    <a:pt x="283" y="376"/>
                    <a:pt x="276" y="374"/>
                  </a:cubicBezTo>
                  <a:cubicBezTo>
                    <a:pt x="273" y="374"/>
                    <a:pt x="270" y="373"/>
                    <a:pt x="266" y="371"/>
                  </a:cubicBezTo>
                  <a:cubicBezTo>
                    <a:pt x="265" y="371"/>
                    <a:pt x="265" y="371"/>
                    <a:pt x="264" y="370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2" y="370"/>
                    <a:pt x="262" y="370"/>
                    <a:pt x="262" y="370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1" y="369"/>
                    <a:pt x="260" y="369"/>
                    <a:pt x="259" y="368"/>
                  </a:cubicBezTo>
                  <a:cubicBezTo>
                    <a:pt x="258" y="369"/>
                    <a:pt x="257" y="370"/>
                    <a:pt x="255" y="373"/>
                  </a:cubicBezTo>
                  <a:cubicBezTo>
                    <a:pt x="253" y="375"/>
                    <a:pt x="250" y="377"/>
                    <a:pt x="248" y="379"/>
                  </a:cubicBezTo>
                  <a:cubicBezTo>
                    <a:pt x="244" y="384"/>
                    <a:pt x="239" y="388"/>
                    <a:pt x="235" y="392"/>
                  </a:cubicBezTo>
                  <a:cubicBezTo>
                    <a:pt x="234" y="393"/>
                    <a:pt x="235" y="393"/>
                    <a:pt x="236" y="393"/>
                  </a:cubicBezTo>
                  <a:cubicBezTo>
                    <a:pt x="236" y="392"/>
                    <a:pt x="238" y="391"/>
                    <a:pt x="242" y="388"/>
                  </a:cubicBezTo>
                  <a:cubicBezTo>
                    <a:pt x="244" y="386"/>
                    <a:pt x="247" y="384"/>
                    <a:pt x="251" y="380"/>
                  </a:cubicBezTo>
                  <a:cubicBezTo>
                    <a:pt x="252" y="378"/>
                    <a:pt x="254" y="377"/>
                    <a:pt x="256" y="374"/>
                  </a:cubicBezTo>
                  <a:cubicBezTo>
                    <a:pt x="259" y="372"/>
                    <a:pt x="259" y="372"/>
                    <a:pt x="259" y="372"/>
                  </a:cubicBezTo>
                  <a:cubicBezTo>
                    <a:pt x="259" y="371"/>
                    <a:pt x="259" y="371"/>
                    <a:pt x="260" y="371"/>
                  </a:cubicBezTo>
                  <a:cubicBezTo>
                    <a:pt x="260" y="371"/>
                    <a:pt x="260" y="371"/>
                    <a:pt x="260" y="371"/>
                  </a:cubicBezTo>
                  <a:cubicBezTo>
                    <a:pt x="261" y="371"/>
                    <a:pt x="261" y="371"/>
                    <a:pt x="261" y="371"/>
                  </a:cubicBezTo>
                  <a:cubicBezTo>
                    <a:pt x="262" y="372"/>
                    <a:pt x="262" y="372"/>
                    <a:pt x="262" y="372"/>
                  </a:cubicBezTo>
                  <a:cubicBezTo>
                    <a:pt x="264" y="373"/>
                    <a:pt x="266" y="374"/>
                    <a:pt x="268" y="374"/>
                  </a:cubicBezTo>
                  <a:cubicBezTo>
                    <a:pt x="273" y="376"/>
                    <a:pt x="277" y="377"/>
                    <a:pt x="282" y="378"/>
                  </a:cubicBezTo>
                  <a:cubicBezTo>
                    <a:pt x="291" y="379"/>
                    <a:pt x="299" y="379"/>
                    <a:pt x="307" y="379"/>
                  </a:cubicBezTo>
                  <a:cubicBezTo>
                    <a:pt x="312" y="379"/>
                    <a:pt x="317" y="378"/>
                    <a:pt x="323" y="377"/>
                  </a:cubicBezTo>
                  <a:cubicBezTo>
                    <a:pt x="325" y="377"/>
                    <a:pt x="328" y="376"/>
                    <a:pt x="331" y="375"/>
                  </a:cubicBezTo>
                  <a:cubicBezTo>
                    <a:pt x="332" y="375"/>
                    <a:pt x="332" y="375"/>
                    <a:pt x="332" y="375"/>
                  </a:cubicBezTo>
                  <a:cubicBezTo>
                    <a:pt x="333" y="374"/>
                    <a:pt x="333" y="374"/>
                    <a:pt x="333" y="374"/>
                  </a:cubicBezTo>
                  <a:cubicBezTo>
                    <a:pt x="333" y="375"/>
                    <a:pt x="333" y="375"/>
                    <a:pt x="333" y="375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7"/>
                    <a:pt x="334" y="377"/>
                    <a:pt x="334" y="377"/>
                  </a:cubicBezTo>
                  <a:cubicBezTo>
                    <a:pt x="334" y="378"/>
                    <a:pt x="334" y="378"/>
                    <a:pt x="334" y="378"/>
                  </a:cubicBezTo>
                  <a:cubicBezTo>
                    <a:pt x="336" y="380"/>
                    <a:pt x="337" y="383"/>
                    <a:pt x="339" y="386"/>
                  </a:cubicBezTo>
                  <a:cubicBezTo>
                    <a:pt x="342" y="391"/>
                    <a:pt x="345" y="397"/>
                    <a:pt x="350" y="401"/>
                  </a:cubicBezTo>
                  <a:cubicBezTo>
                    <a:pt x="354" y="406"/>
                    <a:pt x="358" y="411"/>
                    <a:pt x="363" y="415"/>
                  </a:cubicBezTo>
                  <a:cubicBezTo>
                    <a:pt x="366" y="417"/>
                    <a:pt x="369" y="418"/>
                    <a:pt x="371" y="420"/>
                  </a:cubicBezTo>
                  <a:cubicBezTo>
                    <a:pt x="374" y="421"/>
                    <a:pt x="374" y="421"/>
                    <a:pt x="374" y="421"/>
                  </a:cubicBezTo>
                  <a:cubicBezTo>
                    <a:pt x="374" y="422"/>
                    <a:pt x="374" y="422"/>
                    <a:pt x="374" y="422"/>
                  </a:cubicBezTo>
                  <a:cubicBezTo>
                    <a:pt x="374" y="422"/>
                    <a:pt x="374" y="422"/>
                    <a:pt x="374" y="423"/>
                  </a:cubicBezTo>
                  <a:cubicBezTo>
                    <a:pt x="372" y="428"/>
                    <a:pt x="372" y="428"/>
                    <a:pt x="372" y="428"/>
                  </a:cubicBezTo>
                  <a:cubicBezTo>
                    <a:pt x="366" y="440"/>
                    <a:pt x="366" y="440"/>
                    <a:pt x="366" y="440"/>
                  </a:cubicBezTo>
                  <a:cubicBezTo>
                    <a:pt x="363" y="448"/>
                    <a:pt x="360" y="456"/>
                    <a:pt x="356" y="464"/>
                  </a:cubicBezTo>
                  <a:cubicBezTo>
                    <a:pt x="350" y="480"/>
                    <a:pt x="344" y="495"/>
                    <a:pt x="338" y="511"/>
                  </a:cubicBezTo>
                  <a:cubicBezTo>
                    <a:pt x="330" y="534"/>
                    <a:pt x="322" y="557"/>
                    <a:pt x="315" y="580"/>
                  </a:cubicBezTo>
                  <a:cubicBezTo>
                    <a:pt x="314" y="585"/>
                    <a:pt x="312" y="591"/>
                    <a:pt x="310" y="597"/>
                  </a:cubicBezTo>
                  <a:cubicBezTo>
                    <a:pt x="308" y="606"/>
                    <a:pt x="308" y="606"/>
                    <a:pt x="308" y="606"/>
                  </a:cubicBezTo>
                  <a:cubicBezTo>
                    <a:pt x="307" y="608"/>
                    <a:pt x="307" y="608"/>
                    <a:pt x="307" y="608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6" y="609"/>
                    <a:pt x="306" y="609"/>
                    <a:pt x="306" y="609"/>
                  </a:cubicBezTo>
                  <a:cubicBezTo>
                    <a:pt x="304" y="609"/>
                    <a:pt x="304" y="609"/>
                    <a:pt x="304" y="609"/>
                  </a:cubicBezTo>
                  <a:cubicBezTo>
                    <a:pt x="295" y="609"/>
                    <a:pt x="295" y="609"/>
                    <a:pt x="295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0" y="587"/>
                    <a:pt x="280" y="587"/>
                    <a:pt x="280" y="587"/>
                  </a:cubicBezTo>
                  <a:cubicBezTo>
                    <a:pt x="277" y="579"/>
                    <a:pt x="275" y="571"/>
                    <a:pt x="272" y="563"/>
                  </a:cubicBezTo>
                  <a:cubicBezTo>
                    <a:pt x="267" y="547"/>
                    <a:pt x="262" y="531"/>
                    <a:pt x="256" y="515"/>
                  </a:cubicBezTo>
                  <a:cubicBezTo>
                    <a:pt x="246" y="484"/>
                    <a:pt x="234" y="454"/>
                    <a:pt x="222" y="429"/>
                  </a:cubicBezTo>
                  <a:cubicBezTo>
                    <a:pt x="217" y="418"/>
                    <a:pt x="214" y="411"/>
                    <a:pt x="211" y="408"/>
                  </a:cubicBezTo>
                  <a:cubicBezTo>
                    <a:pt x="210" y="406"/>
                    <a:pt x="210" y="405"/>
                    <a:pt x="209" y="405"/>
                  </a:cubicBezTo>
                  <a:cubicBezTo>
                    <a:pt x="212" y="404"/>
                    <a:pt x="215" y="402"/>
                    <a:pt x="220" y="400"/>
                  </a:cubicBezTo>
                  <a:cubicBezTo>
                    <a:pt x="223" y="398"/>
                    <a:pt x="226" y="395"/>
                    <a:pt x="229" y="393"/>
                  </a:cubicBezTo>
                  <a:cubicBezTo>
                    <a:pt x="232" y="391"/>
                    <a:pt x="234" y="389"/>
                    <a:pt x="234" y="389"/>
                  </a:cubicBezTo>
                  <a:cubicBezTo>
                    <a:pt x="237" y="388"/>
                    <a:pt x="236" y="389"/>
                    <a:pt x="235" y="391"/>
                  </a:cubicBezTo>
                  <a:cubicBezTo>
                    <a:pt x="240" y="387"/>
                    <a:pt x="244" y="383"/>
                    <a:pt x="248" y="379"/>
                  </a:cubicBezTo>
                  <a:close/>
                  <a:moveTo>
                    <a:pt x="318" y="622"/>
                  </a:moveTo>
                  <a:cubicBezTo>
                    <a:pt x="319" y="621"/>
                    <a:pt x="319" y="621"/>
                    <a:pt x="319" y="621"/>
                  </a:cubicBezTo>
                  <a:cubicBezTo>
                    <a:pt x="323" y="606"/>
                    <a:pt x="323" y="606"/>
                    <a:pt x="323" y="606"/>
                  </a:cubicBezTo>
                  <a:cubicBezTo>
                    <a:pt x="325" y="599"/>
                    <a:pt x="327" y="592"/>
                    <a:pt x="329" y="585"/>
                  </a:cubicBezTo>
                  <a:cubicBezTo>
                    <a:pt x="337" y="557"/>
                    <a:pt x="346" y="530"/>
                    <a:pt x="356" y="502"/>
                  </a:cubicBezTo>
                  <a:cubicBezTo>
                    <a:pt x="361" y="489"/>
                    <a:pt x="366" y="475"/>
                    <a:pt x="372" y="462"/>
                  </a:cubicBezTo>
                  <a:cubicBezTo>
                    <a:pt x="374" y="455"/>
                    <a:pt x="377" y="448"/>
                    <a:pt x="380" y="442"/>
                  </a:cubicBezTo>
                  <a:cubicBezTo>
                    <a:pt x="385" y="432"/>
                    <a:pt x="385" y="432"/>
                    <a:pt x="385" y="432"/>
                  </a:cubicBezTo>
                  <a:cubicBezTo>
                    <a:pt x="392" y="416"/>
                    <a:pt x="392" y="416"/>
                    <a:pt x="392" y="416"/>
                  </a:cubicBezTo>
                  <a:cubicBezTo>
                    <a:pt x="386" y="413"/>
                    <a:pt x="386" y="413"/>
                    <a:pt x="386" y="413"/>
                  </a:cubicBezTo>
                  <a:cubicBezTo>
                    <a:pt x="385" y="412"/>
                    <a:pt x="384" y="412"/>
                    <a:pt x="383" y="411"/>
                  </a:cubicBezTo>
                  <a:cubicBezTo>
                    <a:pt x="381" y="410"/>
                    <a:pt x="381" y="410"/>
                    <a:pt x="381" y="410"/>
                  </a:cubicBezTo>
                  <a:cubicBezTo>
                    <a:pt x="381" y="410"/>
                    <a:pt x="381" y="410"/>
                    <a:pt x="380" y="410"/>
                  </a:cubicBezTo>
                  <a:cubicBezTo>
                    <a:pt x="380" y="410"/>
                    <a:pt x="380" y="410"/>
                    <a:pt x="380" y="410"/>
                  </a:cubicBezTo>
                  <a:cubicBezTo>
                    <a:pt x="378" y="409"/>
                    <a:pt x="376" y="407"/>
                    <a:pt x="374" y="406"/>
                  </a:cubicBezTo>
                  <a:cubicBezTo>
                    <a:pt x="371" y="404"/>
                    <a:pt x="367" y="401"/>
                    <a:pt x="364" y="398"/>
                  </a:cubicBezTo>
                  <a:cubicBezTo>
                    <a:pt x="358" y="392"/>
                    <a:pt x="353" y="385"/>
                    <a:pt x="349" y="377"/>
                  </a:cubicBezTo>
                  <a:cubicBezTo>
                    <a:pt x="353" y="385"/>
                    <a:pt x="358" y="392"/>
                    <a:pt x="364" y="398"/>
                  </a:cubicBezTo>
                  <a:cubicBezTo>
                    <a:pt x="367" y="401"/>
                    <a:pt x="371" y="404"/>
                    <a:pt x="374" y="406"/>
                  </a:cubicBezTo>
                  <a:cubicBezTo>
                    <a:pt x="376" y="407"/>
                    <a:pt x="378" y="409"/>
                    <a:pt x="380" y="410"/>
                  </a:cubicBezTo>
                  <a:cubicBezTo>
                    <a:pt x="383" y="412"/>
                    <a:pt x="388" y="414"/>
                    <a:pt x="391" y="416"/>
                  </a:cubicBezTo>
                  <a:cubicBezTo>
                    <a:pt x="384" y="433"/>
                    <a:pt x="384" y="433"/>
                    <a:pt x="384" y="433"/>
                  </a:cubicBezTo>
                  <a:cubicBezTo>
                    <a:pt x="379" y="445"/>
                    <a:pt x="379" y="445"/>
                    <a:pt x="379" y="445"/>
                  </a:cubicBezTo>
                  <a:cubicBezTo>
                    <a:pt x="375" y="452"/>
                    <a:pt x="372" y="460"/>
                    <a:pt x="369" y="468"/>
                  </a:cubicBezTo>
                  <a:cubicBezTo>
                    <a:pt x="363" y="483"/>
                    <a:pt x="357" y="499"/>
                    <a:pt x="351" y="515"/>
                  </a:cubicBezTo>
                  <a:cubicBezTo>
                    <a:pt x="340" y="546"/>
                    <a:pt x="330" y="578"/>
                    <a:pt x="321" y="612"/>
                  </a:cubicBezTo>
                  <a:cubicBezTo>
                    <a:pt x="321" y="611"/>
                    <a:pt x="321" y="609"/>
                    <a:pt x="320" y="612"/>
                  </a:cubicBezTo>
                  <a:cubicBezTo>
                    <a:pt x="329" y="579"/>
                    <a:pt x="339" y="546"/>
                    <a:pt x="350" y="515"/>
                  </a:cubicBezTo>
                  <a:cubicBezTo>
                    <a:pt x="356" y="499"/>
                    <a:pt x="362" y="483"/>
                    <a:pt x="368" y="468"/>
                  </a:cubicBezTo>
                  <a:cubicBezTo>
                    <a:pt x="371" y="460"/>
                    <a:pt x="375" y="452"/>
                    <a:pt x="378" y="444"/>
                  </a:cubicBezTo>
                  <a:cubicBezTo>
                    <a:pt x="383" y="433"/>
                    <a:pt x="383" y="433"/>
                    <a:pt x="383" y="433"/>
                  </a:cubicBezTo>
                  <a:cubicBezTo>
                    <a:pt x="391" y="416"/>
                    <a:pt x="391" y="416"/>
                    <a:pt x="391" y="416"/>
                  </a:cubicBezTo>
                  <a:cubicBezTo>
                    <a:pt x="384" y="413"/>
                    <a:pt x="384" y="413"/>
                    <a:pt x="384" y="413"/>
                  </a:cubicBezTo>
                  <a:cubicBezTo>
                    <a:pt x="383" y="413"/>
                    <a:pt x="383" y="412"/>
                    <a:pt x="382" y="412"/>
                  </a:cubicBezTo>
                  <a:cubicBezTo>
                    <a:pt x="380" y="411"/>
                    <a:pt x="380" y="411"/>
                    <a:pt x="380" y="411"/>
                  </a:cubicBezTo>
                  <a:cubicBezTo>
                    <a:pt x="379" y="410"/>
                    <a:pt x="379" y="410"/>
                    <a:pt x="379" y="410"/>
                  </a:cubicBezTo>
                  <a:cubicBezTo>
                    <a:pt x="377" y="409"/>
                    <a:pt x="375" y="408"/>
                    <a:pt x="373" y="406"/>
                  </a:cubicBezTo>
                  <a:cubicBezTo>
                    <a:pt x="369" y="404"/>
                    <a:pt x="366" y="401"/>
                    <a:pt x="363" y="397"/>
                  </a:cubicBezTo>
                  <a:cubicBezTo>
                    <a:pt x="356" y="391"/>
                    <a:pt x="350" y="383"/>
                    <a:pt x="346" y="374"/>
                  </a:cubicBezTo>
                  <a:cubicBezTo>
                    <a:pt x="347" y="374"/>
                    <a:pt x="347" y="374"/>
                    <a:pt x="347" y="374"/>
                  </a:cubicBezTo>
                  <a:cubicBezTo>
                    <a:pt x="347" y="373"/>
                    <a:pt x="346" y="372"/>
                    <a:pt x="346" y="372"/>
                  </a:cubicBezTo>
                  <a:cubicBezTo>
                    <a:pt x="346" y="371"/>
                    <a:pt x="346" y="371"/>
                    <a:pt x="346" y="371"/>
                  </a:cubicBezTo>
                  <a:cubicBezTo>
                    <a:pt x="345" y="371"/>
                    <a:pt x="345" y="371"/>
                    <a:pt x="345" y="371"/>
                  </a:cubicBezTo>
                  <a:cubicBezTo>
                    <a:pt x="345" y="370"/>
                    <a:pt x="345" y="370"/>
                    <a:pt x="345" y="370"/>
                  </a:cubicBezTo>
                  <a:cubicBezTo>
                    <a:pt x="344" y="368"/>
                    <a:pt x="344" y="368"/>
                    <a:pt x="344" y="368"/>
                  </a:cubicBezTo>
                  <a:cubicBezTo>
                    <a:pt x="343" y="364"/>
                    <a:pt x="342" y="361"/>
                    <a:pt x="340" y="358"/>
                  </a:cubicBezTo>
                  <a:cubicBezTo>
                    <a:pt x="337" y="359"/>
                    <a:pt x="334" y="360"/>
                    <a:pt x="331" y="361"/>
                  </a:cubicBezTo>
                  <a:cubicBezTo>
                    <a:pt x="330" y="362"/>
                    <a:pt x="330" y="362"/>
                    <a:pt x="329" y="362"/>
                  </a:cubicBezTo>
                  <a:cubicBezTo>
                    <a:pt x="327" y="363"/>
                    <a:pt x="327" y="363"/>
                    <a:pt x="327" y="363"/>
                  </a:cubicBezTo>
                  <a:cubicBezTo>
                    <a:pt x="325" y="363"/>
                    <a:pt x="325" y="363"/>
                    <a:pt x="325" y="363"/>
                  </a:cubicBezTo>
                  <a:cubicBezTo>
                    <a:pt x="322" y="364"/>
                    <a:pt x="319" y="365"/>
                    <a:pt x="316" y="365"/>
                  </a:cubicBezTo>
                  <a:cubicBezTo>
                    <a:pt x="310" y="366"/>
                    <a:pt x="304" y="367"/>
                    <a:pt x="297" y="367"/>
                  </a:cubicBezTo>
                  <a:cubicBezTo>
                    <a:pt x="291" y="366"/>
                    <a:pt x="285" y="365"/>
                    <a:pt x="279" y="364"/>
                  </a:cubicBezTo>
                  <a:cubicBezTo>
                    <a:pt x="276" y="363"/>
                    <a:pt x="273" y="362"/>
                    <a:pt x="270" y="361"/>
                  </a:cubicBezTo>
                  <a:cubicBezTo>
                    <a:pt x="269" y="361"/>
                    <a:pt x="269" y="361"/>
                    <a:pt x="268" y="360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6" y="360"/>
                    <a:pt x="266" y="360"/>
                    <a:pt x="266" y="360"/>
                  </a:cubicBezTo>
                  <a:cubicBezTo>
                    <a:pt x="265" y="359"/>
                    <a:pt x="265" y="359"/>
                    <a:pt x="265" y="359"/>
                  </a:cubicBezTo>
                  <a:cubicBezTo>
                    <a:pt x="263" y="358"/>
                    <a:pt x="263" y="358"/>
                    <a:pt x="263" y="358"/>
                  </a:cubicBezTo>
                  <a:cubicBezTo>
                    <a:pt x="261" y="357"/>
                    <a:pt x="261" y="357"/>
                    <a:pt x="261" y="357"/>
                  </a:cubicBezTo>
                  <a:cubicBezTo>
                    <a:pt x="256" y="354"/>
                    <a:pt x="256" y="354"/>
                    <a:pt x="256" y="354"/>
                  </a:cubicBezTo>
                  <a:cubicBezTo>
                    <a:pt x="251" y="361"/>
                    <a:pt x="251" y="361"/>
                    <a:pt x="251" y="361"/>
                  </a:cubicBezTo>
                  <a:cubicBezTo>
                    <a:pt x="248" y="364"/>
                    <a:pt x="248" y="364"/>
                    <a:pt x="248" y="364"/>
                  </a:cubicBezTo>
                  <a:cubicBezTo>
                    <a:pt x="246" y="366"/>
                    <a:pt x="246" y="366"/>
                    <a:pt x="246" y="366"/>
                  </a:cubicBezTo>
                  <a:cubicBezTo>
                    <a:pt x="243" y="369"/>
                    <a:pt x="243" y="369"/>
                    <a:pt x="243" y="369"/>
                  </a:cubicBezTo>
                  <a:cubicBezTo>
                    <a:pt x="241" y="371"/>
                    <a:pt x="239" y="373"/>
                    <a:pt x="237" y="375"/>
                  </a:cubicBezTo>
                  <a:cubicBezTo>
                    <a:pt x="233" y="379"/>
                    <a:pt x="230" y="383"/>
                    <a:pt x="226" y="386"/>
                  </a:cubicBezTo>
                  <a:cubicBezTo>
                    <a:pt x="231" y="383"/>
                    <a:pt x="236" y="378"/>
                    <a:pt x="241" y="374"/>
                  </a:cubicBezTo>
                  <a:cubicBezTo>
                    <a:pt x="243" y="372"/>
                    <a:pt x="245" y="370"/>
                    <a:pt x="247" y="367"/>
                  </a:cubicBezTo>
                  <a:cubicBezTo>
                    <a:pt x="249" y="366"/>
                    <a:pt x="249" y="366"/>
                    <a:pt x="249" y="366"/>
                  </a:cubicBezTo>
                  <a:cubicBezTo>
                    <a:pt x="250" y="365"/>
                    <a:pt x="250" y="365"/>
                    <a:pt x="250" y="365"/>
                  </a:cubicBezTo>
                  <a:cubicBezTo>
                    <a:pt x="251" y="363"/>
                    <a:pt x="251" y="363"/>
                    <a:pt x="251" y="363"/>
                  </a:cubicBezTo>
                  <a:cubicBezTo>
                    <a:pt x="257" y="357"/>
                    <a:pt x="257" y="357"/>
                    <a:pt x="257" y="357"/>
                  </a:cubicBezTo>
                  <a:cubicBezTo>
                    <a:pt x="261" y="359"/>
                    <a:pt x="261" y="359"/>
                    <a:pt x="261" y="359"/>
                  </a:cubicBezTo>
                  <a:cubicBezTo>
                    <a:pt x="263" y="360"/>
                    <a:pt x="263" y="360"/>
                    <a:pt x="263" y="360"/>
                  </a:cubicBezTo>
                  <a:cubicBezTo>
                    <a:pt x="264" y="361"/>
                    <a:pt x="264" y="361"/>
                    <a:pt x="264" y="361"/>
                  </a:cubicBezTo>
                  <a:cubicBezTo>
                    <a:pt x="266" y="362"/>
                    <a:pt x="266" y="362"/>
                    <a:pt x="267" y="362"/>
                  </a:cubicBezTo>
                  <a:cubicBezTo>
                    <a:pt x="269" y="363"/>
                    <a:pt x="269" y="363"/>
                    <a:pt x="269" y="363"/>
                  </a:cubicBezTo>
                  <a:cubicBezTo>
                    <a:pt x="272" y="364"/>
                    <a:pt x="275" y="365"/>
                    <a:pt x="278" y="366"/>
                  </a:cubicBezTo>
                  <a:cubicBezTo>
                    <a:pt x="284" y="367"/>
                    <a:pt x="291" y="368"/>
                    <a:pt x="297" y="369"/>
                  </a:cubicBezTo>
                  <a:cubicBezTo>
                    <a:pt x="303" y="369"/>
                    <a:pt x="310" y="369"/>
                    <a:pt x="316" y="368"/>
                  </a:cubicBezTo>
                  <a:cubicBezTo>
                    <a:pt x="319" y="367"/>
                    <a:pt x="322" y="367"/>
                    <a:pt x="325" y="366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9" y="365"/>
                    <a:pt x="329" y="365"/>
                    <a:pt x="329" y="365"/>
                  </a:cubicBezTo>
                  <a:cubicBezTo>
                    <a:pt x="330" y="364"/>
                    <a:pt x="331" y="364"/>
                    <a:pt x="331" y="364"/>
                  </a:cubicBezTo>
                  <a:cubicBezTo>
                    <a:pt x="334" y="363"/>
                    <a:pt x="336" y="362"/>
                    <a:pt x="339" y="361"/>
                  </a:cubicBezTo>
                  <a:cubicBezTo>
                    <a:pt x="342" y="368"/>
                    <a:pt x="342" y="368"/>
                    <a:pt x="342" y="368"/>
                  </a:cubicBezTo>
                  <a:cubicBezTo>
                    <a:pt x="342" y="369"/>
                    <a:pt x="342" y="370"/>
                    <a:pt x="343" y="371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4" y="373"/>
                    <a:pt x="344" y="373"/>
                    <a:pt x="344" y="373"/>
                  </a:cubicBezTo>
                  <a:cubicBezTo>
                    <a:pt x="345" y="376"/>
                    <a:pt x="346" y="378"/>
                    <a:pt x="348" y="381"/>
                  </a:cubicBezTo>
                  <a:cubicBezTo>
                    <a:pt x="351" y="386"/>
                    <a:pt x="354" y="390"/>
                    <a:pt x="358" y="394"/>
                  </a:cubicBezTo>
                  <a:cubicBezTo>
                    <a:pt x="361" y="399"/>
                    <a:pt x="366" y="403"/>
                    <a:pt x="370" y="406"/>
                  </a:cubicBezTo>
                  <a:cubicBezTo>
                    <a:pt x="372" y="408"/>
                    <a:pt x="375" y="409"/>
                    <a:pt x="377" y="411"/>
                  </a:cubicBezTo>
                  <a:cubicBezTo>
                    <a:pt x="378" y="411"/>
                    <a:pt x="378" y="411"/>
                    <a:pt x="378" y="411"/>
                  </a:cubicBezTo>
                  <a:cubicBezTo>
                    <a:pt x="379" y="412"/>
                    <a:pt x="379" y="412"/>
                    <a:pt x="379" y="412"/>
                  </a:cubicBezTo>
                  <a:cubicBezTo>
                    <a:pt x="380" y="413"/>
                    <a:pt x="381" y="413"/>
                    <a:pt x="382" y="414"/>
                  </a:cubicBezTo>
                  <a:cubicBezTo>
                    <a:pt x="384" y="415"/>
                    <a:pt x="386" y="416"/>
                    <a:pt x="388" y="417"/>
                  </a:cubicBezTo>
                  <a:cubicBezTo>
                    <a:pt x="381" y="433"/>
                    <a:pt x="381" y="433"/>
                    <a:pt x="381" y="433"/>
                  </a:cubicBezTo>
                  <a:cubicBezTo>
                    <a:pt x="376" y="445"/>
                    <a:pt x="376" y="445"/>
                    <a:pt x="376" y="445"/>
                  </a:cubicBezTo>
                  <a:cubicBezTo>
                    <a:pt x="372" y="454"/>
                    <a:pt x="369" y="462"/>
                    <a:pt x="365" y="471"/>
                  </a:cubicBezTo>
                  <a:cubicBezTo>
                    <a:pt x="359" y="488"/>
                    <a:pt x="352" y="504"/>
                    <a:pt x="346" y="521"/>
                  </a:cubicBezTo>
                  <a:cubicBezTo>
                    <a:pt x="352" y="505"/>
                    <a:pt x="358" y="488"/>
                    <a:pt x="365" y="471"/>
                  </a:cubicBezTo>
                  <a:cubicBezTo>
                    <a:pt x="368" y="462"/>
                    <a:pt x="372" y="454"/>
                    <a:pt x="375" y="445"/>
                  </a:cubicBezTo>
                  <a:cubicBezTo>
                    <a:pt x="377" y="441"/>
                    <a:pt x="379" y="437"/>
                    <a:pt x="381" y="433"/>
                  </a:cubicBezTo>
                  <a:cubicBezTo>
                    <a:pt x="388" y="417"/>
                    <a:pt x="388" y="417"/>
                    <a:pt x="388" y="417"/>
                  </a:cubicBezTo>
                  <a:cubicBezTo>
                    <a:pt x="385" y="416"/>
                    <a:pt x="382" y="414"/>
                    <a:pt x="380" y="413"/>
                  </a:cubicBezTo>
                  <a:cubicBezTo>
                    <a:pt x="380" y="413"/>
                    <a:pt x="379" y="413"/>
                    <a:pt x="379" y="412"/>
                  </a:cubicBezTo>
                  <a:cubicBezTo>
                    <a:pt x="378" y="412"/>
                    <a:pt x="378" y="412"/>
                    <a:pt x="378" y="412"/>
                  </a:cubicBezTo>
                  <a:cubicBezTo>
                    <a:pt x="377" y="411"/>
                    <a:pt x="377" y="411"/>
                    <a:pt x="377" y="411"/>
                  </a:cubicBezTo>
                  <a:cubicBezTo>
                    <a:pt x="376" y="411"/>
                    <a:pt x="375" y="410"/>
                    <a:pt x="375" y="410"/>
                  </a:cubicBezTo>
                  <a:cubicBezTo>
                    <a:pt x="372" y="408"/>
                    <a:pt x="369" y="406"/>
                    <a:pt x="366" y="403"/>
                  </a:cubicBezTo>
                  <a:cubicBezTo>
                    <a:pt x="360" y="398"/>
                    <a:pt x="355" y="392"/>
                    <a:pt x="351" y="386"/>
                  </a:cubicBezTo>
                  <a:cubicBezTo>
                    <a:pt x="349" y="382"/>
                    <a:pt x="347" y="379"/>
                    <a:pt x="345" y="376"/>
                  </a:cubicBezTo>
                  <a:cubicBezTo>
                    <a:pt x="345" y="375"/>
                    <a:pt x="344" y="374"/>
                    <a:pt x="344" y="373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2" y="370"/>
                    <a:pt x="342" y="370"/>
                    <a:pt x="342" y="370"/>
                  </a:cubicBezTo>
                  <a:cubicBezTo>
                    <a:pt x="341" y="367"/>
                    <a:pt x="340" y="364"/>
                    <a:pt x="339" y="361"/>
                  </a:cubicBezTo>
                  <a:cubicBezTo>
                    <a:pt x="336" y="362"/>
                    <a:pt x="334" y="363"/>
                    <a:pt x="331" y="364"/>
                  </a:cubicBezTo>
                  <a:cubicBezTo>
                    <a:pt x="330" y="364"/>
                    <a:pt x="330" y="365"/>
                    <a:pt x="329" y="365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5" y="366"/>
                    <a:pt x="325" y="366"/>
                    <a:pt x="325" y="366"/>
                  </a:cubicBezTo>
                  <a:cubicBezTo>
                    <a:pt x="322" y="367"/>
                    <a:pt x="319" y="368"/>
                    <a:pt x="316" y="368"/>
                  </a:cubicBezTo>
                  <a:cubicBezTo>
                    <a:pt x="309" y="369"/>
                    <a:pt x="303" y="369"/>
                    <a:pt x="297" y="369"/>
                  </a:cubicBezTo>
                  <a:cubicBezTo>
                    <a:pt x="290" y="369"/>
                    <a:pt x="284" y="368"/>
                    <a:pt x="278" y="366"/>
                  </a:cubicBezTo>
                  <a:cubicBezTo>
                    <a:pt x="275" y="366"/>
                    <a:pt x="272" y="365"/>
                    <a:pt x="269" y="364"/>
                  </a:cubicBezTo>
                  <a:cubicBezTo>
                    <a:pt x="268" y="363"/>
                    <a:pt x="267" y="363"/>
                    <a:pt x="267" y="363"/>
                  </a:cubicBezTo>
                  <a:cubicBezTo>
                    <a:pt x="266" y="362"/>
                    <a:pt x="266" y="362"/>
                    <a:pt x="264" y="362"/>
                  </a:cubicBezTo>
                  <a:cubicBezTo>
                    <a:pt x="262" y="361"/>
                    <a:pt x="262" y="361"/>
                    <a:pt x="262" y="361"/>
                  </a:cubicBezTo>
                  <a:cubicBezTo>
                    <a:pt x="261" y="360"/>
                    <a:pt x="261" y="360"/>
                    <a:pt x="261" y="360"/>
                  </a:cubicBezTo>
                  <a:cubicBezTo>
                    <a:pt x="257" y="358"/>
                    <a:pt x="257" y="358"/>
                    <a:pt x="257" y="358"/>
                  </a:cubicBezTo>
                  <a:cubicBezTo>
                    <a:pt x="252" y="364"/>
                    <a:pt x="252" y="364"/>
                    <a:pt x="252" y="364"/>
                  </a:cubicBezTo>
                  <a:cubicBezTo>
                    <a:pt x="250" y="366"/>
                    <a:pt x="250" y="366"/>
                    <a:pt x="250" y="366"/>
                  </a:cubicBezTo>
                  <a:cubicBezTo>
                    <a:pt x="248" y="368"/>
                    <a:pt x="248" y="368"/>
                    <a:pt x="248" y="368"/>
                  </a:cubicBezTo>
                  <a:cubicBezTo>
                    <a:pt x="246" y="370"/>
                    <a:pt x="244" y="372"/>
                    <a:pt x="241" y="375"/>
                  </a:cubicBezTo>
                  <a:cubicBezTo>
                    <a:pt x="237" y="379"/>
                    <a:pt x="232" y="383"/>
                    <a:pt x="227" y="387"/>
                  </a:cubicBezTo>
                  <a:cubicBezTo>
                    <a:pt x="225" y="389"/>
                    <a:pt x="222" y="391"/>
                    <a:pt x="220" y="392"/>
                  </a:cubicBezTo>
                  <a:cubicBezTo>
                    <a:pt x="217" y="395"/>
                    <a:pt x="215" y="397"/>
                    <a:pt x="212" y="398"/>
                  </a:cubicBezTo>
                  <a:cubicBezTo>
                    <a:pt x="208" y="402"/>
                    <a:pt x="204" y="405"/>
                    <a:pt x="204" y="406"/>
                  </a:cubicBezTo>
                  <a:cubicBezTo>
                    <a:pt x="205" y="406"/>
                    <a:pt x="206" y="406"/>
                    <a:pt x="208" y="405"/>
                  </a:cubicBezTo>
                  <a:cubicBezTo>
                    <a:pt x="208" y="405"/>
                    <a:pt x="208" y="406"/>
                    <a:pt x="208" y="406"/>
                  </a:cubicBezTo>
                  <a:cubicBezTo>
                    <a:pt x="209" y="411"/>
                    <a:pt x="214" y="426"/>
                    <a:pt x="223" y="449"/>
                  </a:cubicBezTo>
                  <a:cubicBezTo>
                    <a:pt x="222" y="449"/>
                    <a:pt x="222" y="449"/>
                    <a:pt x="222" y="449"/>
                  </a:cubicBezTo>
                  <a:cubicBezTo>
                    <a:pt x="217" y="438"/>
                    <a:pt x="214" y="431"/>
                    <a:pt x="212" y="427"/>
                  </a:cubicBezTo>
                  <a:cubicBezTo>
                    <a:pt x="210" y="423"/>
                    <a:pt x="209" y="422"/>
                    <a:pt x="209" y="422"/>
                  </a:cubicBezTo>
                  <a:cubicBezTo>
                    <a:pt x="207" y="421"/>
                    <a:pt x="208" y="426"/>
                    <a:pt x="206" y="423"/>
                  </a:cubicBezTo>
                  <a:cubicBezTo>
                    <a:pt x="216" y="445"/>
                    <a:pt x="225" y="467"/>
                    <a:pt x="232" y="490"/>
                  </a:cubicBezTo>
                  <a:cubicBezTo>
                    <a:pt x="234" y="496"/>
                    <a:pt x="238" y="507"/>
                    <a:pt x="240" y="513"/>
                  </a:cubicBezTo>
                  <a:cubicBezTo>
                    <a:pt x="251" y="541"/>
                    <a:pt x="260" y="569"/>
                    <a:pt x="268" y="598"/>
                  </a:cubicBezTo>
                  <a:cubicBezTo>
                    <a:pt x="271" y="608"/>
                    <a:pt x="271" y="608"/>
                    <a:pt x="271" y="608"/>
                  </a:cubicBezTo>
                  <a:cubicBezTo>
                    <a:pt x="273" y="614"/>
                    <a:pt x="273" y="614"/>
                    <a:pt x="273" y="614"/>
                  </a:cubicBezTo>
                  <a:cubicBezTo>
                    <a:pt x="274" y="619"/>
                    <a:pt x="274" y="619"/>
                    <a:pt x="274" y="619"/>
                  </a:cubicBezTo>
                  <a:cubicBezTo>
                    <a:pt x="275" y="622"/>
                    <a:pt x="275" y="622"/>
                    <a:pt x="275" y="622"/>
                  </a:cubicBezTo>
                  <a:cubicBezTo>
                    <a:pt x="268" y="622"/>
                    <a:pt x="268" y="622"/>
                    <a:pt x="268" y="622"/>
                  </a:cubicBezTo>
                  <a:cubicBezTo>
                    <a:pt x="268" y="621"/>
                    <a:pt x="268" y="621"/>
                    <a:pt x="268" y="621"/>
                  </a:cubicBezTo>
                  <a:cubicBezTo>
                    <a:pt x="263" y="604"/>
                    <a:pt x="263" y="604"/>
                    <a:pt x="263" y="604"/>
                  </a:cubicBezTo>
                  <a:cubicBezTo>
                    <a:pt x="261" y="595"/>
                    <a:pt x="261" y="595"/>
                    <a:pt x="261" y="595"/>
                  </a:cubicBezTo>
                  <a:cubicBezTo>
                    <a:pt x="257" y="582"/>
                    <a:pt x="253" y="570"/>
                    <a:pt x="249" y="557"/>
                  </a:cubicBezTo>
                  <a:cubicBezTo>
                    <a:pt x="241" y="532"/>
                    <a:pt x="232" y="507"/>
                    <a:pt x="223" y="483"/>
                  </a:cubicBezTo>
                  <a:cubicBezTo>
                    <a:pt x="218" y="471"/>
                    <a:pt x="213" y="459"/>
                    <a:pt x="208" y="447"/>
                  </a:cubicBezTo>
                  <a:cubicBezTo>
                    <a:pt x="206" y="441"/>
                    <a:pt x="203" y="435"/>
                    <a:pt x="201" y="429"/>
                  </a:cubicBezTo>
                  <a:cubicBezTo>
                    <a:pt x="196" y="420"/>
                    <a:pt x="196" y="420"/>
                    <a:pt x="196" y="420"/>
                  </a:cubicBezTo>
                  <a:cubicBezTo>
                    <a:pt x="190" y="406"/>
                    <a:pt x="190" y="406"/>
                    <a:pt x="190" y="406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2" y="407"/>
                    <a:pt x="182" y="407"/>
                    <a:pt x="182" y="407"/>
                  </a:cubicBezTo>
                  <a:cubicBezTo>
                    <a:pt x="182" y="407"/>
                    <a:pt x="181" y="408"/>
                    <a:pt x="181" y="408"/>
                  </a:cubicBezTo>
                  <a:cubicBezTo>
                    <a:pt x="180" y="408"/>
                    <a:pt x="180" y="408"/>
                    <a:pt x="180" y="408"/>
                  </a:cubicBezTo>
                  <a:cubicBezTo>
                    <a:pt x="178" y="408"/>
                    <a:pt x="177" y="408"/>
                    <a:pt x="175" y="408"/>
                  </a:cubicBezTo>
                  <a:cubicBezTo>
                    <a:pt x="172" y="408"/>
                    <a:pt x="169" y="407"/>
                    <a:pt x="166" y="407"/>
                  </a:cubicBezTo>
                  <a:cubicBezTo>
                    <a:pt x="159" y="405"/>
                    <a:pt x="154" y="402"/>
                    <a:pt x="149" y="397"/>
                  </a:cubicBezTo>
                  <a:cubicBezTo>
                    <a:pt x="144" y="393"/>
                    <a:pt x="140" y="388"/>
                    <a:pt x="138" y="382"/>
                  </a:cubicBezTo>
                  <a:cubicBezTo>
                    <a:pt x="136" y="376"/>
                    <a:pt x="136" y="370"/>
                    <a:pt x="138" y="366"/>
                  </a:cubicBezTo>
                  <a:cubicBezTo>
                    <a:pt x="139" y="364"/>
                    <a:pt x="141" y="362"/>
                    <a:pt x="143" y="360"/>
                  </a:cubicBezTo>
                  <a:cubicBezTo>
                    <a:pt x="145" y="358"/>
                    <a:pt x="148" y="357"/>
                    <a:pt x="151" y="356"/>
                  </a:cubicBezTo>
                  <a:cubicBezTo>
                    <a:pt x="156" y="355"/>
                    <a:pt x="162" y="356"/>
                    <a:pt x="167" y="359"/>
                  </a:cubicBezTo>
                  <a:cubicBezTo>
                    <a:pt x="172" y="362"/>
                    <a:pt x="177" y="367"/>
                    <a:pt x="180" y="373"/>
                  </a:cubicBezTo>
                  <a:cubicBezTo>
                    <a:pt x="181" y="374"/>
                    <a:pt x="182" y="375"/>
                    <a:pt x="183" y="377"/>
                  </a:cubicBezTo>
                  <a:cubicBezTo>
                    <a:pt x="185" y="382"/>
                    <a:pt x="185" y="382"/>
                    <a:pt x="185" y="382"/>
                  </a:cubicBezTo>
                  <a:cubicBezTo>
                    <a:pt x="193" y="398"/>
                    <a:pt x="193" y="398"/>
                    <a:pt x="193" y="398"/>
                  </a:cubicBezTo>
                  <a:cubicBezTo>
                    <a:pt x="195" y="397"/>
                    <a:pt x="197" y="396"/>
                    <a:pt x="200" y="395"/>
                  </a:cubicBezTo>
                  <a:cubicBezTo>
                    <a:pt x="201" y="394"/>
                    <a:pt x="202" y="394"/>
                    <a:pt x="203" y="393"/>
                  </a:cubicBezTo>
                  <a:cubicBezTo>
                    <a:pt x="204" y="393"/>
                    <a:pt x="205" y="392"/>
                    <a:pt x="206" y="392"/>
                  </a:cubicBezTo>
                  <a:cubicBezTo>
                    <a:pt x="207" y="391"/>
                    <a:pt x="207" y="391"/>
                    <a:pt x="207" y="391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10" y="389"/>
                    <a:pt x="210" y="389"/>
                    <a:pt x="210" y="389"/>
                  </a:cubicBezTo>
                  <a:cubicBezTo>
                    <a:pt x="211" y="388"/>
                    <a:pt x="212" y="388"/>
                    <a:pt x="213" y="387"/>
                  </a:cubicBezTo>
                  <a:cubicBezTo>
                    <a:pt x="218" y="384"/>
                    <a:pt x="222" y="381"/>
                    <a:pt x="226" y="378"/>
                  </a:cubicBezTo>
                  <a:cubicBezTo>
                    <a:pt x="230" y="374"/>
                    <a:pt x="234" y="371"/>
                    <a:pt x="238" y="367"/>
                  </a:cubicBezTo>
                  <a:cubicBezTo>
                    <a:pt x="240" y="365"/>
                    <a:pt x="242" y="363"/>
                    <a:pt x="243" y="361"/>
                  </a:cubicBezTo>
                  <a:cubicBezTo>
                    <a:pt x="244" y="360"/>
                    <a:pt x="244" y="360"/>
                    <a:pt x="244" y="360"/>
                  </a:cubicBezTo>
                  <a:cubicBezTo>
                    <a:pt x="245" y="359"/>
                    <a:pt x="245" y="359"/>
                    <a:pt x="245" y="359"/>
                  </a:cubicBezTo>
                  <a:cubicBezTo>
                    <a:pt x="246" y="358"/>
                    <a:pt x="246" y="358"/>
                    <a:pt x="247" y="357"/>
                  </a:cubicBezTo>
                  <a:cubicBezTo>
                    <a:pt x="249" y="355"/>
                    <a:pt x="250" y="353"/>
                    <a:pt x="252" y="351"/>
                  </a:cubicBezTo>
                  <a:cubicBezTo>
                    <a:pt x="250" y="349"/>
                    <a:pt x="249" y="347"/>
                    <a:pt x="248" y="345"/>
                  </a:cubicBezTo>
                  <a:cubicBezTo>
                    <a:pt x="247" y="344"/>
                    <a:pt x="247" y="344"/>
                    <a:pt x="247" y="344"/>
                  </a:cubicBezTo>
                  <a:cubicBezTo>
                    <a:pt x="247" y="344"/>
                    <a:pt x="246" y="343"/>
                    <a:pt x="246" y="343"/>
                  </a:cubicBezTo>
                  <a:cubicBezTo>
                    <a:pt x="246" y="343"/>
                    <a:pt x="246" y="343"/>
                    <a:pt x="246" y="343"/>
                  </a:cubicBezTo>
                  <a:cubicBezTo>
                    <a:pt x="246" y="342"/>
                    <a:pt x="246" y="342"/>
                    <a:pt x="245" y="341"/>
                  </a:cubicBezTo>
                  <a:cubicBezTo>
                    <a:pt x="245" y="340"/>
                    <a:pt x="244" y="338"/>
                    <a:pt x="243" y="336"/>
                  </a:cubicBezTo>
                  <a:cubicBezTo>
                    <a:pt x="243" y="335"/>
                    <a:pt x="243" y="334"/>
                    <a:pt x="243" y="333"/>
                  </a:cubicBezTo>
                  <a:cubicBezTo>
                    <a:pt x="243" y="332"/>
                    <a:pt x="243" y="332"/>
                    <a:pt x="242" y="331"/>
                  </a:cubicBezTo>
                  <a:cubicBezTo>
                    <a:pt x="242" y="331"/>
                    <a:pt x="242" y="330"/>
                    <a:pt x="242" y="330"/>
                  </a:cubicBezTo>
                  <a:cubicBezTo>
                    <a:pt x="242" y="328"/>
                    <a:pt x="242" y="326"/>
                    <a:pt x="243" y="324"/>
                  </a:cubicBezTo>
                  <a:cubicBezTo>
                    <a:pt x="244" y="315"/>
                    <a:pt x="247" y="306"/>
                    <a:pt x="252" y="299"/>
                  </a:cubicBezTo>
                  <a:cubicBezTo>
                    <a:pt x="254" y="296"/>
                    <a:pt x="257" y="293"/>
                    <a:pt x="260" y="291"/>
                  </a:cubicBezTo>
                  <a:cubicBezTo>
                    <a:pt x="263" y="289"/>
                    <a:pt x="267" y="288"/>
                    <a:pt x="270" y="288"/>
                  </a:cubicBezTo>
                  <a:cubicBezTo>
                    <a:pt x="274" y="288"/>
                    <a:pt x="277" y="290"/>
                    <a:pt x="280" y="292"/>
                  </a:cubicBezTo>
                  <a:cubicBezTo>
                    <a:pt x="283" y="294"/>
                    <a:pt x="286" y="297"/>
                    <a:pt x="287" y="300"/>
                  </a:cubicBezTo>
                  <a:cubicBezTo>
                    <a:pt x="288" y="304"/>
                    <a:pt x="288" y="307"/>
                    <a:pt x="287" y="311"/>
                  </a:cubicBezTo>
                  <a:cubicBezTo>
                    <a:pt x="287" y="315"/>
                    <a:pt x="285" y="319"/>
                    <a:pt x="283" y="323"/>
                  </a:cubicBezTo>
                  <a:cubicBezTo>
                    <a:pt x="280" y="327"/>
                    <a:pt x="278" y="330"/>
                    <a:pt x="275" y="334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2" y="338"/>
                    <a:pt x="272" y="338"/>
                    <a:pt x="272" y="338"/>
                  </a:cubicBezTo>
                  <a:cubicBezTo>
                    <a:pt x="267" y="344"/>
                    <a:pt x="267" y="344"/>
                    <a:pt x="267" y="344"/>
                  </a:cubicBezTo>
                  <a:cubicBezTo>
                    <a:pt x="266" y="346"/>
                    <a:pt x="265" y="347"/>
                    <a:pt x="265" y="349"/>
                  </a:cubicBezTo>
                  <a:cubicBezTo>
                    <a:pt x="265" y="349"/>
                    <a:pt x="265" y="350"/>
                    <a:pt x="265" y="350"/>
                  </a:cubicBezTo>
                  <a:cubicBezTo>
                    <a:pt x="265" y="351"/>
                    <a:pt x="266" y="351"/>
                    <a:pt x="266" y="351"/>
                  </a:cubicBezTo>
                  <a:cubicBezTo>
                    <a:pt x="266" y="351"/>
                    <a:pt x="266" y="351"/>
                    <a:pt x="266" y="351"/>
                  </a:cubicBezTo>
                  <a:cubicBezTo>
                    <a:pt x="266" y="352"/>
                    <a:pt x="266" y="352"/>
                    <a:pt x="266" y="352"/>
                  </a:cubicBezTo>
                  <a:cubicBezTo>
                    <a:pt x="267" y="354"/>
                    <a:pt x="268" y="354"/>
                    <a:pt x="270" y="355"/>
                  </a:cubicBezTo>
                  <a:cubicBezTo>
                    <a:pt x="272" y="356"/>
                    <a:pt x="274" y="357"/>
                    <a:pt x="276" y="357"/>
                  </a:cubicBezTo>
                  <a:cubicBezTo>
                    <a:pt x="277" y="358"/>
                    <a:pt x="278" y="358"/>
                    <a:pt x="280" y="358"/>
                  </a:cubicBezTo>
                  <a:cubicBezTo>
                    <a:pt x="281" y="358"/>
                    <a:pt x="282" y="359"/>
                    <a:pt x="283" y="359"/>
                  </a:cubicBezTo>
                  <a:cubicBezTo>
                    <a:pt x="285" y="359"/>
                    <a:pt x="285" y="359"/>
                    <a:pt x="285" y="359"/>
                  </a:cubicBezTo>
                  <a:cubicBezTo>
                    <a:pt x="287" y="360"/>
                    <a:pt x="287" y="360"/>
                    <a:pt x="287" y="360"/>
                  </a:cubicBezTo>
                  <a:cubicBezTo>
                    <a:pt x="292" y="360"/>
                    <a:pt x="297" y="361"/>
                    <a:pt x="302" y="361"/>
                  </a:cubicBezTo>
                  <a:cubicBezTo>
                    <a:pt x="308" y="361"/>
                    <a:pt x="313" y="360"/>
                    <a:pt x="318" y="359"/>
                  </a:cubicBezTo>
                  <a:cubicBezTo>
                    <a:pt x="321" y="359"/>
                    <a:pt x="324" y="358"/>
                    <a:pt x="327" y="357"/>
                  </a:cubicBezTo>
                  <a:cubicBezTo>
                    <a:pt x="327" y="357"/>
                    <a:pt x="328" y="356"/>
                    <a:pt x="329" y="356"/>
                  </a:cubicBezTo>
                  <a:cubicBezTo>
                    <a:pt x="330" y="355"/>
                    <a:pt x="331" y="355"/>
                    <a:pt x="332" y="355"/>
                  </a:cubicBezTo>
                  <a:cubicBezTo>
                    <a:pt x="338" y="352"/>
                    <a:pt x="338" y="352"/>
                    <a:pt x="338" y="352"/>
                  </a:cubicBezTo>
                  <a:cubicBezTo>
                    <a:pt x="338" y="347"/>
                    <a:pt x="338" y="347"/>
                    <a:pt x="338" y="347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3"/>
                    <a:pt x="337" y="343"/>
                    <a:pt x="337" y="343"/>
                  </a:cubicBezTo>
                  <a:cubicBezTo>
                    <a:pt x="337" y="342"/>
                    <a:pt x="337" y="342"/>
                    <a:pt x="337" y="342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36"/>
                    <a:pt x="336" y="336"/>
                    <a:pt x="336" y="336"/>
                  </a:cubicBezTo>
                  <a:cubicBezTo>
                    <a:pt x="336" y="333"/>
                    <a:pt x="335" y="330"/>
                    <a:pt x="335" y="327"/>
                  </a:cubicBezTo>
                  <a:cubicBezTo>
                    <a:pt x="336" y="321"/>
                    <a:pt x="337" y="315"/>
                    <a:pt x="340" y="310"/>
                  </a:cubicBezTo>
                  <a:cubicBezTo>
                    <a:pt x="342" y="307"/>
                    <a:pt x="343" y="305"/>
                    <a:pt x="345" y="303"/>
                  </a:cubicBezTo>
                  <a:cubicBezTo>
                    <a:pt x="347" y="302"/>
                    <a:pt x="348" y="301"/>
                    <a:pt x="349" y="300"/>
                  </a:cubicBezTo>
                  <a:cubicBezTo>
                    <a:pt x="350" y="299"/>
                    <a:pt x="351" y="299"/>
                    <a:pt x="352" y="298"/>
                  </a:cubicBezTo>
                  <a:cubicBezTo>
                    <a:pt x="357" y="296"/>
                    <a:pt x="363" y="295"/>
                    <a:pt x="367" y="297"/>
                  </a:cubicBezTo>
                  <a:cubicBezTo>
                    <a:pt x="368" y="297"/>
                    <a:pt x="369" y="298"/>
                    <a:pt x="370" y="299"/>
                  </a:cubicBezTo>
                  <a:cubicBezTo>
                    <a:pt x="370" y="299"/>
                    <a:pt x="371" y="299"/>
                    <a:pt x="371" y="300"/>
                  </a:cubicBezTo>
                  <a:cubicBezTo>
                    <a:pt x="372" y="300"/>
                    <a:pt x="372" y="301"/>
                    <a:pt x="373" y="301"/>
                  </a:cubicBezTo>
                  <a:cubicBezTo>
                    <a:pt x="374" y="304"/>
                    <a:pt x="376" y="306"/>
                    <a:pt x="377" y="308"/>
                  </a:cubicBezTo>
                  <a:cubicBezTo>
                    <a:pt x="378" y="311"/>
                    <a:pt x="378" y="313"/>
                    <a:pt x="378" y="316"/>
                  </a:cubicBezTo>
                  <a:cubicBezTo>
                    <a:pt x="378" y="319"/>
                    <a:pt x="377" y="322"/>
                    <a:pt x="376" y="324"/>
                  </a:cubicBezTo>
                  <a:cubicBezTo>
                    <a:pt x="374" y="330"/>
                    <a:pt x="371" y="335"/>
                    <a:pt x="366" y="339"/>
                  </a:cubicBezTo>
                  <a:cubicBezTo>
                    <a:pt x="364" y="342"/>
                    <a:pt x="362" y="344"/>
                    <a:pt x="359" y="346"/>
                  </a:cubicBezTo>
                  <a:cubicBezTo>
                    <a:pt x="359" y="346"/>
                    <a:pt x="358" y="347"/>
                    <a:pt x="357" y="347"/>
                  </a:cubicBezTo>
                  <a:cubicBezTo>
                    <a:pt x="356" y="348"/>
                    <a:pt x="356" y="348"/>
                    <a:pt x="356" y="348"/>
                  </a:cubicBezTo>
                  <a:cubicBezTo>
                    <a:pt x="355" y="349"/>
                    <a:pt x="355" y="349"/>
                    <a:pt x="355" y="349"/>
                  </a:cubicBezTo>
                  <a:cubicBezTo>
                    <a:pt x="352" y="351"/>
                    <a:pt x="349" y="353"/>
                    <a:pt x="346" y="355"/>
                  </a:cubicBezTo>
                  <a:cubicBezTo>
                    <a:pt x="347" y="357"/>
                    <a:pt x="348" y="359"/>
                    <a:pt x="349" y="361"/>
                  </a:cubicBezTo>
                  <a:cubicBezTo>
                    <a:pt x="349" y="362"/>
                    <a:pt x="350" y="363"/>
                    <a:pt x="350" y="364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1" y="367"/>
                    <a:pt x="351" y="367"/>
                    <a:pt x="351" y="367"/>
                  </a:cubicBezTo>
                  <a:cubicBezTo>
                    <a:pt x="352" y="369"/>
                    <a:pt x="353" y="372"/>
                    <a:pt x="354" y="374"/>
                  </a:cubicBezTo>
                  <a:cubicBezTo>
                    <a:pt x="357" y="378"/>
                    <a:pt x="360" y="383"/>
                    <a:pt x="363" y="387"/>
                  </a:cubicBezTo>
                  <a:cubicBezTo>
                    <a:pt x="366" y="392"/>
                    <a:pt x="370" y="396"/>
                    <a:pt x="374" y="399"/>
                  </a:cubicBezTo>
                  <a:cubicBezTo>
                    <a:pt x="375" y="400"/>
                    <a:pt x="377" y="401"/>
                    <a:pt x="378" y="401"/>
                  </a:cubicBezTo>
                  <a:cubicBezTo>
                    <a:pt x="378" y="402"/>
                    <a:pt x="379" y="402"/>
                    <a:pt x="379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2" y="404"/>
                    <a:pt x="382" y="404"/>
                    <a:pt x="382" y="404"/>
                  </a:cubicBezTo>
                  <a:cubicBezTo>
                    <a:pt x="384" y="405"/>
                    <a:pt x="386" y="406"/>
                    <a:pt x="388" y="407"/>
                  </a:cubicBezTo>
                  <a:cubicBezTo>
                    <a:pt x="390" y="408"/>
                    <a:pt x="392" y="409"/>
                    <a:pt x="394" y="410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407" y="384"/>
                    <a:pt x="407" y="384"/>
                    <a:pt x="407" y="384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10" y="378"/>
                    <a:pt x="410" y="378"/>
                    <a:pt x="410" y="378"/>
                  </a:cubicBezTo>
                  <a:cubicBezTo>
                    <a:pt x="410" y="377"/>
                    <a:pt x="410" y="377"/>
                    <a:pt x="410" y="377"/>
                  </a:cubicBezTo>
                  <a:cubicBezTo>
                    <a:pt x="411" y="377"/>
                    <a:pt x="411" y="376"/>
                    <a:pt x="412" y="375"/>
                  </a:cubicBezTo>
                  <a:cubicBezTo>
                    <a:pt x="414" y="373"/>
                    <a:pt x="416" y="370"/>
                    <a:pt x="418" y="368"/>
                  </a:cubicBezTo>
                  <a:cubicBezTo>
                    <a:pt x="420" y="366"/>
                    <a:pt x="423" y="364"/>
                    <a:pt x="425" y="363"/>
                  </a:cubicBezTo>
                  <a:cubicBezTo>
                    <a:pt x="426" y="362"/>
                    <a:pt x="428" y="362"/>
                    <a:pt x="429" y="362"/>
                  </a:cubicBezTo>
                  <a:cubicBezTo>
                    <a:pt x="429" y="362"/>
                    <a:pt x="430" y="362"/>
                    <a:pt x="430" y="362"/>
                  </a:cubicBezTo>
                  <a:cubicBezTo>
                    <a:pt x="431" y="362"/>
                    <a:pt x="431" y="362"/>
                    <a:pt x="432" y="362"/>
                  </a:cubicBezTo>
                  <a:cubicBezTo>
                    <a:pt x="436" y="363"/>
                    <a:pt x="441" y="367"/>
                    <a:pt x="443" y="372"/>
                  </a:cubicBezTo>
                  <a:cubicBezTo>
                    <a:pt x="445" y="377"/>
                    <a:pt x="446" y="384"/>
                    <a:pt x="445" y="390"/>
                  </a:cubicBezTo>
                  <a:cubicBezTo>
                    <a:pt x="445" y="393"/>
                    <a:pt x="444" y="396"/>
                    <a:pt x="442" y="399"/>
                  </a:cubicBezTo>
                  <a:cubicBezTo>
                    <a:pt x="441" y="402"/>
                    <a:pt x="440" y="404"/>
                    <a:pt x="438" y="406"/>
                  </a:cubicBezTo>
                  <a:cubicBezTo>
                    <a:pt x="434" y="411"/>
                    <a:pt x="428" y="414"/>
                    <a:pt x="422" y="416"/>
                  </a:cubicBezTo>
                  <a:cubicBezTo>
                    <a:pt x="419" y="417"/>
                    <a:pt x="416" y="417"/>
                    <a:pt x="413" y="417"/>
                  </a:cubicBezTo>
                  <a:cubicBezTo>
                    <a:pt x="411" y="418"/>
                    <a:pt x="410" y="418"/>
                    <a:pt x="408" y="418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7"/>
                    <a:pt x="404" y="417"/>
                    <a:pt x="403" y="417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2"/>
                    <a:pt x="387" y="442"/>
                    <a:pt x="387" y="442"/>
                  </a:cubicBezTo>
                  <a:cubicBezTo>
                    <a:pt x="384" y="449"/>
                    <a:pt x="381" y="456"/>
                    <a:pt x="378" y="463"/>
                  </a:cubicBezTo>
                  <a:cubicBezTo>
                    <a:pt x="372" y="477"/>
                    <a:pt x="367" y="492"/>
                    <a:pt x="362" y="506"/>
                  </a:cubicBezTo>
                  <a:cubicBezTo>
                    <a:pt x="351" y="535"/>
                    <a:pt x="342" y="564"/>
                    <a:pt x="333" y="593"/>
                  </a:cubicBezTo>
                  <a:cubicBezTo>
                    <a:pt x="330" y="604"/>
                    <a:pt x="330" y="604"/>
                    <a:pt x="330" y="604"/>
                  </a:cubicBezTo>
                  <a:cubicBezTo>
                    <a:pt x="327" y="613"/>
                    <a:pt x="327" y="613"/>
                    <a:pt x="327" y="613"/>
                  </a:cubicBezTo>
                  <a:cubicBezTo>
                    <a:pt x="326" y="619"/>
                    <a:pt x="326" y="619"/>
                    <a:pt x="326" y="619"/>
                  </a:cubicBezTo>
                  <a:cubicBezTo>
                    <a:pt x="325" y="621"/>
                    <a:pt x="325" y="621"/>
                    <a:pt x="325" y="621"/>
                  </a:cubicBezTo>
                  <a:cubicBezTo>
                    <a:pt x="325" y="622"/>
                    <a:pt x="325" y="622"/>
                    <a:pt x="325" y="622"/>
                  </a:cubicBezTo>
                  <a:lnTo>
                    <a:pt x="318" y="6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91" name="任意多边形 2">
            <a:extLst>
              <a:ext uri="{FF2B5EF4-FFF2-40B4-BE49-F238E27FC236}">
                <a16:creationId xmlns:a16="http://schemas.microsoft.com/office/drawing/2014/main" id="{EF2D560C-2966-8333-9A4F-7534CEFAFD01}"/>
              </a:ext>
            </a:extLst>
          </p:cNvPr>
          <p:cNvSpPr/>
          <p:nvPr/>
        </p:nvSpPr>
        <p:spPr>
          <a:xfrm flipH="1">
            <a:off x="786809" y="3205706"/>
            <a:ext cx="9357610" cy="3258889"/>
          </a:xfrm>
          <a:custGeom>
            <a:avLst/>
            <a:gdLst>
              <a:gd name="connsiteX0" fmla="*/ 6111936 w 6416813"/>
              <a:gd name="connsiteY0" fmla="*/ 519638 h 3001581"/>
              <a:gd name="connsiteX1" fmla="*/ 3290358 w 6416813"/>
              <a:gd name="connsiteY1" fmla="*/ 23250 h 3001581"/>
              <a:gd name="connsiteX2" fmla="*/ 103021 w 6416813"/>
              <a:gd name="connsiteY2" fmla="*/ 1029090 h 3001581"/>
              <a:gd name="connsiteX3" fmla="*/ 769227 w 6416813"/>
              <a:gd name="connsiteY3" fmla="*/ 2531318 h 3001581"/>
              <a:gd name="connsiteX4" fmla="*/ 272838 w 6416813"/>
              <a:gd name="connsiteY4" fmla="*/ 3001581 h 3001581"/>
              <a:gd name="connsiteX5" fmla="*/ 1539936 w 6416813"/>
              <a:gd name="connsiteY5" fmla="*/ 2688072 h 3001581"/>
              <a:gd name="connsiteX6" fmla="*/ 5824553 w 6416813"/>
              <a:gd name="connsiteY6" fmla="*/ 2648884 h 3001581"/>
              <a:gd name="connsiteX7" fmla="*/ 6111936 w 6416813"/>
              <a:gd name="connsiteY7" fmla="*/ 519638 h 3001581"/>
              <a:gd name="connsiteX0-1" fmla="*/ 6111936 w 6416813"/>
              <a:gd name="connsiteY0-2" fmla="*/ 519638 h 3001581"/>
              <a:gd name="connsiteX1-3" fmla="*/ 3290358 w 6416813"/>
              <a:gd name="connsiteY1-4" fmla="*/ 23250 h 3001581"/>
              <a:gd name="connsiteX2-5" fmla="*/ 103021 w 6416813"/>
              <a:gd name="connsiteY2-6" fmla="*/ 1029090 h 3001581"/>
              <a:gd name="connsiteX3-7" fmla="*/ 769227 w 6416813"/>
              <a:gd name="connsiteY3-8" fmla="*/ 2531318 h 3001581"/>
              <a:gd name="connsiteX4-9" fmla="*/ 272838 w 6416813"/>
              <a:gd name="connsiteY4-10" fmla="*/ 3001581 h 3001581"/>
              <a:gd name="connsiteX5-11" fmla="*/ 1539936 w 6416813"/>
              <a:gd name="connsiteY5-12" fmla="*/ 2688072 h 3001581"/>
              <a:gd name="connsiteX6-13" fmla="*/ 5824553 w 6416813"/>
              <a:gd name="connsiteY6-14" fmla="*/ 2648884 h 3001581"/>
              <a:gd name="connsiteX7-15" fmla="*/ 6111936 w 6416813"/>
              <a:gd name="connsiteY7-16" fmla="*/ 519638 h 3001581"/>
              <a:gd name="connsiteX0-17" fmla="*/ 6111936 w 6416813"/>
              <a:gd name="connsiteY0-18" fmla="*/ 519638 h 3001581"/>
              <a:gd name="connsiteX1-19" fmla="*/ 3290358 w 6416813"/>
              <a:gd name="connsiteY1-20" fmla="*/ 23250 h 3001581"/>
              <a:gd name="connsiteX2-21" fmla="*/ 103021 w 6416813"/>
              <a:gd name="connsiteY2-22" fmla="*/ 1029090 h 3001581"/>
              <a:gd name="connsiteX3-23" fmla="*/ 769227 w 6416813"/>
              <a:gd name="connsiteY3-24" fmla="*/ 2531318 h 3001581"/>
              <a:gd name="connsiteX4-25" fmla="*/ 272838 w 6416813"/>
              <a:gd name="connsiteY4-26" fmla="*/ 3001581 h 3001581"/>
              <a:gd name="connsiteX5-27" fmla="*/ 1539936 w 6416813"/>
              <a:gd name="connsiteY5-28" fmla="*/ 2688072 h 3001581"/>
              <a:gd name="connsiteX6-29" fmla="*/ 5824553 w 6416813"/>
              <a:gd name="connsiteY6-30" fmla="*/ 2648884 h 3001581"/>
              <a:gd name="connsiteX7-31" fmla="*/ 6111936 w 6416813"/>
              <a:gd name="connsiteY7-32" fmla="*/ 519638 h 3001581"/>
              <a:gd name="connsiteX0-33" fmla="*/ 6072123 w 6377000"/>
              <a:gd name="connsiteY0-34" fmla="*/ 519638 h 3001581"/>
              <a:gd name="connsiteX1-35" fmla="*/ 3250545 w 6377000"/>
              <a:gd name="connsiteY1-36" fmla="*/ 23250 h 3001581"/>
              <a:gd name="connsiteX2-37" fmla="*/ 63208 w 6377000"/>
              <a:gd name="connsiteY2-38" fmla="*/ 1029090 h 3001581"/>
              <a:gd name="connsiteX3-39" fmla="*/ 729414 w 6377000"/>
              <a:gd name="connsiteY3-40" fmla="*/ 2531318 h 3001581"/>
              <a:gd name="connsiteX4-41" fmla="*/ 233025 w 6377000"/>
              <a:gd name="connsiteY4-42" fmla="*/ 3001581 h 3001581"/>
              <a:gd name="connsiteX5-43" fmla="*/ 1500123 w 6377000"/>
              <a:gd name="connsiteY5-44" fmla="*/ 2688072 h 3001581"/>
              <a:gd name="connsiteX6-45" fmla="*/ 5784740 w 6377000"/>
              <a:gd name="connsiteY6-46" fmla="*/ 2648884 h 3001581"/>
              <a:gd name="connsiteX7-47" fmla="*/ 6072123 w 6377000"/>
              <a:gd name="connsiteY7-48" fmla="*/ 519638 h 3001581"/>
              <a:gd name="connsiteX0-49" fmla="*/ 6202752 w 6463800"/>
              <a:gd name="connsiteY0-50" fmla="*/ 673348 h 2985474"/>
              <a:gd name="connsiteX1-51" fmla="*/ 3250545 w 6463800"/>
              <a:gd name="connsiteY1-52" fmla="*/ 7143 h 2985474"/>
              <a:gd name="connsiteX2-53" fmla="*/ 63208 w 6463800"/>
              <a:gd name="connsiteY2-54" fmla="*/ 1012983 h 2985474"/>
              <a:gd name="connsiteX3-55" fmla="*/ 729414 w 6463800"/>
              <a:gd name="connsiteY3-56" fmla="*/ 2515211 h 2985474"/>
              <a:gd name="connsiteX4-57" fmla="*/ 233025 w 6463800"/>
              <a:gd name="connsiteY4-58" fmla="*/ 2985474 h 2985474"/>
              <a:gd name="connsiteX5-59" fmla="*/ 1500123 w 6463800"/>
              <a:gd name="connsiteY5-60" fmla="*/ 2671965 h 2985474"/>
              <a:gd name="connsiteX6-61" fmla="*/ 5784740 w 6463800"/>
              <a:gd name="connsiteY6-62" fmla="*/ 2632777 h 2985474"/>
              <a:gd name="connsiteX7-63" fmla="*/ 6202752 w 6463800"/>
              <a:gd name="connsiteY7-64" fmla="*/ 673348 h 2985474"/>
              <a:gd name="connsiteX0-65" fmla="*/ 6202752 w 6463800"/>
              <a:gd name="connsiteY0-66" fmla="*/ 673348 h 3037725"/>
              <a:gd name="connsiteX1-67" fmla="*/ 3250545 w 6463800"/>
              <a:gd name="connsiteY1-68" fmla="*/ 7143 h 3037725"/>
              <a:gd name="connsiteX2-69" fmla="*/ 63208 w 6463800"/>
              <a:gd name="connsiteY2-70" fmla="*/ 1012983 h 3037725"/>
              <a:gd name="connsiteX3-71" fmla="*/ 729414 w 6463800"/>
              <a:gd name="connsiteY3-72" fmla="*/ 2515211 h 3037725"/>
              <a:gd name="connsiteX4-73" fmla="*/ 533471 w 6463800"/>
              <a:gd name="connsiteY4-74" fmla="*/ 3037725 h 3037725"/>
              <a:gd name="connsiteX5-75" fmla="*/ 1500123 w 6463800"/>
              <a:gd name="connsiteY5-76" fmla="*/ 2671965 h 3037725"/>
              <a:gd name="connsiteX6-77" fmla="*/ 5784740 w 6463800"/>
              <a:gd name="connsiteY6-78" fmla="*/ 2632777 h 3037725"/>
              <a:gd name="connsiteX7-79" fmla="*/ 6202752 w 6463800"/>
              <a:gd name="connsiteY7-80" fmla="*/ 673348 h 3037725"/>
              <a:gd name="connsiteX0-81" fmla="*/ 6202752 w 6399662"/>
              <a:gd name="connsiteY0-82" fmla="*/ 673568 h 3037945"/>
              <a:gd name="connsiteX1-83" fmla="*/ 3250545 w 6399662"/>
              <a:gd name="connsiteY1-84" fmla="*/ 7363 h 3037945"/>
              <a:gd name="connsiteX2-85" fmla="*/ 63208 w 6399662"/>
              <a:gd name="connsiteY2-86" fmla="*/ 1013203 h 3037945"/>
              <a:gd name="connsiteX3-87" fmla="*/ 729414 w 6399662"/>
              <a:gd name="connsiteY3-88" fmla="*/ 2515431 h 3037945"/>
              <a:gd name="connsiteX4-89" fmla="*/ 533471 w 6399662"/>
              <a:gd name="connsiteY4-90" fmla="*/ 3037945 h 3037945"/>
              <a:gd name="connsiteX5-91" fmla="*/ 1500123 w 6399662"/>
              <a:gd name="connsiteY5-92" fmla="*/ 2672185 h 3037945"/>
              <a:gd name="connsiteX6-93" fmla="*/ 5614923 w 6399662"/>
              <a:gd name="connsiteY6-94" fmla="*/ 2698311 h 3037945"/>
              <a:gd name="connsiteX7-95" fmla="*/ 6202752 w 6399662"/>
              <a:gd name="connsiteY7-96" fmla="*/ 673568 h 3037945"/>
              <a:gd name="connsiteX0-97" fmla="*/ 6202752 w 6427727"/>
              <a:gd name="connsiteY0-98" fmla="*/ 673568 h 3037945"/>
              <a:gd name="connsiteX1-99" fmla="*/ 3250545 w 6427727"/>
              <a:gd name="connsiteY1-100" fmla="*/ 7363 h 3037945"/>
              <a:gd name="connsiteX2-101" fmla="*/ 63208 w 6427727"/>
              <a:gd name="connsiteY2-102" fmla="*/ 1013203 h 3037945"/>
              <a:gd name="connsiteX3-103" fmla="*/ 729414 w 6427727"/>
              <a:gd name="connsiteY3-104" fmla="*/ 2515431 h 3037945"/>
              <a:gd name="connsiteX4-105" fmla="*/ 533471 w 6427727"/>
              <a:gd name="connsiteY4-106" fmla="*/ 3037945 h 3037945"/>
              <a:gd name="connsiteX5-107" fmla="*/ 1500123 w 6427727"/>
              <a:gd name="connsiteY5-108" fmla="*/ 2672185 h 3037945"/>
              <a:gd name="connsiteX6-109" fmla="*/ 5614923 w 6427727"/>
              <a:gd name="connsiteY6-110" fmla="*/ 2698311 h 3037945"/>
              <a:gd name="connsiteX7-111" fmla="*/ 6202752 w 6427727"/>
              <a:gd name="connsiteY7-112" fmla="*/ 673568 h 3037945"/>
              <a:gd name="connsiteX0-113" fmla="*/ 6202752 w 6427727"/>
              <a:gd name="connsiteY0-114" fmla="*/ 666268 h 3030645"/>
              <a:gd name="connsiteX1-115" fmla="*/ 3250545 w 6427727"/>
              <a:gd name="connsiteY1-116" fmla="*/ 63 h 3030645"/>
              <a:gd name="connsiteX2-117" fmla="*/ 63208 w 6427727"/>
              <a:gd name="connsiteY2-118" fmla="*/ 1005903 h 3030645"/>
              <a:gd name="connsiteX3-119" fmla="*/ 729414 w 6427727"/>
              <a:gd name="connsiteY3-120" fmla="*/ 2508131 h 3030645"/>
              <a:gd name="connsiteX4-121" fmla="*/ 533471 w 6427727"/>
              <a:gd name="connsiteY4-122" fmla="*/ 3030645 h 3030645"/>
              <a:gd name="connsiteX5-123" fmla="*/ 1500123 w 6427727"/>
              <a:gd name="connsiteY5-124" fmla="*/ 2664885 h 3030645"/>
              <a:gd name="connsiteX6-125" fmla="*/ 5614923 w 6427727"/>
              <a:gd name="connsiteY6-126" fmla="*/ 2691011 h 3030645"/>
              <a:gd name="connsiteX7-127" fmla="*/ 6202752 w 6427727"/>
              <a:gd name="connsiteY7-128" fmla="*/ 666268 h 3030645"/>
              <a:gd name="connsiteX0-129" fmla="*/ 6202752 w 6445028"/>
              <a:gd name="connsiteY0-130" fmla="*/ 666309 h 3030686"/>
              <a:gd name="connsiteX1-131" fmla="*/ 3250545 w 6445028"/>
              <a:gd name="connsiteY1-132" fmla="*/ 104 h 3030686"/>
              <a:gd name="connsiteX2-133" fmla="*/ 63208 w 6445028"/>
              <a:gd name="connsiteY2-134" fmla="*/ 1005944 h 3030686"/>
              <a:gd name="connsiteX3-135" fmla="*/ 729414 w 6445028"/>
              <a:gd name="connsiteY3-136" fmla="*/ 2508172 h 3030686"/>
              <a:gd name="connsiteX4-137" fmla="*/ 533471 w 6445028"/>
              <a:gd name="connsiteY4-138" fmla="*/ 3030686 h 3030686"/>
              <a:gd name="connsiteX5-139" fmla="*/ 1500123 w 6445028"/>
              <a:gd name="connsiteY5-140" fmla="*/ 2664926 h 3030686"/>
              <a:gd name="connsiteX6-141" fmla="*/ 5614923 w 6445028"/>
              <a:gd name="connsiteY6-142" fmla="*/ 2691052 h 3030686"/>
              <a:gd name="connsiteX7-143" fmla="*/ 6202752 w 6445028"/>
              <a:gd name="connsiteY7-144" fmla="*/ 666309 h 3030686"/>
            </a:gdLst>
            <a:ahLst/>
            <a:cxnLst>
              <a:cxn ang="0">
                <a:pos x="connsiteX0-129" y="connsiteY0-130"/>
              </a:cxn>
              <a:cxn ang="0">
                <a:pos x="connsiteX1-131" y="connsiteY1-132"/>
              </a:cxn>
              <a:cxn ang="0">
                <a:pos x="connsiteX2-133" y="connsiteY2-134"/>
              </a:cxn>
              <a:cxn ang="0">
                <a:pos x="connsiteX3-135" y="connsiteY3-136"/>
              </a:cxn>
              <a:cxn ang="0">
                <a:pos x="connsiteX4-137" y="connsiteY4-138"/>
              </a:cxn>
              <a:cxn ang="0">
                <a:pos x="connsiteX5-139" y="connsiteY5-140"/>
              </a:cxn>
              <a:cxn ang="0">
                <a:pos x="connsiteX6-141" y="connsiteY6-142"/>
              </a:cxn>
              <a:cxn ang="0">
                <a:pos x="connsiteX7-143" y="connsiteY7-144"/>
              </a:cxn>
            </a:cxnLst>
            <a:rect l="l" t="t" r="r" b="b"/>
            <a:pathLst>
              <a:path w="6445028" h="3030686">
                <a:moveTo>
                  <a:pt x="6202752" y="666309"/>
                </a:moveTo>
                <a:cubicBezTo>
                  <a:pt x="5769501" y="126378"/>
                  <a:pt x="4286865" y="-4250"/>
                  <a:pt x="3250545" y="104"/>
                </a:cubicBezTo>
                <a:cubicBezTo>
                  <a:pt x="2214225" y="4458"/>
                  <a:pt x="365830" y="169922"/>
                  <a:pt x="63208" y="1005944"/>
                </a:cubicBezTo>
                <a:cubicBezTo>
                  <a:pt x="-239414" y="1841966"/>
                  <a:pt x="637974" y="2244738"/>
                  <a:pt x="729414" y="2508172"/>
                </a:cubicBezTo>
                <a:lnTo>
                  <a:pt x="533471" y="3030686"/>
                </a:lnTo>
                <a:lnTo>
                  <a:pt x="1500123" y="2664926"/>
                </a:lnTo>
                <a:cubicBezTo>
                  <a:pt x="2242529" y="2749835"/>
                  <a:pt x="4713586" y="2919652"/>
                  <a:pt x="5614923" y="2691052"/>
                </a:cubicBezTo>
                <a:cubicBezTo>
                  <a:pt x="6516260" y="2462452"/>
                  <a:pt x="6636003" y="1206240"/>
                  <a:pt x="6202752" y="666309"/>
                </a:cubicBez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id="{98CDBBE6-FC65-BA6B-FBD6-2C68FF3A8E9B}"/>
              </a:ext>
            </a:extLst>
          </p:cNvPr>
          <p:cNvSpPr txBox="1"/>
          <p:nvPr/>
        </p:nvSpPr>
        <p:spPr>
          <a:xfrm>
            <a:off x="1237843" y="3685105"/>
            <a:ext cx="8429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DE8D56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②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日本某品牌奶粉事件与我国“大头娃娃”事件的异同</a:t>
            </a:r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858B4451-B7F0-111D-C9AF-5BA80DC9491A}"/>
              </a:ext>
            </a:extLst>
          </p:cNvPr>
          <p:cNvSpPr/>
          <p:nvPr/>
        </p:nvSpPr>
        <p:spPr>
          <a:xfrm>
            <a:off x="1237843" y="4145126"/>
            <a:ext cx="9569302" cy="1526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同：两者都是因为某些不该有的物质含量超标而引起的事故，直接危害了婴儿的健康。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异：婴儿食用后会出现砒霜中毒的症状，如全身发黑、腹泻呕吐等，严重者甚至死亡。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   “大头娃娃“事件由于长期食用劣质奶粉或固体饮料冒充的奶粉，婴儿会出现营养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     不良综合征，如头大四肢短小、湿疹、体重下降、发育迟缓等症状。</a:t>
            </a:r>
          </a:p>
        </p:txBody>
      </p:sp>
    </p:spTree>
    <p:extLst>
      <p:ext uri="{BB962C8B-B14F-4D97-AF65-F5344CB8AC3E}">
        <p14:creationId xmlns:p14="http://schemas.microsoft.com/office/powerpoint/2010/main" val="798794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drap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8" grpId="0"/>
      <p:bldP spid="49" grpId="0"/>
      <p:bldP spid="91" grpId="0" animBg="1"/>
      <p:bldP spid="95" grpId="0"/>
      <p:bldP spid="9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9DD793D-7360-AD21-EB3D-03D3805BC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934" y="733647"/>
            <a:ext cx="7832651" cy="547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36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3FD841-8CC5-EDF3-7E6E-3140724ED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7A76A9D-FDB1-7AA3-F34C-122797BD4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650" y="764623"/>
            <a:ext cx="6642240" cy="552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36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2531829" y="2338694"/>
            <a:ext cx="911457" cy="2802459"/>
            <a:chOff x="2244979" y="1509998"/>
            <a:chExt cx="1336708" cy="4109980"/>
          </a:xfrm>
        </p:grpSpPr>
        <p:sp>
          <p:nvSpPr>
            <p:cNvPr id="2" name="任意多边形 1"/>
            <p:cNvSpPr/>
            <p:nvPr/>
          </p:nvSpPr>
          <p:spPr>
            <a:xfrm>
              <a:off x="2244979" y="1509998"/>
              <a:ext cx="170777" cy="4109980"/>
            </a:xfrm>
            <a:custGeom>
              <a:avLst/>
              <a:gdLst>
                <a:gd name="connsiteX0" fmla="*/ 1142 w 334516"/>
                <a:gd name="connsiteY0" fmla="*/ 508256 h 5195141"/>
                <a:gd name="connsiteX1" fmla="*/ 149732 w 334516"/>
                <a:gd name="connsiteY1" fmla="*/ 4760216 h 5195141"/>
                <a:gd name="connsiteX2" fmla="*/ 332612 w 334516"/>
                <a:gd name="connsiteY2" fmla="*/ 4577336 h 5195141"/>
                <a:gd name="connsiteX3" fmla="*/ 229742 w 334516"/>
                <a:gd name="connsiteY3" fmla="*/ 531116 h 5195141"/>
                <a:gd name="connsiteX4" fmla="*/ 1142 w 334516"/>
                <a:gd name="connsiteY4" fmla="*/ 508256 h 5195141"/>
                <a:gd name="connsiteX0-1" fmla="*/ 725 w 334099"/>
                <a:gd name="connsiteY0-2" fmla="*/ 508256 h 5164770"/>
                <a:gd name="connsiteX1-3" fmla="*/ 149315 w 334099"/>
                <a:gd name="connsiteY1-4" fmla="*/ 4760216 h 5164770"/>
                <a:gd name="connsiteX2-5" fmla="*/ 332195 w 334099"/>
                <a:gd name="connsiteY2-6" fmla="*/ 4577336 h 5164770"/>
                <a:gd name="connsiteX3-7" fmla="*/ 229325 w 334099"/>
                <a:gd name="connsiteY3-8" fmla="*/ 531116 h 5164770"/>
                <a:gd name="connsiteX4-9" fmla="*/ 725 w 334099"/>
                <a:gd name="connsiteY4-10" fmla="*/ 508256 h 5164770"/>
                <a:gd name="connsiteX0-11" fmla="*/ 5231 w 338605"/>
                <a:gd name="connsiteY0-12" fmla="*/ 508256 h 5164770"/>
                <a:gd name="connsiteX1-13" fmla="*/ 61921 w 338605"/>
                <a:gd name="connsiteY1-14" fmla="*/ 4760216 h 5164770"/>
                <a:gd name="connsiteX2-15" fmla="*/ 336701 w 338605"/>
                <a:gd name="connsiteY2-16" fmla="*/ 4577336 h 5164770"/>
                <a:gd name="connsiteX3-17" fmla="*/ 233831 w 338605"/>
                <a:gd name="connsiteY3-18" fmla="*/ 531116 h 5164770"/>
                <a:gd name="connsiteX4-19" fmla="*/ 5231 w 338605"/>
                <a:gd name="connsiteY4-20" fmla="*/ 508256 h 5164770"/>
                <a:gd name="connsiteX0-21" fmla="*/ 1317 w 334691"/>
                <a:gd name="connsiteY0-22" fmla="*/ 509201 h 5174270"/>
                <a:gd name="connsiteX1-23" fmla="*/ 126931 w 334691"/>
                <a:gd name="connsiteY1-24" fmla="*/ 4775919 h 5174270"/>
                <a:gd name="connsiteX2-25" fmla="*/ 332787 w 334691"/>
                <a:gd name="connsiteY2-26" fmla="*/ 4578281 h 5174270"/>
                <a:gd name="connsiteX3-27" fmla="*/ 229917 w 334691"/>
                <a:gd name="connsiteY3-28" fmla="*/ 532061 h 5174270"/>
                <a:gd name="connsiteX4-29" fmla="*/ 1317 w 334691"/>
                <a:gd name="connsiteY4-30" fmla="*/ 509201 h 5174270"/>
              </a:gdLst>
              <a:ahLst/>
              <a:cxnLst>
                <a:cxn ang="0">
                  <a:pos x="connsiteX0-21" y="connsiteY0-22"/>
                </a:cxn>
                <a:cxn ang="0">
                  <a:pos x="connsiteX1-23" y="connsiteY1-24"/>
                </a:cxn>
                <a:cxn ang="0">
                  <a:pos x="connsiteX2-25" y="connsiteY2-26"/>
                </a:cxn>
                <a:cxn ang="0">
                  <a:pos x="connsiteX3-27" y="connsiteY3-28"/>
                </a:cxn>
                <a:cxn ang="0">
                  <a:pos x="connsiteX4-29" y="connsiteY4-30"/>
                </a:cxn>
              </a:cxnLst>
              <a:rect l="l" t="t" r="r" b="b"/>
              <a:pathLst>
                <a:path w="334691" h="5174270">
                  <a:moveTo>
                    <a:pt x="1317" y="509201"/>
                  </a:moveTo>
                  <a:cubicBezTo>
                    <a:pt x="-15847" y="1216511"/>
                    <a:pt x="140611" y="4171533"/>
                    <a:pt x="126931" y="4775919"/>
                  </a:cubicBezTo>
                  <a:cubicBezTo>
                    <a:pt x="113251" y="5380305"/>
                    <a:pt x="319452" y="5283131"/>
                    <a:pt x="332787" y="4578281"/>
                  </a:cubicBezTo>
                  <a:cubicBezTo>
                    <a:pt x="346122" y="3873431"/>
                    <a:pt x="287067" y="1212146"/>
                    <a:pt x="229917" y="532061"/>
                  </a:cubicBezTo>
                  <a:cubicBezTo>
                    <a:pt x="172767" y="-148024"/>
                    <a:pt x="18481" y="-198109"/>
                    <a:pt x="1317" y="509201"/>
                  </a:cubicBez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tx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" name="任意多边形 2"/>
            <p:cNvSpPr/>
            <p:nvPr/>
          </p:nvSpPr>
          <p:spPr>
            <a:xfrm>
              <a:off x="3399478" y="1514146"/>
              <a:ext cx="182209" cy="4101339"/>
            </a:xfrm>
            <a:custGeom>
              <a:avLst/>
              <a:gdLst>
                <a:gd name="connsiteX0" fmla="*/ 1142 w 334516"/>
                <a:gd name="connsiteY0" fmla="*/ 508256 h 5195141"/>
                <a:gd name="connsiteX1" fmla="*/ 149732 w 334516"/>
                <a:gd name="connsiteY1" fmla="*/ 4760216 h 5195141"/>
                <a:gd name="connsiteX2" fmla="*/ 332612 w 334516"/>
                <a:gd name="connsiteY2" fmla="*/ 4577336 h 5195141"/>
                <a:gd name="connsiteX3" fmla="*/ 229742 w 334516"/>
                <a:gd name="connsiteY3" fmla="*/ 531116 h 5195141"/>
                <a:gd name="connsiteX4" fmla="*/ 1142 w 334516"/>
                <a:gd name="connsiteY4" fmla="*/ 508256 h 5195141"/>
                <a:gd name="connsiteX0-1" fmla="*/ 1179 w 357095"/>
                <a:gd name="connsiteY0-2" fmla="*/ 503978 h 5163391"/>
                <a:gd name="connsiteX1-3" fmla="*/ 149769 w 357095"/>
                <a:gd name="connsiteY1-4" fmla="*/ 4755938 h 5163391"/>
                <a:gd name="connsiteX2-5" fmla="*/ 355623 w 357095"/>
                <a:gd name="connsiteY2-6" fmla="*/ 4514024 h 5163391"/>
                <a:gd name="connsiteX3-7" fmla="*/ 229779 w 357095"/>
                <a:gd name="connsiteY3-8" fmla="*/ 526838 h 5163391"/>
                <a:gd name="connsiteX4-9" fmla="*/ 1179 w 357095"/>
                <a:gd name="connsiteY4-10" fmla="*/ 503978 h 51633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57095" h="5163391">
                  <a:moveTo>
                    <a:pt x="1179" y="503978"/>
                  </a:moveTo>
                  <a:cubicBezTo>
                    <a:pt x="-12156" y="1208828"/>
                    <a:pt x="90695" y="4087597"/>
                    <a:pt x="149769" y="4755938"/>
                  </a:cubicBezTo>
                  <a:cubicBezTo>
                    <a:pt x="208843" y="5424279"/>
                    <a:pt x="342288" y="5218874"/>
                    <a:pt x="355623" y="4514024"/>
                  </a:cubicBezTo>
                  <a:cubicBezTo>
                    <a:pt x="368958" y="3809174"/>
                    <a:pt x="288853" y="1195179"/>
                    <a:pt x="229779" y="526838"/>
                  </a:cubicBezTo>
                  <a:cubicBezTo>
                    <a:pt x="170705" y="-141503"/>
                    <a:pt x="14514" y="-200872"/>
                    <a:pt x="1179" y="503978"/>
                  </a:cubicBez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tx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4" name="任意多边形 3"/>
            <p:cNvSpPr/>
            <p:nvPr/>
          </p:nvSpPr>
          <p:spPr>
            <a:xfrm rot="5400000">
              <a:off x="2845968" y="4508462"/>
              <a:ext cx="133440" cy="1314995"/>
            </a:xfrm>
            <a:custGeom>
              <a:avLst/>
              <a:gdLst>
                <a:gd name="connsiteX0" fmla="*/ 1142 w 334516"/>
                <a:gd name="connsiteY0" fmla="*/ 508256 h 5195141"/>
                <a:gd name="connsiteX1" fmla="*/ 149732 w 334516"/>
                <a:gd name="connsiteY1" fmla="*/ 4760216 h 5195141"/>
                <a:gd name="connsiteX2" fmla="*/ 332612 w 334516"/>
                <a:gd name="connsiteY2" fmla="*/ 4577336 h 5195141"/>
                <a:gd name="connsiteX3" fmla="*/ 229742 w 334516"/>
                <a:gd name="connsiteY3" fmla="*/ 531116 h 5195141"/>
                <a:gd name="connsiteX4" fmla="*/ 1142 w 334516"/>
                <a:gd name="connsiteY4" fmla="*/ 508256 h 5195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516" h="5195141">
                  <a:moveTo>
                    <a:pt x="1142" y="508256"/>
                  </a:moveTo>
                  <a:cubicBezTo>
                    <a:pt x="-12193" y="1213106"/>
                    <a:pt x="94487" y="4082036"/>
                    <a:pt x="149732" y="4760216"/>
                  </a:cubicBezTo>
                  <a:cubicBezTo>
                    <a:pt x="204977" y="5438396"/>
                    <a:pt x="319277" y="5282186"/>
                    <a:pt x="332612" y="4577336"/>
                  </a:cubicBezTo>
                  <a:cubicBezTo>
                    <a:pt x="345947" y="3872486"/>
                    <a:pt x="286892" y="1211201"/>
                    <a:pt x="229742" y="531116"/>
                  </a:cubicBezTo>
                  <a:cubicBezTo>
                    <a:pt x="172592" y="-148969"/>
                    <a:pt x="14477" y="-196594"/>
                    <a:pt x="1142" y="508256"/>
                  </a:cubicBez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tx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711140" y="4555074"/>
              <a:ext cx="456547" cy="496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 spc="-300">
                  <a:solidFill>
                    <a:schemeClr val="accent1">
                      <a:lumMod val="50000"/>
                    </a:schemeClr>
                  </a:solidFill>
                  <a:latin typeface="新蒂下午茶基本版" panose="03000600000000000000" pitchFamily="66" charset="-122"/>
                  <a:ea typeface="新蒂下午茶基本版" panose="03000600000000000000" pitchFamily="66" charset="-122"/>
                </a:defRPr>
              </a:lvl1pPr>
            </a:lstStyle>
            <a:p>
              <a:r>
                <a:rPr lang="en-US" altLang="zh-CN" sz="1600" b="1" spc="0" dirty="0">
                  <a:solidFill>
                    <a:schemeClr val="tx1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5</a:t>
              </a:r>
              <a:endParaRPr lang="zh-CN" altLang="en-US" sz="1600" b="1" spc="0" dirty="0">
                <a:solidFill>
                  <a:schemeClr val="tx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 rot="5400000">
              <a:off x="2845968" y="3772709"/>
              <a:ext cx="133440" cy="1314995"/>
            </a:xfrm>
            <a:custGeom>
              <a:avLst/>
              <a:gdLst>
                <a:gd name="connsiteX0" fmla="*/ 1142 w 334516"/>
                <a:gd name="connsiteY0" fmla="*/ 508256 h 5195141"/>
                <a:gd name="connsiteX1" fmla="*/ 149732 w 334516"/>
                <a:gd name="connsiteY1" fmla="*/ 4760216 h 5195141"/>
                <a:gd name="connsiteX2" fmla="*/ 332612 w 334516"/>
                <a:gd name="connsiteY2" fmla="*/ 4577336 h 5195141"/>
                <a:gd name="connsiteX3" fmla="*/ 229742 w 334516"/>
                <a:gd name="connsiteY3" fmla="*/ 531116 h 5195141"/>
                <a:gd name="connsiteX4" fmla="*/ 1142 w 334516"/>
                <a:gd name="connsiteY4" fmla="*/ 508256 h 5195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516" h="5195141">
                  <a:moveTo>
                    <a:pt x="1142" y="508256"/>
                  </a:moveTo>
                  <a:cubicBezTo>
                    <a:pt x="-12193" y="1213106"/>
                    <a:pt x="94487" y="4082036"/>
                    <a:pt x="149732" y="4760216"/>
                  </a:cubicBezTo>
                  <a:cubicBezTo>
                    <a:pt x="204977" y="5438396"/>
                    <a:pt x="319277" y="5282186"/>
                    <a:pt x="332612" y="4577336"/>
                  </a:cubicBezTo>
                  <a:cubicBezTo>
                    <a:pt x="345947" y="3872486"/>
                    <a:pt x="286892" y="1211201"/>
                    <a:pt x="229742" y="531116"/>
                  </a:cubicBezTo>
                  <a:cubicBezTo>
                    <a:pt x="172592" y="-148969"/>
                    <a:pt x="14477" y="-196594"/>
                    <a:pt x="1142" y="508256"/>
                  </a:cubicBez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tx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711140" y="3808079"/>
              <a:ext cx="456547" cy="496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 spc="-300">
                  <a:solidFill>
                    <a:schemeClr val="accent1">
                      <a:lumMod val="50000"/>
                    </a:schemeClr>
                  </a:solidFill>
                  <a:latin typeface="新蒂下午茶基本版" panose="03000600000000000000" pitchFamily="66" charset="-122"/>
                  <a:ea typeface="新蒂下午茶基本版" panose="03000600000000000000" pitchFamily="66" charset="-122"/>
                </a:defRPr>
              </a:lvl1pPr>
            </a:lstStyle>
            <a:p>
              <a:r>
                <a:rPr lang="en-US" altLang="zh-CN" sz="1600" b="1" spc="0" dirty="0">
                  <a:solidFill>
                    <a:schemeClr val="tx1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4</a:t>
              </a:r>
              <a:endParaRPr lang="zh-CN" altLang="en-US" sz="1600" b="1" spc="0" dirty="0">
                <a:solidFill>
                  <a:schemeClr val="tx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8" name="任意多边形 7"/>
            <p:cNvSpPr/>
            <p:nvPr/>
          </p:nvSpPr>
          <p:spPr>
            <a:xfrm rot="5400000">
              <a:off x="2845968" y="3003823"/>
              <a:ext cx="133440" cy="1314995"/>
            </a:xfrm>
            <a:custGeom>
              <a:avLst/>
              <a:gdLst>
                <a:gd name="connsiteX0" fmla="*/ 1142 w 334516"/>
                <a:gd name="connsiteY0" fmla="*/ 508256 h 5195141"/>
                <a:gd name="connsiteX1" fmla="*/ 149732 w 334516"/>
                <a:gd name="connsiteY1" fmla="*/ 4760216 h 5195141"/>
                <a:gd name="connsiteX2" fmla="*/ 332612 w 334516"/>
                <a:gd name="connsiteY2" fmla="*/ 4577336 h 5195141"/>
                <a:gd name="connsiteX3" fmla="*/ 229742 w 334516"/>
                <a:gd name="connsiteY3" fmla="*/ 531116 h 5195141"/>
                <a:gd name="connsiteX4" fmla="*/ 1142 w 334516"/>
                <a:gd name="connsiteY4" fmla="*/ 508256 h 5195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516" h="5195141">
                  <a:moveTo>
                    <a:pt x="1142" y="508256"/>
                  </a:moveTo>
                  <a:cubicBezTo>
                    <a:pt x="-12193" y="1213106"/>
                    <a:pt x="94487" y="4082036"/>
                    <a:pt x="149732" y="4760216"/>
                  </a:cubicBezTo>
                  <a:cubicBezTo>
                    <a:pt x="204977" y="5438396"/>
                    <a:pt x="319277" y="5282186"/>
                    <a:pt x="332612" y="4577336"/>
                  </a:cubicBezTo>
                  <a:cubicBezTo>
                    <a:pt x="345947" y="3872486"/>
                    <a:pt x="286892" y="1211201"/>
                    <a:pt x="229742" y="531116"/>
                  </a:cubicBezTo>
                  <a:cubicBezTo>
                    <a:pt x="172592" y="-148969"/>
                    <a:pt x="14477" y="-196594"/>
                    <a:pt x="1142" y="508256"/>
                  </a:cubicBez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tx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532472" y="3066405"/>
              <a:ext cx="635215" cy="496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 spc="-300">
                  <a:solidFill>
                    <a:schemeClr val="accent1">
                      <a:lumMod val="50000"/>
                    </a:schemeClr>
                  </a:solidFill>
                  <a:latin typeface="新蒂下午茶基本版" panose="03000600000000000000" pitchFamily="66" charset="-122"/>
                  <a:ea typeface="新蒂下午茶基本版" panose="03000600000000000000" pitchFamily="66" charset="-122"/>
                </a:defRPr>
              </a:lvl1pPr>
            </a:lstStyle>
            <a:p>
              <a:r>
                <a:rPr lang="en-US" altLang="zh-CN" sz="1600" b="1" spc="0" dirty="0">
                  <a:solidFill>
                    <a:schemeClr val="tx1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  3</a:t>
              </a:r>
              <a:endParaRPr lang="zh-CN" altLang="en-US" sz="1600" b="1" spc="0" dirty="0">
                <a:solidFill>
                  <a:schemeClr val="tx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 rot="5400000">
              <a:off x="2835844" y="2284405"/>
              <a:ext cx="133440" cy="1314995"/>
            </a:xfrm>
            <a:custGeom>
              <a:avLst/>
              <a:gdLst>
                <a:gd name="connsiteX0" fmla="*/ 1142 w 334516"/>
                <a:gd name="connsiteY0" fmla="*/ 508256 h 5195141"/>
                <a:gd name="connsiteX1" fmla="*/ 149732 w 334516"/>
                <a:gd name="connsiteY1" fmla="*/ 4760216 h 5195141"/>
                <a:gd name="connsiteX2" fmla="*/ 332612 w 334516"/>
                <a:gd name="connsiteY2" fmla="*/ 4577336 h 5195141"/>
                <a:gd name="connsiteX3" fmla="*/ 229742 w 334516"/>
                <a:gd name="connsiteY3" fmla="*/ 531116 h 5195141"/>
                <a:gd name="connsiteX4" fmla="*/ 1142 w 334516"/>
                <a:gd name="connsiteY4" fmla="*/ 508256 h 5195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516" h="5195141">
                  <a:moveTo>
                    <a:pt x="1142" y="508256"/>
                  </a:moveTo>
                  <a:cubicBezTo>
                    <a:pt x="-12193" y="1213106"/>
                    <a:pt x="94487" y="4082036"/>
                    <a:pt x="149732" y="4760216"/>
                  </a:cubicBezTo>
                  <a:cubicBezTo>
                    <a:pt x="204977" y="5438396"/>
                    <a:pt x="319277" y="5282186"/>
                    <a:pt x="332612" y="4577336"/>
                  </a:cubicBezTo>
                  <a:cubicBezTo>
                    <a:pt x="345947" y="3872486"/>
                    <a:pt x="286892" y="1211201"/>
                    <a:pt x="229742" y="531116"/>
                  </a:cubicBezTo>
                  <a:cubicBezTo>
                    <a:pt x="172592" y="-148969"/>
                    <a:pt x="14477" y="-196594"/>
                    <a:pt x="1142" y="508256"/>
                  </a:cubicBez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tx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768635" y="2349254"/>
              <a:ext cx="170778" cy="496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800" spc="-300">
                  <a:solidFill>
                    <a:schemeClr val="accent1">
                      <a:lumMod val="50000"/>
                    </a:schemeClr>
                  </a:solidFill>
                  <a:latin typeface="新蒂下午茶基本版" panose="03000600000000000000" pitchFamily="66" charset="-122"/>
                  <a:ea typeface="新蒂下午茶基本版" panose="03000600000000000000" pitchFamily="66" charset="-122"/>
                </a:defRPr>
              </a:lvl1pPr>
            </a:lstStyle>
            <a:p>
              <a:r>
                <a:rPr lang="en-US" altLang="zh-CN" sz="1600" b="1" spc="0" dirty="0">
                  <a:solidFill>
                    <a:schemeClr val="tx1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2</a:t>
              </a:r>
              <a:endParaRPr lang="zh-CN" altLang="en-US" sz="1600" b="1" spc="0" dirty="0">
                <a:solidFill>
                  <a:schemeClr val="tx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 rot="5400000">
              <a:off x="2835845" y="1559970"/>
              <a:ext cx="133440" cy="1314995"/>
            </a:xfrm>
            <a:custGeom>
              <a:avLst/>
              <a:gdLst>
                <a:gd name="connsiteX0" fmla="*/ 1142 w 334516"/>
                <a:gd name="connsiteY0" fmla="*/ 508256 h 5195141"/>
                <a:gd name="connsiteX1" fmla="*/ 149732 w 334516"/>
                <a:gd name="connsiteY1" fmla="*/ 4760216 h 5195141"/>
                <a:gd name="connsiteX2" fmla="*/ 332612 w 334516"/>
                <a:gd name="connsiteY2" fmla="*/ 4577336 h 5195141"/>
                <a:gd name="connsiteX3" fmla="*/ 229742 w 334516"/>
                <a:gd name="connsiteY3" fmla="*/ 531116 h 5195141"/>
                <a:gd name="connsiteX4" fmla="*/ 1142 w 334516"/>
                <a:gd name="connsiteY4" fmla="*/ 508256 h 5195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516" h="5195141">
                  <a:moveTo>
                    <a:pt x="1142" y="508256"/>
                  </a:moveTo>
                  <a:cubicBezTo>
                    <a:pt x="-12193" y="1213106"/>
                    <a:pt x="94487" y="4082036"/>
                    <a:pt x="149732" y="4760216"/>
                  </a:cubicBezTo>
                  <a:cubicBezTo>
                    <a:pt x="204977" y="5438396"/>
                    <a:pt x="319277" y="5282186"/>
                    <a:pt x="332612" y="4577336"/>
                  </a:cubicBezTo>
                  <a:cubicBezTo>
                    <a:pt x="345947" y="3872486"/>
                    <a:pt x="286892" y="1211201"/>
                    <a:pt x="229742" y="531116"/>
                  </a:cubicBezTo>
                  <a:cubicBezTo>
                    <a:pt x="172592" y="-148969"/>
                    <a:pt x="14477" y="-196594"/>
                    <a:pt x="1142" y="508256"/>
                  </a:cubicBez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tx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768635" y="1559751"/>
              <a:ext cx="170778" cy="496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800" spc="-300">
                  <a:solidFill>
                    <a:schemeClr val="accent1">
                      <a:lumMod val="50000"/>
                    </a:schemeClr>
                  </a:solidFill>
                  <a:latin typeface="新蒂下午茶基本版" panose="03000600000000000000" pitchFamily="66" charset="-122"/>
                  <a:ea typeface="新蒂下午茶基本版" panose="03000600000000000000" pitchFamily="66" charset="-122"/>
                </a:defRPr>
              </a:lvl1pPr>
            </a:lstStyle>
            <a:p>
              <a:r>
                <a:rPr lang="en-US" altLang="zh-CN" sz="1600" b="1" spc="0" dirty="0">
                  <a:solidFill>
                    <a:schemeClr val="tx1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1</a:t>
              </a:r>
              <a:endParaRPr lang="zh-CN" altLang="en-US" sz="1600" b="1" spc="0" dirty="0">
                <a:solidFill>
                  <a:schemeClr val="tx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4290278" y="2372619"/>
            <a:ext cx="6545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24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砷的简介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3507752" y="2914952"/>
            <a:ext cx="7328105" cy="400110"/>
            <a:chOff x="3591832" y="2859560"/>
            <a:chExt cx="7328105" cy="400110"/>
          </a:xfrm>
        </p:grpSpPr>
        <p:sp>
          <p:nvSpPr>
            <p:cNvPr id="18" name="文本框 17"/>
            <p:cNvSpPr txBox="1"/>
            <p:nvPr/>
          </p:nvSpPr>
          <p:spPr>
            <a:xfrm>
              <a:off x="3591832" y="2871577"/>
              <a:ext cx="1021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1600" spc="-300" dirty="0">
                <a:solidFill>
                  <a:srgbClr val="DD8A5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374358" y="2859560"/>
              <a:ext cx="65455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SzPct val="100000"/>
              </a:pPr>
              <a:r>
                <a:rPr lang="zh-CN" altLang="en-US" sz="2000" b="1" spc="24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案例</a:t>
              </a:r>
              <a:r>
                <a:rPr lang="zh-CN" altLang="en-US" sz="2000" b="1" spc="24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概述和</a:t>
              </a:r>
              <a:r>
                <a:rPr lang="zh-CN" altLang="en-US" sz="2000" b="1" spc="24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启示</a:t>
              </a: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4290278" y="3388063"/>
            <a:ext cx="6545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2000" b="1" spc="24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砷污染的致病性及其危害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290278" y="3929777"/>
            <a:ext cx="6545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24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引发砷污染的主要食品类别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279673" y="4426648"/>
            <a:ext cx="6545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2000" b="1" spc="24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砷污染的预防控制措施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4018590" y="1031996"/>
            <a:ext cx="4538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砷污染引发的食品安全案例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5C828594-9032-317E-B3FE-48D89BD66280}"/>
              </a:ext>
            </a:extLst>
          </p:cNvPr>
          <p:cNvSpPr txBox="1"/>
          <p:nvPr/>
        </p:nvSpPr>
        <p:spPr>
          <a:xfrm>
            <a:off x="2346605" y="1620930"/>
            <a:ext cx="1457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主要内容</a:t>
            </a:r>
          </a:p>
        </p:txBody>
      </p:sp>
    </p:spTree>
    <p:extLst>
      <p:ext uri="{BB962C8B-B14F-4D97-AF65-F5344CB8AC3E}">
        <p14:creationId xmlns:p14="http://schemas.microsoft.com/office/powerpoint/2010/main" val="3069140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93"/>
          <p:cNvSpPr>
            <a:spLocks noEditPoints="1"/>
          </p:cNvSpPr>
          <p:nvPr/>
        </p:nvSpPr>
        <p:spPr bwMode="auto">
          <a:xfrm rot="20351155">
            <a:off x="6495653" y="3897003"/>
            <a:ext cx="5248479" cy="1194204"/>
          </a:xfrm>
          <a:custGeom>
            <a:avLst/>
            <a:gdLst>
              <a:gd name="T0" fmla="*/ 459 w 560"/>
              <a:gd name="T1" fmla="*/ 55 h 142"/>
              <a:gd name="T2" fmla="*/ 384 w 560"/>
              <a:gd name="T3" fmla="*/ 94 h 142"/>
              <a:gd name="T4" fmla="*/ 318 w 560"/>
              <a:gd name="T5" fmla="*/ 126 h 142"/>
              <a:gd name="T6" fmla="*/ 317 w 560"/>
              <a:gd name="T7" fmla="*/ 112 h 142"/>
              <a:gd name="T8" fmla="*/ 282 w 560"/>
              <a:gd name="T9" fmla="*/ 72 h 142"/>
              <a:gd name="T10" fmla="*/ 248 w 560"/>
              <a:gd name="T11" fmla="*/ 89 h 142"/>
              <a:gd name="T12" fmla="*/ 229 w 560"/>
              <a:gd name="T13" fmla="*/ 100 h 142"/>
              <a:gd name="T14" fmla="*/ 217 w 560"/>
              <a:gd name="T15" fmla="*/ 108 h 142"/>
              <a:gd name="T16" fmla="*/ 122 w 560"/>
              <a:gd name="T17" fmla="*/ 105 h 142"/>
              <a:gd name="T18" fmla="*/ 90 w 560"/>
              <a:gd name="T19" fmla="*/ 120 h 142"/>
              <a:gd name="T20" fmla="*/ 73 w 560"/>
              <a:gd name="T21" fmla="*/ 125 h 142"/>
              <a:gd name="T22" fmla="*/ 77 w 560"/>
              <a:gd name="T23" fmla="*/ 104 h 142"/>
              <a:gd name="T24" fmla="*/ 39 w 560"/>
              <a:gd name="T25" fmla="*/ 110 h 142"/>
              <a:gd name="T26" fmla="*/ 3 w 560"/>
              <a:gd name="T27" fmla="*/ 137 h 142"/>
              <a:gd name="T28" fmla="*/ 73 w 560"/>
              <a:gd name="T29" fmla="*/ 96 h 142"/>
              <a:gd name="T30" fmla="*/ 135 w 560"/>
              <a:gd name="T31" fmla="*/ 105 h 142"/>
              <a:gd name="T32" fmla="*/ 191 w 560"/>
              <a:gd name="T33" fmla="*/ 80 h 142"/>
              <a:gd name="T34" fmla="*/ 210 w 560"/>
              <a:gd name="T35" fmla="*/ 73 h 142"/>
              <a:gd name="T36" fmla="*/ 214 w 560"/>
              <a:gd name="T37" fmla="*/ 79 h 142"/>
              <a:gd name="T38" fmla="*/ 232 w 560"/>
              <a:gd name="T39" fmla="*/ 105 h 142"/>
              <a:gd name="T40" fmla="*/ 281 w 560"/>
              <a:gd name="T41" fmla="*/ 78 h 142"/>
              <a:gd name="T42" fmla="*/ 312 w 560"/>
              <a:gd name="T43" fmla="*/ 114 h 142"/>
              <a:gd name="T44" fmla="*/ 323 w 560"/>
              <a:gd name="T45" fmla="*/ 130 h 142"/>
              <a:gd name="T46" fmla="*/ 413 w 560"/>
              <a:gd name="T47" fmla="*/ 85 h 142"/>
              <a:gd name="T48" fmla="*/ 478 w 560"/>
              <a:gd name="T49" fmla="*/ 51 h 142"/>
              <a:gd name="T50" fmla="*/ 528 w 560"/>
              <a:gd name="T51" fmla="*/ 32 h 142"/>
              <a:gd name="T52" fmla="*/ 499 w 560"/>
              <a:gd name="T53" fmla="*/ 22 h 142"/>
              <a:gd name="T54" fmla="*/ 560 w 560"/>
              <a:gd name="T55" fmla="*/ 2 h 142"/>
              <a:gd name="T56" fmla="*/ 536 w 560"/>
              <a:gd name="T57" fmla="*/ 27 h 142"/>
              <a:gd name="T58" fmla="*/ 498 w 560"/>
              <a:gd name="T59" fmla="*/ 65 h 142"/>
              <a:gd name="T60" fmla="*/ 506 w 560"/>
              <a:gd name="T61" fmla="*/ 39 h 142"/>
              <a:gd name="T62" fmla="*/ 479 w 560"/>
              <a:gd name="T63" fmla="*/ 52 h 142"/>
              <a:gd name="T64" fmla="*/ 455 w 560"/>
              <a:gd name="T65" fmla="*/ 65 h 142"/>
              <a:gd name="T66" fmla="*/ 428 w 560"/>
              <a:gd name="T67" fmla="*/ 79 h 142"/>
              <a:gd name="T68" fmla="*/ 373 w 560"/>
              <a:gd name="T69" fmla="*/ 108 h 142"/>
              <a:gd name="T70" fmla="*/ 317 w 560"/>
              <a:gd name="T71" fmla="*/ 138 h 142"/>
              <a:gd name="T72" fmla="*/ 307 w 560"/>
              <a:gd name="T73" fmla="*/ 108 h 142"/>
              <a:gd name="T74" fmla="*/ 299 w 560"/>
              <a:gd name="T75" fmla="*/ 73 h 142"/>
              <a:gd name="T76" fmla="*/ 277 w 560"/>
              <a:gd name="T77" fmla="*/ 85 h 142"/>
              <a:gd name="T78" fmla="*/ 215 w 560"/>
              <a:gd name="T79" fmla="*/ 117 h 142"/>
              <a:gd name="T80" fmla="*/ 202 w 560"/>
              <a:gd name="T81" fmla="*/ 78 h 142"/>
              <a:gd name="T82" fmla="*/ 183 w 560"/>
              <a:gd name="T83" fmla="*/ 87 h 142"/>
              <a:gd name="T84" fmla="*/ 150 w 560"/>
              <a:gd name="T85" fmla="*/ 102 h 142"/>
              <a:gd name="T86" fmla="*/ 121 w 560"/>
              <a:gd name="T87" fmla="*/ 114 h 142"/>
              <a:gd name="T88" fmla="*/ 68 w 560"/>
              <a:gd name="T89" fmla="*/ 135 h 142"/>
              <a:gd name="T90" fmla="*/ 68 w 560"/>
              <a:gd name="T91" fmla="*/ 108 h 142"/>
              <a:gd name="T92" fmla="*/ 26 w 560"/>
              <a:gd name="T93" fmla="*/ 126 h 142"/>
              <a:gd name="T94" fmla="*/ 5 w 560"/>
              <a:gd name="T95" fmla="*/ 139 h 142"/>
              <a:gd name="T96" fmla="*/ 0 w 560"/>
              <a:gd name="T97" fmla="*/ 139 h 142"/>
              <a:gd name="T98" fmla="*/ 4 w 560"/>
              <a:gd name="T99" fmla="*/ 129 h 142"/>
              <a:gd name="T100" fmla="*/ 74 w 560"/>
              <a:gd name="T101" fmla="*/ 87 h 142"/>
              <a:gd name="T102" fmla="*/ 83 w 560"/>
              <a:gd name="T103" fmla="*/ 93 h 142"/>
              <a:gd name="T104" fmla="*/ 100 w 560"/>
              <a:gd name="T105" fmla="*/ 113 h 142"/>
              <a:gd name="T106" fmla="*/ 194 w 560"/>
              <a:gd name="T107" fmla="*/ 73 h 142"/>
              <a:gd name="T108" fmla="*/ 221 w 560"/>
              <a:gd name="T109" fmla="*/ 100 h 142"/>
              <a:gd name="T110" fmla="*/ 317 w 560"/>
              <a:gd name="T111" fmla="*/ 53 h 142"/>
              <a:gd name="T112" fmla="*/ 371 w 560"/>
              <a:gd name="T113" fmla="*/ 100 h 142"/>
              <a:gd name="T114" fmla="*/ 438 w 560"/>
              <a:gd name="T115" fmla="*/ 64 h 142"/>
              <a:gd name="T116" fmla="*/ 490 w 560"/>
              <a:gd name="T117" fmla="*/ 31 h 142"/>
              <a:gd name="T118" fmla="*/ 476 w 560"/>
              <a:gd name="T119" fmla="*/ 30 h 142"/>
              <a:gd name="T120" fmla="*/ 480 w 560"/>
              <a:gd name="T121" fmla="*/ 25 h 142"/>
              <a:gd name="T122" fmla="*/ 556 w 560"/>
              <a:gd name="T123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60" h="142">
                <a:moveTo>
                  <a:pt x="511" y="32"/>
                </a:moveTo>
                <a:lnTo>
                  <a:pt x="496" y="38"/>
                </a:lnTo>
                <a:lnTo>
                  <a:pt x="482" y="43"/>
                </a:lnTo>
                <a:lnTo>
                  <a:pt x="468" y="50"/>
                </a:lnTo>
                <a:lnTo>
                  <a:pt x="467" y="51"/>
                </a:lnTo>
                <a:lnTo>
                  <a:pt x="464" y="53"/>
                </a:lnTo>
                <a:lnTo>
                  <a:pt x="461" y="54"/>
                </a:lnTo>
                <a:lnTo>
                  <a:pt x="459" y="55"/>
                </a:lnTo>
                <a:lnTo>
                  <a:pt x="443" y="64"/>
                </a:lnTo>
                <a:lnTo>
                  <a:pt x="426" y="72"/>
                </a:lnTo>
                <a:lnTo>
                  <a:pt x="423" y="75"/>
                </a:lnTo>
                <a:lnTo>
                  <a:pt x="419" y="77"/>
                </a:lnTo>
                <a:lnTo>
                  <a:pt x="414" y="78"/>
                </a:lnTo>
                <a:lnTo>
                  <a:pt x="406" y="84"/>
                </a:lnTo>
                <a:lnTo>
                  <a:pt x="396" y="88"/>
                </a:lnTo>
                <a:lnTo>
                  <a:pt x="384" y="94"/>
                </a:lnTo>
                <a:lnTo>
                  <a:pt x="373" y="101"/>
                </a:lnTo>
                <a:lnTo>
                  <a:pt x="361" y="106"/>
                </a:lnTo>
                <a:lnTo>
                  <a:pt x="349" y="113"/>
                </a:lnTo>
                <a:lnTo>
                  <a:pt x="337" y="117"/>
                </a:lnTo>
                <a:lnTo>
                  <a:pt x="326" y="124"/>
                </a:lnTo>
                <a:lnTo>
                  <a:pt x="324" y="125"/>
                </a:lnTo>
                <a:lnTo>
                  <a:pt x="320" y="126"/>
                </a:lnTo>
                <a:lnTo>
                  <a:pt x="318" y="126"/>
                </a:lnTo>
                <a:lnTo>
                  <a:pt x="317" y="125"/>
                </a:lnTo>
                <a:lnTo>
                  <a:pt x="316" y="124"/>
                </a:lnTo>
                <a:lnTo>
                  <a:pt x="316" y="123"/>
                </a:lnTo>
                <a:lnTo>
                  <a:pt x="317" y="122"/>
                </a:lnTo>
                <a:lnTo>
                  <a:pt x="318" y="120"/>
                </a:lnTo>
                <a:lnTo>
                  <a:pt x="318" y="116"/>
                </a:lnTo>
                <a:lnTo>
                  <a:pt x="318" y="114"/>
                </a:lnTo>
                <a:lnTo>
                  <a:pt x="317" y="112"/>
                </a:lnTo>
                <a:lnTo>
                  <a:pt x="317" y="98"/>
                </a:lnTo>
                <a:lnTo>
                  <a:pt x="317" y="84"/>
                </a:lnTo>
                <a:lnTo>
                  <a:pt x="316" y="80"/>
                </a:lnTo>
                <a:lnTo>
                  <a:pt x="315" y="78"/>
                </a:lnTo>
                <a:lnTo>
                  <a:pt x="314" y="67"/>
                </a:lnTo>
                <a:lnTo>
                  <a:pt x="313" y="57"/>
                </a:lnTo>
                <a:lnTo>
                  <a:pt x="298" y="64"/>
                </a:lnTo>
                <a:lnTo>
                  <a:pt x="282" y="72"/>
                </a:lnTo>
                <a:lnTo>
                  <a:pt x="277" y="75"/>
                </a:lnTo>
                <a:lnTo>
                  <a:pt x="270" y="78"/>
                </a:lnTo>
                <a:lnTo>
                  <a:pt x="265" y="81"/>
                </a:lnTo>
                <a:lnTo>
                  <a:pt x="260" y="84"/>
                </a:lnTo>
                <a:lnTo>
                  <a:pt x="256" y="86"/>
                </a:lnTo>
                <a:lnTo>
                  <a:pt x="252" y="87"/>
                </a:lnTo>
                <a:lnTo>
                  <a:pt x="251" y="88"/>
                </a:lnTo>
                <a:lnTo>
                  <a:pt x="248" y="89"/>
                </a:lnTo>
                <a:lnTo>
                  <a:pt x="247" y="89"/>
                </a:lnTo>
                <a:lnTo>
                  <a:pt x="245" y="90"/>
                </a:lnTo>
                <a:lnTo>
                  <a:pt x="244" y="91"/>
                </a:lnTo>
                <a:lnTo>
                  <a:pt x="243" y="92"/>
                </a:lnTo>
                <a:lnTo>
                  <a:pt x="236" y="96"/>
                </a:lnTo>
                <a:lnTo>
                  <a:pt x="231" y="98"/>
                </a:lnTo>
                <a:lnTo>
                  <a:pt x="230" y="99"/>
                </a:lnTo>
                <a:lnTo>
                  <a:pt x="229" y="100"/>
                </a:lnTo>
                <a:lnTo>
                  <a:pt x="228" y="100"/>
                </a:lnTo>
                <a:lnTo>
                  <a:pt x="226" y="102"/>
                </a:lnTo>
                <a:lnTo>
                  <a:pt x="224" y="104"/>
                </a:lnTo>
                <a:lnTo>
                  <a:pt x="222" y="106"/>
                </a:lnTo>
                <a:lnTo>
                  <a:pt x="220" y="108"/>
                </a:lnTo>
                <a:lnTo>
                  <a:pt x="219" y="106"/>
                </a:lnTo>
                <a:lnTo>
                  <a:pt x="218" y="106"/>
                </a:lnTo>
                <a:lnTo>
                  <a:pt x="217" y="108"/>
                </a:lnTo>
                <a:lnTo>
                  <a:pt x="217" y="87"/>
                </a:lnTo>
                <a:lnTo>
                  <a:pt x="216" y="66"/>
                </a:lnTo>
                <a:lnTo>
                  <a:pt x="200" y="72"/>
                </a:lnTo>
                <a:lnTo>
                  <a:pt x="186" y="77"/>
                </a:lnTo>
                <a:lnTo>
                  <a:pt x="162" y="89"/>
                </a:lnTo>
                <a:lnTo>
                  <a:pt x="137" y="100"/>
                </a:lnTo>
                <a:lnTo>
                  <a:pt x="130" y="103"/>
                </a:lnTo>
                <a:lnTo>
                  <a:pt x="122" y="105"/>
                </a:lnTo>
                <a:lnTo>
                  <a:pt x="119" y="106"/>
                </a:lnTo>
                <a:lnTo>
                  <a:pt x="116" y="109"/>
                </a:lnTo>
                <a:lnTo>
                  <a:pt x="112" y="110"/>
                </a:lnTo>
                <a:lnTo>
                  <a:pt x="109" y="111"/>
                </a:lnTo>
                <a:lnTo>
                  <a:pt x="103" y="114"/>
                </a:lnTo>
                <a:lnTo>
                  <a:pt x="98" y="116"/>
                </a:lnTo>
                <a:lnTo>
                  <a:pt x="94" y="118"/>
                </a:lnTo>
                <a:lnTo>
                  <a:pt x="90" y="120"/>
                </a:lnTo>
                <a:lnTo>
                  <a:pt x="88" y="120"/>
                </a:lnTo>
                <a:lnTo>
                  <a:pt x="86" y="121"/>
                </a:lnTo>
                <a:lnTo>
                  <a:pt x="84" y="122"/>
                </a:lnTo>
                <a:lnTo>
                  <a:pt x="82" y="123"/>
                </a:lnTo>
                <a:lnTo>
                  <a:pt x="78" y="125"/>
                </a:lnTo>
                <a:lnTo>
                  <a:pt x="76" y="126"/>
                </a:lnTo>
                <a:lnTo>
                  <a:pt x="74" y="126"/>
                </a:lnTo>
                <a:lnTo>
                  <a:pt x="73" y="125"/>
                </a:lnTo>
                <a:lnTo>
                  <a:pt x="72" y="123"/>
                </a:lnTo>
                <a:lnTo>
                  <a:pt x="72" y="122"/>
                </a:lnTo>
                <a:lnTo>
                  <a:pt x="73" y="120"/>
                </a:lnTo>
                <a:lnTo>
                  <a:pt x="74" y="120"/>
                </a:lnTo>
                <a:lnTo>
                  <a:pt x="74" y="117"/>
                </a:lnTo>
                <a:lnTo>
                  <a:pt x="75" y="116"/>
                </a:lnTo>
                <a:lnTo>
                  <a:pt x="75" y="115"/>
                </a:lnTo>
                <a:lnTo>
                  <a:pt x="77" y="104"/>
                </a:lnTo>
                <a:lnTo>
                  <a:pt x="80" y="94"/>
                </a:lnTo>
                <a:lnTo>
                  <a:pt x="82" y="85"/>
                </a:lnTo>
                <a:lnTo>
                  <a:pt x="76" y="88"/>
                </a:lnTo>
                <a:lnTo>
                  <a:pt x="70" y="91"/>
                </a:lnTo>
                <a:lnTo>
                  <a:pt x="64" y="94"/>
                </a:lnTo>
                <a:lnTo>
                  <a:pt x="60" y="98"/>
                </a:lnTo>
                <a:lnTo>
                  <a:pt x="50" y="104"/>
                </a:lnTo>
                <a:lnTo>
                  <a:pt x="39" y="110"/>
                </a:lnTo>
                <a:lnTo>
                  <a:pt x="25" y="118"/>
                </a:lnTo>
                <a:lnTo>
                  <a:pt x="10" y="128"/>
                </a:lnTo>
                <a:lnTo>
                  <a:pt x="8" y="129"/>
                </a:lnTo>
                <a:lnTo>
                  <a:pt x="6" y="130"/>
                </a:lnTo>
                <a:lnTo>
                  <a:pt x="5" y="132"/>
                </a:lnTo>
                <a:lnTo>
                  <a:pt x="4" y="133"/>
                </a:lnTo>
                <a:lnTo>
                  <a:pt x="3" y="135"/>
                </a:lnTo>
                <a:lnTo>
                  <a:pt x="3" y="137"/>
                </a:lnTo>
                <a:lnTo>
                  <a:pt x="5" y="136"/>
                </a:lnTo>
                <a:lnTo>
                  <a:pt x="7" y="135"/>
                </a:lnTo>
                <a:lnTo>
                  <a:pt x="10" y="133"/>
                </a:lnTo>
                <a:lnTo>
                  <a:pt x="11" y="132"/>
                </a:lnTo>
                <a:lnTo>
                  <a:pt x="13" y="130"/>
                </a:lnTo>
                <a:lnTo>
                  <a:pt x="16" y="129"/>
                </a:lnTo>
                <a:lnTo>
                  <a:pt x="44" y="112"/>
                </a:lnTo>
                <a:lnTo>
                  <a:pt x="73" y="96"/>
                </a:lnTo>
                <a:lnTo>
                  <a:pt x="71" y="109"/>
                </a:lnTo>
                <a:lnTo>
                  <a:pt x="67" y="120"/>
                </a:lnTo>
                <a:lnTo>
                  <a:pt x="66" y="132"/>
                </a:lnTo>
                <a:lnTo>
                  <a:pt x="85" y="126"/>
                </a:lnTo>
                <a:lnTo>
                  <a:pt x="102" y="118"/>
                </a:lnTo>
                <a:lnTo>
                  <a:pt x="120" y="112"/>
                </a:lnTo>
                <a:lnTo>
                  <a:pt x="127" y="108"/>
                </a:lnTo>
                <a:lnTo>
                  <a:pt x="135" y="105"/>
                </a:lnTo>
                <a:lnTo>
                  <a:pt x="144" y="102"/>
                </a:lnTo>
                <a:lnTo>
                  <a:pt x="159" y="96"/>
                </a:lnTo>
                <a:lnTo>
                  <a:pt x="175" y="88"/>
                </a:lnTo>
                <a:lnTo>
                  <a:pt x="180" y="86"/>
                </a:lnTo>
                <a:lnTo>
                  <a:pt x="184" y="84"/>
                </a:lnTo>
                <a:lnTo>
                  <a:pt x="186" y="84"/>
                </a:lnTo>
                <a:lnTo>
                  <a:pt x="190" y="82"/>
                </a:lnTo>
                <a:lnTo>
                  <a:pt x="191" y="80"/>
                </a:lnTo>
                <a:lnTo>
                  <a:pt x="194" y="79"/>
                </a:lnTo>
                <a:lnTo>
                  <a:pt x="197" y="77"/>
                </a:lnTo>
                <a:lnTo>
                  <a:pt x="200" y="76"/>
                </a:lnTo>
                <a:lnTo>
                  <a:pt x="204" y="75"/>
                </a:lnTo>
                <a:lnTo>
                  <a:pt x="206" y="74"/>
                </a:lnTo>
                <a:lnTo>
                  <a:pt x="207" y="73"/>
                </a:lnTo>
                <a:lnTo>
                  <a:pt x="209" y="73"/>
                </a:lnTo>
                <a:lnTo>
                  <a:pt x="210" y="73"/>
                </a:lnTo>
                <a:lnTo>
                  <a:pt x="211" y="74"/>
                </a:lnTo>
                <a:lnTo>
                  <a:pt x="212" y="75"/>
                </a:lnTo>
                <a:lnTo>
                  <a:pt x="211" y="77"/>
                </a:lnTo>
                <a:lnTo>
                  <a:pt x="211" y="79"/>
                </a:lnTo>
                <a:lnTo>
                  <a:pt x="212" y="79"/>
                </a:lnTo>
                <a:lnTo>
                  <a:pt x="212" y="79"/>
                </a:lnTo>
                <a:lnTo>
                  <a:pt x="214" y="79"/>
                </a:lnTo>
                <a:lnTo>
                  <a:pt x="214" y="79"/>
                </a:lnTo>
                <a:lnTo>
                  <a:pt x="214" y="80"/>
                </a:lnTo>
                <a:lnTo>
                  <a:pt x="214" y="80"/>
                </a:lnTo>
                <a:lnTo>
                  <a:pt x="212" y="80"/>
                </a:lnTo>
                <a:lnTo>
                  <a:pt x="212" y="80"/>
                </a:lnTo>
                <a:lnTo>
                  <a:pt x="211" y="81"/>
                </a:lnTo>
                <a:lnTo>
                  <a:pt x="212" y="98"/>
                </a:lnTo>
                <a:lnTo>
                  <a:pt x="212" y="114"/>
                </a:lnTo>
                <a:lnTo>
                  <a:pt x="232" y="105"/>
                </a:lnTo>
                <a:lnTo>
                  <a:pt x="251" y="96"/>
                </a:lnTo>
                <a:lnTo>
                  <a:pt x="270" y="86"/>
                </a:lnTo>
                <a:lnTo>
                  <a:pt x="271" y="85"/>
                </a:lnTo>
                <a:lnTo>
                  <a:pt x="274" y="84"/>
                </a:lnTo>
                <a:lnTo>
                  <a:pt x="275" y="82"/>
                </a:lnTo>
                <a:lnTo>
                  <a:pt x="277" y="81"/>
                </a:lnTo>
                <a:lnTo>
                  <a:pt x="279" y="80"/>
                </a:lnTo>
                <a:lnTo>
                  <a:pt x="281" y="78"/>
                </a:lnTo>
                <a:lnTo>
                  <a:pt x="284" y="77"/>
                </a:lnTo>
                <a:lnTo>
                  <a:pt x="288" y="76"/>
                </a:lnTo>
                <a:lnTo>
                  <a:pt x="294" y="70"/>
                </a:lnTo>
                <a:lnTo>
                  <a:pt x="302" y="67"/>
                </a:lnTo>
                <a:lnTo>
                  <a:pt x="310" y="68"/>
                </a:lnTo>
                <a:lnTo>
                  <a:pt x="310" y="85"/>
                </a:lnTo>
                <a:lnTo>
                  <a:pt x="310" y="100"/>
                </a:lnTo>
                <a:lnTo>
                  <a:pt x="312" y="114"/>
                </a:lnTo>
                <a:lnTo>
                  <a:pt x="312" y="115"/>
                </a:lnTo>
                <a:lnTo>
                  <a:pt x="312" y="115"/>
                </a:lnTo>
                <a:lnTo>
                  <a:pt x="311" y="115"/>
                </a:lnTo>
                <a:lnTo>
                  <a:pt x="311" y="116"/>
                </a:lnTo>
                <a:lnTo>
                  <a:pt x="312" y="124"/>
                </a:lnTo>
                <a:lnTo>
                  <a:pt x="313" y="129"/>
                </a:lnTo>
                <a:lnTo>
                  <a:pt x="314" y="136"/>
                </a:lnTo>
                <a:lnTo>
                  <a:pt x="323" y="130"/>
                </a:lnTo>
                <a:lnTo>
                  <a:pt x="332" y="127"/>
                </a:lnTo>
                <a:lnTo>
                  <a:pt x="344" y="120"/>
                </a:lnTo>
                <a:lnTo>
                  <a:pt x="355" y="113"/>
                </a:lnTo>
                <a:lnTo>
                  <a:pt x="360" y="111"/>
                </a:lnTo>
                <a:lnTo>
                  <a:pt x="364" y="109"/>
                </a:lnTo>
                <a:lnTo>
                  <a:pt x="380" y="100"/>
                </a:lnTo>
                <a:lnTo>
                  <a:pt x="397" y="92"/>
                </a:lnTo>
                <a:lnTo>
                  <a:pt x="413" y="85"/>
                </a:lnTo>
                <a:lnTo>
                  <a:pt x="424" y="78"/>
                </a:lnTo>
                <a:lnTo>
                  <a:pt x="435" y="73"/>
                </a:lnTo>
                <a:lnTo>
                  <a:pt x="444" y="67"/>
                </a:lnTo>
                <a:lnTo>
                  <a:pt x="454" y="63"/>
                </a:lnTo>
                <a:lnTo>
                  <a:pt x="456" y="61"/>
                </a:lnTo>
                <a:lnTo>
                  <a:pt x="460" y="60"/>
                </a:lnTo>
                <a:lnTo>
                  <a:pt x="463" y="58"/>
                </a:lnTo>
                <a:lnTo>
                  <a:pt x="478" y="51"/>
                </a:lnTo>
                <a:lnTo>
                  <a:pt x="492" y="44"/>
                </a:lnTo>
                <a:lnTo>
                  <a:pt x="502" y="38"/>
                </a:lnTo>
                <a:lnTo>
                  <a:pt x="512" y="32"/>
                </a:lnTo>
                <a:lnTo>
                  <a:pt x="511" y="32"/>
                </a:lnTo>
                <a:close/>
                <a:moveTo>
                  <a:pt x="532" y="28"/>
                </a:moveTo>
                <a:lnTo>
                  <a:pt x="531" y="29"/>
                </a:lnTo>
                <a:lnTo>
                  <a:pt x="529" y="30"/>
                </a:lnTo>
                <a:lnTo>
                  <a:pt x="528" y="32"/>
                </a:lnTo>
                <a:lnTo>
                  <a:pt x="527" y="33"/>
                </a:lnTo>
                <a:lnTo>
                  <a:pt x="527" y="34"/>
                </a:lnTo>
                <a:lnTo>
                  <a:pt x="528" y="32"/>
                </a:lnTo>
                <a:lnTo>
                  <a:pt x="530" y="31"/>
                </a:lnTo>
                <a:lnTo>
                  <a:pt x="531" y="30"/>
                </a:lnTo>
                <a:lnTo>
                  <a:pt x="532" y="28"/>
                </a:lnTo>
                <a:close/>
                <a:moveTo>
                  <a:pt x="500" y="22"/>
                </a:moveTo>
                <a:lnTo>
                  <a:pt x="499" y="22"/>
                </a:lnTo>
                <a:lnTo>
                  <a:pt x="497" y="24"/>
                </a:lnTo>
                <a:lnTo>
                  <a:pt x="496" y="24"/>
                </a:lnTo>
                <a:lnTo>
                  <a:pt x="496" y="25"/>
                </a:lnTo>
                <a:lnTo>
                  <a:pt x="498" y="24"/>
                </a:lnTo>
                <a:lnTo>
                  <a:pt x="500" y="22"/>
                </a:lnTo>
                <a:close/>
                <a:moveTo>
                  <a:pt x="556" y="0"/>
                </a:moveTo>
                <a:lnTo>
                  <a:pt x="558" y="1"/>
                </a:lnTo>
                <a:lnTo>
                  <a:pt x="560" y="2"/>
                </a:lnTo>
                <a:lnTo>
                  <a:pt x="557" y="6"/>
                </a:lnTo>
                <a:lnTo>
                  <a:pt x="553" y="9"/>
                </a:lnTo>
                <a:lnTo>
                  <a:pt x="548" y="13"/>
                </a:lnTo>
                <a:lnTo>
                  <a:pt x="547" y="16"/>
                </a:lnTo>
                <a:lnTo>
                  <a:pt x="544" y="18"/>
                </a:lnTo>
                <a:lnTo>
                  <a:pt x="542" y="21"/>
                </a:lnTo>
                <a:lnTo>
                  <a:pt x="539" y="24"/>
                </a:lnTo>
                <a:lnTo>
                  <a:pt x="536" y="27"/>
                </a:lnTo>
                <a:lnTo>
                  <a:pt x="521" y="43"/>
                </a:lnTo>
                <a:lnTo>
                  <a:pt x="507" y="58"/>
                </a:lnTo>
                <a:lnTo>
                  <a:pt x="506" y="60"/>
                </a:lnTo>
                <a:lnTo>
                  <a:pt x="505" y="61"/>
                </a:lnTo>
                <a:lnTo>
                  <a:pt x="504" y="63"/>
                </a:lnTo>
                <a:lnTo>
                  <a:pt x="503" y="64"/>
                </a:lnTo>
                <a:lnTo>
                  <a:pt x="500" y="65"/>
                </a:lnTo>
                <a:lnTo>
                  <a:pt x="498" y="65"/>
                </a:lnTo>
                <a:lnTo>
                  <a:pt x="497" y="64"/>
                </a:lnTo>
                <a:lnTo>
                  <a:pt x="498" y="62"/>
                </a:lnTo>
                <a:lnTo>
                  <a:pt x="498" y="61"/>
                </a:lnTo>
                <a:lnTo>
                  <a:pt x="498" y="60"/>
                </a:lnTo>
                <a:lnTo>
                  <a:pt x="505" y="50"/>
                </a:lnTo>
                <a:lnTo>
                  <a:pt x="510" y="39"/>
                </a:lnTo>
                <a:lnTo>
                  <a:pt x="508" y="39"/>
                </a:lnTo>
                <a:lnTo>
                  <a:pt x="506" y="39"/>
                </a:lnTo>
                <a:lnTo>
                  <a:pt x="505" y="40"/>
                </a:lnTo>
                <a:lnTo>
                  <a:pt x="503" y="41"/>
                </a:lnTo>
                <a:lnTo>
                  <a:pt x="494" y="45"/>
                </a:lnTo>
                <a:lnTo>
                  <a:pt x="485" y="50"/>
                </a:lnTo>
                <a:lnTo>
                  <a:pt x="483" y="51"/>
                </a:lnTo>
                <a:lnTo>
                  <a:pt x="482" y="52"/>
                </a:lnTo>
                <a:lnTo>
                  <a:pt x="480" y="52"/>
                </a:lnTo>
                <a:lnTo>
                  <a:pt x="479" y="52"/>
                </a:lnTo>
                <a:lnTo>
                  <a:pt x="474" y="55"/>
                </a:lnTo>
                <a:lnTo>
                  <a:pt x="470" y="57"/>
                </a:lnTo>
                <a:lnTo>
                  <a:pt x="467" y="60"/>
                </a:lnTo>
                <a:lnTo>
                  <a:pt x="462" y="62"/>
                </a:lnTo>
                <a:lnTo>
                  <a:pt x="461" y="62"/>
                </a:lnTo>
                <a:lnTo>
                  <a:pt x="459" y="62"/>
                </a:lnTo>
                <a:lnTo>
                  <a:pt x="458" y="63"/>
                </a:lnTo>
                <a:lnTo>
                  <a:pt x="455" y="65"/>
                </a:lnTo>
                <a:lnTo>
                  <a:pt x="451" y="67"/>
                </a:lnTo>
                <a:lnTo>
                  <a:pt x="448" y="68"/>
                </a:lnTo>
                <a:lnTo>
                  <a:pt x="445" y="70"/>
                </a:lnTo>
                <a:lnTo>
                  <a:pt x="442" y="73"/>
                </a:lnTo>
                <a:lnTo>
                  <a:pt x="437" y="74"/>
                </a:lnTo>
                <a:lnTo>
                  <a:pt x="434" y="77"/>
                </a:lnTo>
                <a:lnTo>
                  <a:pt x="430" y="79"/>
                </a:lnTo>
                <a:lnTo>
                  <a:pt x="428" y="79"/>
                </a:lnTo>
                <a:lnTo>
                  <a:pt x="426" y="80"/>
                </a:lnTo>
                <a:lnTo>
                  <a:pt x="425" y="80"/>
                </a:lnTo>
                <a:lnTo>
                  <a:pt x="406" y="91"/>
                </a:lnTo>
                <a:lnTo>
                  <a:pt x="387" y="100"/>
                </a:lnTo>
                <a:lnTo>
                  <a:pt x="384" y="102"/>
                </a:lnTo>
                <a:lnTo>
                  <a:pt x="379" y="103"/>
                </a:lnTo>
                <a:lnTo>
                  <a:pt x="376" y="106"/>
                </a:lnTo>
                <a:lnTo>
                  <a:pt x="373" y="108"/>
                </a:lnTo>
                <a:lnTo>
                  <a:pt x="368" y="109"/>
                </a:lnTo>
                <a:lnTo>
                  <a:pt x="365" y="111"/>
                </a:lnTo>
                <a:lnTo>
                  <a:pt x="361" y="113"/>
                </a:lnTo>
                <a:lnTo>
                  <a:pt x="358" y="114"/>
                </a:lnTo>
                <a:lnTo>
                  <a:pt x="346" y="123"/>
                </a:lnTo>
                <a:lnTo>
                  <a:pt x="332" y="129"/>
                </a:lnTo>
                <a:lnTo>
                  <a:pt x="318" y="137"/>
                </a:lnTo>
                <a:lnTo>
                  <a:pt x="317" y="138"/>
                </a:lnTo>
                <a:lnTo>
                  <a:pt x="316" y="140"/>
                </a:lnTo>
                <a:lnTo>
                  <a:pt x="315" y="141"/>
                </a:lnTo>
                <a:lnTo>
                  <a:pt x="313" y="141"/>
                </a:lnTo>
                <a:lnTo>
                  <a:pt x="312" y="141"/>
                </a:lnTo>
                <a:lnTo>
                  <a:pt x="311" y="139"/>
                </a:lnTo>
                <a:lnTo>
                  <a:pt x="310" y="128"/>
                </a:lnTo>
                <a:lnTo>
                  <a:pt x="308" y="117"/>
                </a:lnTo>
                <a:lnTo>
                  <a:pt x="307" y="108"/>
                </a:lnTo>
                <a:lnTo>
                  <a:pt x="306" y="98"/>
                </a:lnTo>
                <a:lnTo>
                  <a:pt x="306" y="93"/>
                </a:lnTo>
                <a:lnTo>
                  <a:pt x="307" y="89"/>
                </a:lnTo>
                <a:lnTo>
                  <a:pt x="307" y="79"/>
                </a:lnTo>
                <a:lnTo>
                  <a:pt x="306" y="69"/>
                </a:lnTo>
                <a:lnTo>
                  <a:pt x="303" y="70"/>
                </a:lnTo>
                <a:lnTo>
                  <a:pt x="301" y="70"/>
                </a:lnTo>
                <a:lnTo>
                  <a:pt x="299" y="73"/>
                </a:lnTo>
                <a:lnTo>
                  <a:pt x="296" y="73"/>
                </a:lnTo>
                <a:lnTo>
                  <a:pt x="295" y="74"/>
                </a:lnTo>
                <a:lnTo>
                  <a:pt x="292" y="77"/>
                </a:lnTo>
                <a:lnTo>
                  <a:pt x="288" y="79"/>
                </a:lnTo>
                <a:lnTo>
                  <a:pt x="283" y="80"/>
                </a:lnTo>
                <a:lnTo>
                  <a:pt x="281" y="82"/>
                </a:lnTo>
                <a:lnTo>
                  <a:pt x="279" y="84"/>
                </a:lnTo>
                <a:lnTo>
                  <a:pt x="277" y="85"/>
                </a:lnTo>
                <a:lnTo>
                  <a:pt x="275" y="86"/>
                </a:lnTo>
                <a:lnTo>
                  <a:pt x="272" y="88"/>
                </a:lnTo>
                <a:lnTo>
                  <a:pt x="254" y="98"/>
                </a:lnTo>
                <a:lnTo>
                  <a:pt x="236" y="108"/>
                </a:lnTo>
                <a:lnTo>
                  <a:pt x="217" y="116"/>
                </a:lnTo>
                <a:lnTo>
                  <a:pt x="217" y="116"/>
                </a:lnTo>
                <a:lnTo>
                  <a:pt x="217" y="117"/>
                </a:lnTo>
                <a:lnTo>
                  <a:pt x="215" y="117"/>
                </a:lnTo>
                <a:lnTo>
                  <a:pt x="214" y="118"/>
                </a:lnTo>
                <a:lnTo>
                  <a:pt x="212" y="120"/>
                </a:lnTo>
                <a:lnTo>
                  <a:pt x="211" y="120"/>
                </a:lnTo>
                <a:lnTo>
                  <a:pt x="209" y="120"/>
                </a:lnTo>
                <a:lnTo>
                  <a:pt x="209" y="97"/>
                </a:lnTo>
                <a:lnTo>
                  <a:pt x="209" y="76"/>
                </a:lnTo>
                <a:lnTo>
                  <a:pt x="205" y="77"/>
                </a:lnTo>
                <a:lnTo>
                  <a:pt x="202" y="78"/>
                </a:lnTo>
                <a:lnTo>
                  <a:pt x="197" y="80"/>
                </a:lnTo>
                <a:lnTo>
                  <a:pt x="194" y="81"/>
                </a:lnTo>
                <a:lnTo>
                  <a:pt x="192" y="84"/>
                </a:lnTo>
                <a:lnTo>
                  <a:pt x="191" y="85"/>
                </a:lnTo>
                <a:lnTo>
                  <a:pt x="190" y="86"/>
                </a:lnTo>
                <a:lnTo>
                  <a:pt x="187" y="86"/>
                </a:lnTo>
                <a:lnTo>
                  <a:pt x="185" y="87"/>
                </a:lnTo>
                <a:lnTo>
                  <a:pt x="183" y="87"/>
                </a:lnTo>
                <a:lnTo>
                  <a:pt x="180" y="88"/>
                </a:lnTo>
                <a:lnTo>
                  <a:pt x="178" y="90"/>
                </a:lnTo>
                <a:lnTo>
                  <a:pt x="174" y="91"/>
                </a:lnTo>
                <a:lnTo>
                  <a:pt x="170" y="93"/>
                </a:lnTo>
                <a:lnTo>
                  <a:pt x="166" y="96"/>
                </a:lnTo>
                <a:lnTo>
                  <a:pt x="161" y="98"/>
                </a:lnTo>
                <a:lnTo>
                  <a:pt x="156" y="100"/>
                </a:lnTo>
                <a:lnTo>
                  <a:pt x="150" y="102"/>
                </a:lnTo>
                <a:lnTo>
                  <a:pt x="145" y="104"/>
                </a:lnTo>
                <a:lnTo>
                  <a:pt x="143" y="104"/>
                </a:lnTo>
                <a:lnTo>
                  <a:pt x="142" y="105"/>
                </a:lnTo>
                <a:lnTo>
                  <a:pt x="139" y="106"/>
                </a:lnTo>
                <a:lnTo>
                  <a:pt x="137" y="108"/>
                </a:lnTo>
                <a:lnTo>
                  <a:pt x="135" y="108"/>
                </a:lnTo>
                <a:lnTo>
                  <a:pt x="133" y="108"/>
                </a:lnTo>
                <a:lnTo>
                  <a:pt x="121" y="114"/>
                </a:lnTo>
                <a:lnTo>
                  <a:pt x="109" y="118"/>
                </a:lnTo>
                <a:lnTo>
                  <a:pt x="97" y="124"/>
                </a:lnTo>
                <a:lnTo>
                  <a:pt x="85" y="128"/>
                </a:lnTo>
                <a:lnTo>
                  <a:pt x="74" y="134"/>
                </a:lnTo>
                <a:lnTo>
                  <a:pt x="73" y="133"/>
                </a:lnTo>
                <a:lnTo>
                  <a:pt x="72" y="133"/>
                </a:lnTo>
                <a:lnTo>
                  <a:pt x="71" y="134"/>
                </a:lnTo>
                <a:lnTo>
                  <a:pt x="68" y="135"/>
                </a:lnTo>
                <a:lnTo>
                  <a:pt x="67" y="136"/>
                </a:lnTo>
                <a:lnTo>
                  <a:pt x="66" y="136"/>
                </a:lnTo>
                <a:lnTo>
                  <a:pt x="65" y="136"/>
                </a:lnTo>
                <a:lnTo>
                  <a:pt x="63" y="136"/>
                </a:lnTo>
                <a:lnTo>
                  <a:pt x="62" y="136"/>
                </a:lnTo>
                <a:lnTo>
                  <a:pt x="64" y="124"/>
                </a:lnTo>
                <a:lnTo>
                  <a:pt x="68" y="112"/>
                </a:lnTo>
                <a:lnTo>
                  <a:pt x="68" y="108"/>
                </a:lnTo>
                <a:lnTo>
                  <a:pt x="70" y="104"/>
                </a:lnTo>
                <a:lnTo>
                  <a:pt x="71" y="101"/>
                </a:lnTo>
                <a:lnTo>
                  <a:pt x="67" y="102"/>
                </a:lnTo>
                <a:lnTo>
                  <a:pt x="64" y="103"/>
                </a:lnTo>
                <a:lnTo>
                  <a:pt x="62" y="105"/>
                </a:lnTo>
                <a:lnTo>
                  <a:pt x="46" y="114"/>
                </a:lnTo>
                <a:lnTo>
                  <a:pt x="30" y="124"/>
                </a:lnTo>
                <a:lnTo>
                  <a:pt x="26" y="126"/>
                </a:lnTo>
                <a:lnTo>
                  <a:pt x="22" y="128"/>
                </a:lnTo>
                <a:lnTo>
                  <a:pt x="18" y="132"/>
                </a:lnTo>
                <a:lnTo>
                  <a:pt x="15" y="133"/>
                </a:lnTo>
                <a:lnTo>
                  <a:pt x="12" y="135"/>
                </a:lnTo>
                <a:lnTo>
                  <a:pt x="10" y="137"/>
                </a:lnTo>
                <a:lnTo>
                  <a:pt x="8" y="138"/>
                </a:lnTo>
                <a:lnTo>
                  <a:pt x="6" y="138"/>
                </a:lnTo>
                <a:lnTo>
                  <a:pt x="5" y="139"/>
                </a:lnTo>
                <a:lnTo>
                  <a:pt x="3" y="139"/>
                </a:lnTo>
                <a:lnTo>
                  <a:pt x="3" y="140"/>
                </a:lnTo>
                <a:lnTo>
                  <a:pt x="2" y="140"/>
                </a:lnTo>
                <a:lnTo>
                  <a:pt x="2" y="141"/>
                </a:lnTo>
                <a:lnTo>
                  <a:pt x="2" y="142"/>
                </a:lnTo>
                <a:lnTo>
                  <a:pt x="1" y="142"/>
                </a:lnTo>
                <a:lnTo>
                  <a:pt x="0" y="141"/>
                </a:lnTo>
                <a:lnTo>
                  <a:pt x="0" y="139"/>
                </a:lnTo>
                <a:lnTo>
                  <a:pt x="0" y="137"/>
                </a:lnTo>
                <a:lnTo>
                  <a:pt x="0" y="134"/>
                </a:lnTo>
                <a:lnTo>
                  <a:pt x="0" y="132"/>
                </a:lnTo>
                <a:lnTo>
                  <a:pt x="1" y="129"/>
                </a:lnTo>
                <a:lnTo>
                  <a:pt x="2" y="129"/>
                </a:lnTo>
                <a:lnTo>
                  <a:pt x="2" y="129"/>
                </a:lnTo>
                <a:lnTo>
                  <a:pt x="3" y="129"/>
                </a:lnTo>
                <a:lnTo>
                  <a:pt x="4" y="129"/>
                </a:lnTo>
                <a:lnTo>
                  <a:pt x="5" y="129"/>
                </a:lnTo>
                <a:lnTo>
                  <a:pt x="6" y="128"/>
                </a:lnTo>
                <a:lnTo>
                  <a:pt x="7" y="127"/>
                </a:lnTo>
                <a:lnTo>
                  <a:pt x="19" y="120"/>
                </a:lnTo>
                <a:lnTo>
                  <a:pt x="31" y="112"/>
                </a:lnTo>
                <a:lnTo>
                  <a:pt x="44" y="105"/>
                </a:lnTo>
                <a:lnTo>
                  <a:pt x="59" y="96"/>
                </a:lnTo>
                <a:lnTo>
                  <a:pt x="74" y="87"/>
                </a:lnTo>
                <a:lnTo>
                  <a:pt x="78" y="85"/>
                </a:lnTo>
                <a:lnTo>
                  <a:pt x="83" y="82"/>
                </a:lnTo>
                <a:lnTo>
                  <a:pt x="87" y="80"/>
                </a:lnTo>
                <a:lnTo>
                  <a:pt x="87" y="82"/>
                </a:lnTo>
                <a:lnTo>
                  <a:pt x="87" y="86"/>
                </a:lnTo>
                <a:lnTo>
                  <a:pt x="86" y="88"/>
                </a:lnTo>
                <a:lnTo>
                  <a:pt x="85" y="91"/>
                </a:lnTo>
                <a:lnTo>
                  <a:pt x="83" y="93"/>
                </a:lnTo>
                <a:lnTo>
                  <a:pt x="80" y="101"/>
                </a:lnTo>
                <a:lnTo>
                  <a:pt x="78" y="109"/>
                </a:lnTo>
                <a:lnTo>
                  <a:pt x="78" y="116"/>
                </a:lnTo>
                <a:lnTo>
                  <a:pt x="77" y="118"/>
                </a:lnTo>
                <a:lnTo>
                  <a:pt x="77" y="120"/>
                </a:lnTo>
                <a:lnTo>
                  <a:pt x="86" y="118"/>
                </a:lnTo>
                <a:lnTo>
                  <a:pt x="95" y="115"/>
                </a:lnTo>
                <a:lnTo>
                  <a:pt x="100" y="113"/>
                </a:lnTo>
                <a:lnTo>
                  <a:pt x="106" y="111"/>
                </a:lnTo>
                <a:lnTo>
                  <a:pt x="112" y="108"/>
                </a:lnTo>
                <a:lnTo>
                  <a:pt x="119" y="104"/>
                </a:lnTo>
                <a:lnTo>
                  <a:pt x="125" y="102"/>
                </a:lnTo>
                <a:lnTo>
                  <a:pt x="148" y="92"/>
                </a:lnTo>
                <a:lnTo>
                  <a:pt x="171" y="82"/>
                </a:lnTo>
                <a:lnTo>
                  <a:pt x="182" y="77"/>
                </a:lnTo>
                <a:lnTo>
                  <a:pt x="194" y="73"/>
                </a:lnTo>
                <a:lnTo>
                  <a:pt x="206" y="67"/>
                </a:lnTo>
                <a:lnTo>
                  <a:pt x="218" y="63"/>
                </a:lnTo>
                <a:lnTo>
                  <a:pt x="219" y="66"/>
                </a:lnTo>
                <a:lnTo>
                  <a:pt x="219" y="69"/>
                </a:lnTo>
                <a:lnTo>
                  <a:pt x="219" y="74"/>
                </a:lnTo>
                <a:lnTo>
                  <a:pt x="218" y="77"/>
                </a:lnTo>
                <a:lnTo>
                  <a:pt x="220" y="88"/>
                </a:lnTo>
                <a:lnTo>
                  <a:pt x="221" y="100"/>
                </a:lnTo>
                <a:lnTo>
                  <a:pt x="233" y="94"/>
                </a:lnTo>
                <a:lnTo>
                  <a:pt x="245" y="88"/>
                </a:lnTo>
                <a:lnTo>
                  <a:pt x="257" y="82"/>
                </a:lnTo>
                <a:lnTo>
                  <a:pt x="270" y="77"/>
                </a:lnTo>
                <a:lnTo>
                  <a:pt x="293" y="64"/>
                </a:lnTo>
                <a:lnTo>
                  <a:pt x="315" y="52"/>
                </a:lnTo>
                <a:lnTo>
                  <a:pt x="316" y="53"/>
                </a:lnTo>
                <a:lnTo>
                  <a:pt x="317" y="53"/>
                </a:lnTo>
                <a:lnTo>
                  <a:pt x="317" y="62"/>
                </a:lnTo>
                <a:lnTo>
                  <a:pt x="317" y="73"/>
                </a:lnTo>
                <a:lnTo>
                  <a:pt x="319" y="89"/>
                </a:lnTo>
                <a:lnTo>
                  <a:pt x="320" y="104"/>
                </a:lnTo>
                <a:lnTo>
                  <a:pt x="322" y="121"/>
                </a:lnTo>
                <a:lnTo>
                  <a:pt x="340" y="114"/>
                </a:lnTo>
                <a:lnTo>
                  <a:pt x="358" y="106"/>
                </a:lnTo>
                <a:lnTo>
                  <a:pt x="371" y="100"/>
                </a:lnTo>
                <a:lnTo>
                  <a:pt x="383" y="92"/>
                </a:lnTo>
                <a:lnTo>
                  <a:pt x="396" y="86"/>
                </a:lnTo>
                <a:lnTo>
                  <a:pt x="397" y="85"/>
                </a:lnTo>
                <a:lnTo>
                  <a:pt x="399" y="84"/>
                </a:lnTo>
                <a:lnTo>
                  <a:pt x="401" y="84"/>
                </a:lnTo>
                <a:lnTo>
                  <a:pt x="402" y="81"/>
                </a:lnTo>
                <a:lnTo>
                  <a:pt x="421" y="73"/>
                </a:lnTo>
                <a:lnTo>
                  <a:pt x="438" y="64"/>
                </a:lnTo>
                <a:lnTo>
                  <a:pt x="438" y="64"/>
                </a:lnTo>
                <a:lnTo>
                  <a:pt x="439" y="63"/>
                </a:lnTo>
                <a:lnTo>
                  <a:pt x="440" y="63"/>
                </a:lnTo>
                <a:lnTo>
                  <a:pt x="469" y="48"/>
                </a:lnTo>
                <a:lnTo>
                  <a:pt x="499" y="32"/>
                </a:lnTo>
                <a:lnTo>
                  <a:pt x="496" y="31"/>
                </a:lnTo>
                <a:lnTo>
                  <a:pt x="493" y="30"/>
                </a:lnTo>
                <a:lnTo>
                  <a:pt x="490" y="31"/>
                </a:lnTo>
                <a:lnTo>
                  <a:pt x="486" y="32"/>
                </a:lnTo>
                <a:lnTo>
                  <a:pt x="485" y="32"/>
                </a:lnTo>
                <a:lnTo>
                  <a:pt x="485" y="32"/>
                </a:lnTo>
                <a:lnTo>
                  <a:pt x="485" y="31"/>
                </a:lnTo>
                <a:lnTo>
                  <a:pt x="485" y="31"/>
                </a:lnTo>
                <a:lnTo>
                  <a:pt x="482" y="31"/>
                </a:lnTo>
                <a:lnTo>
                  <a:pt x="479" y="30"/>
                </a:lnTo>
                <a:lnTo>
                  <a:pt x="476" y="30"/>
                </a:lnTo>
                <a:lnTo>
                  <a:pt x="474" y="31"/>
                </a:lnTo>
                <a:lnTo>
                  <a:pt x="474" y="29"/>
                </a:lnTo>
                <a:lnTo>
                  <a:pt x="474" y="28"/>
                </a:lnTo>
                <a:lnTo>
                  <a:pt x="475" y="27"/>
                </a:lnTo>
                <a:lnTo>
                  <a:pt x="478" y="27"/>
                </a:lnTo>
                <a:lnTo>
                  <a:pt x="479" y="26"/>
                </a:lnTo>
                <a:lnTo>
                  <a:pt x="479" y="26"/>
                </a:lnTo>
                <a:lnTo>
                  <a:pt x="480" y="25"/>
                </a:lnTo>
                <a:lnTo>
                  <a:pt x="502" y="18"/>
                </a:lnTo>
                <a:lnTo>
                  <a:pt x="522" y="12"/>
                </a:lnTo>
                <a:lnTo>
                  <a:pt x="530" y="9"/>
                </a:lnTo>
                <a:lnTo>
                  <a:pt x="538" y="7"/>
                </a:lnTo>
                <a:lnTo>
                  <a:pt x="544" y="4"/>
                </a:lnTo>
                <a:lnTo>
                  <a:pt x="548" y="3"/>
                </a:lnTo>
                <a:lnTo>
                  <a:pt x="553" y="2"/>
                </a:lnTo>
                <a:lnTo>
                  <a:pt x="556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 flipH="1">
            <a:off x="5076538" y="4878160"/>
            <a:ext cx="1030851" cy="1305671"/>
            <a:chOff x="8388350" y="3783013"/>
            <a:chExt cx="876300" cy="1317625"/>
          </a:xfrm>
          <a:solidFill>
            <a:schemeClr val="tx1"/>
          </a:solidFill>
        </p:grpSpPr>
        <p:sp>
          <p:nvSpPr>
            <p:cNvPr id="4" name="Freeform 253"/>
            <p:cNvSpPr>
              <a:spLocks noEditPoints="1"/>
            </p:cNvSpPr>
            <p:nvPr/>
          </p:nvSpPr>
          <p:spPr bwMode="auto">
            <a:xfrm>
              <a:off x="8558213" y="3797300"/>
              <a:ext cx="436563" cy="404813"/>
            </a:xfrm>
            <a:custGeom>
              <a:avLst/>
              <a:gdLst>
                <a:gd name="T0" fmla="*/ 136 w 275"/>
                <a:gd name="T1" fmla="*/ 3 h 255"/>
                <a:gd name="T2" fmla="*/ 147 w 275"/>
                <a:gd name="T3" fmla="*/ 1 h 255"/>
                <a:gd name="T4" fmla="*/ 158 w 275"/>
                <a:gd name="T5" fmla="*/ 1 h 255"/>
                <a:gd name="T6" fmla="*/ 181 w 275"/>
                <a:gd name="T7" fmla="*/ 8 h 255"/>
                <a:gd name="T8" fmla="*/ 192 w 275"/>
                <a:gd name="T9" fmla="*/ 13 h 255"/>
                <a:gd name="T10" fmla="*/ 215 w 275"/>
                <a:gd name="T11" fmla="*/ 18 h 255"/>
                <a:gd name="T12" fmla="*/ 224 w 275"/>
                <a:gd name="T13" fmla="*/ 26 h 255"/>
                <a:gd name="T14" fmla="*/ 240 w 275"/>
                <a:gd name="T15" fmla="*/ 39 h 255"/>
                <a:gd name="T16" fmla="*/ 247 w 275"/>
                <a:gd name="T17" fmla="*/ 44 h 255"/>
                <a:gd name="T18" fmla="*/ 250 w 275"/>
                <a:gd name="T19" fmla="*/ 51 h 255"/>
                <a:gd name="T20" fmla="*/ 261 w 275"/>
                <a:gd name="T21" fmla="*/ 64 h 255"/>
                <a:gd name="T22" fmla="*/ 270 w 275"/>
                <a:gd name="T23" fmla="*/ 84 h 255"/>
                <a:gd name="T24" fmla="*/ 275 w 275"/>
                <a:gd name="T25" fmla="*/ 106 h 255"/>
                <a:gd name="T26" fmla="*/ 274 w 275"/>
                <a:gd name="T27" fmla="*/ 124 h 255"/>
                <a:gd name="T28" fmla="*/ 266 w 275"/>
                <a:gd name="T29" fmla="*/ 167 h 255"/>
                <a:gd name="T30" fmla="*/ 262 w 275"/>
                <a:gd name="T31" fmla="*/ 177 h 255"/>
                <a:gd name="T32" fmla="*/ 251 w 275"/>
                <a:gd name="T33" fmla="*/ 171 h 255"/>
                <a:gd name="T34" fmla="*/ 254 w 275"/>
                <a:gd name="T35" fmla="*/ 184 h 255"/>
                <a:gd name="T36" fmla="*/ 255 w 275"/>
                <a:gd name="T37" fmla="*/ 192 h 255"/>
                <a:gd name="T38" fmla="*/ 249 w 275"/>
                <a:gd name="T39" fmla="*/ 198 h 255"/>
                <a:gd name="T40" fmla="*/ 240 w 275"/>
                <a:gd name="T41" fmla="*/ 209 h 255"/>
                <a:gd name="T42" fmla="*/ 237 w 275"/>
                <a:gd name="T43" fmla="*/ 216 h 255"/>
                <a:gd name="T44" fmla="*/ 229 w 275"/>
                <a:gd name="T45" fmla="*/ 219 h 255"/>
                <a:gd name="T46" fmla="*/ 219 w 275"/>
                <a:gd name="T47" fmla="*/ 225 h 255"/>
                <a:gd name="T48" fmla="*/ 213 w 275"/>
                <a:gd name="T49" fmla="*/ 232 h 255"/>
                <a:gd name="T50" fmla="*/ 204 w 275"/>
                <a:gd name="T51" fmla="*/ 234 h 255"/>
                <a:gd name="T52" fmla="*/ 200 w 275"/>
                <a:gd name="T53" fmla="*/ 236 h 255"/>
                <a:gd name="T54" fmla="*/ 196 w 275"/>
                <a:gd name="T55" fmla="*/ 241 h 255"/>
                <a:gd name="T56" fmla="*/ 190 w 275"/>
                <a:gd name="T57" fmla="*/ 243 h 255"/>
                <a:gd name="T58" fmla="*/ 189 w 275"/>
                <a:gd name="T59" fmla="*/ 239 h 255"/>
                <a:gd name="T60" fmla="*/ 178 w 275"/>
                <a:gd name="T61" fmla="*/ 242 h 255"/>
                <a:gd name="T62" fmla="*/ 149 w 275"/>
                <a:gd name="T63" fmla="*/ 250 h 255"/>
                <a:gd name="T64" fmla="*/ 130 w 275"/>
                <a:gd name="T65" fmla="*/ 253 h 255"/>
                <a:gd name="T66" fmla="*/ 111 w 275"/>
                <a:gd name="T67" fmla="*/ 255 h 255"/>
                <a:gd name="T68" fmla="*/ 117 w 275"/>
                <a:gd name="T69" fmla="*/ 250 h 255"/>
                <a:gd name="T70" fmla="*/ 131 w 275"/>
                <a:gd name="T71" fmla="*/ 249 h 255"/>
                <a:gd name="T72" fmla="*/ 162 w 275"/>
                <a:gd name="T73" fmla="*/ 236 h 255"/>
                <a:gd name="T74" fmla="*/ 202 w 275"/>
                <a:gd name="T75" fmla="*/ 216 h 255"/>
                <a:gd name="T76" fmla="*/ 228 w 275"/>
                <a:gd name="T77" fmla="*/ 192 h 255"/>
                <a:gd name="T78" fmla="*/ 253 w 275"/>
                <a:gd name="T79" fmla="*/ 126 h 255"/>
                <a:gd name="T80" fmla="*/ 251 w 275"/>
                <a:gd name="T81" fmla="*/ 103 h 255"/>
                <a:gd name="T82" fmla="*/ 244 w 275"/>
                <a:gd name="T83" fmla="*/ 75 h 255"/>
                <a:gd name="T84" fmla="*/ 195 w 275"/>
                <a:gd name="T85" fmla="*/ 31 h 255"/>
                <a:gd name="T86" fmla="*/ 168 w 275"/>
                <a:gd name="T87" fmla="*/ 21 h 255"/>
                <a:gd name="T88" fmla="*/ 128 w 275"/>
                <a:gd name="T89" fmla="*/ 20 h 255"/>
                <a:gd name="T90" fmla="*/ 103 w 275"/>
                <a:gd name="T91" fmla="*/ 27 h 255"/>
                <a:gd name="T92" fmla="*/ 17 w 275"/>
                <a:gd name="T93" fmla="*/ 129 h 255"/>
                <a:gd name="T94" fmla="*/ 60 w 275"/>
                <a:gd name="T95" fmla="*/ 217 h 255"/>
                <a:gd name="T96" fmla="*/ 63 w 275"/>
                <a:gd name="T97" fmla="*/ 237 h 255"/>
                <a:gd name="T98" fmla="*/ 29 w 275"/>
                <a:gd name="T99" fmla="*/ 199 h 255"/>
                <a:gd name="T100" fmla="*/ 8 w 275"/>
                <a:gd name="T101" fmla="*/ 158 h 255"/>
                <a:gd name="T102" fmla="*/ 1 w 275"/>
                <a:gd name="T103" fmla="*/ 136 h 255"/>
                <a:gd name="T104" fmla="*/ 4 w 275"/>
                <a:gd name="T105" fmla="*/ 126 h 255"/>
                <a:gd name="T106" fmla="*/ 17 w 275"/>
                <a:gd name="T107" fmla="*/ 73 h 255"/>
                <a:gd name="T108" fmla="*/ 25 w 275"/>
                <a:gd name="T109" fmla="*/ 61 h 255"/>
                <a:gd name="T110" fmla="*/ 43 w 275"/>
                <a:gd name="T111" fmla="*/ 40 h 255"/>
                <a:gd name="T112" fmla="*/ 56 w 275"/>
                <a:gd name="T113" fmla="*/ 37 h 255"/>
                <a:gd name="T114" fmla="*/ 71 w 275"/>
                <a:gd name="T115" fmla="*/ 20 h 255"/>
                <a:gd name="T116" fmla="*/ 82 w 275"/>
                <a:gd name="T117" fmla="*/ 16 h 255"/>
                <a:gd name="T118" fmla="*/ 107 w 275"/>
                <a:gd name="T119" fmla="*/ 6 h 255"/>
                <a:gd name="T120" fmla="*/ 130 w 275"/>
                <a:gd name="T121" fmla="*/ 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5" h="255">
                  <a:moveTo>
                    <a:pt x="82" y="16"/>
                  </a:moveTo>
                  <a:lnTo>
                    <a:pt x="82" y="16"/>
                  </a:lnTo>
                  <a:lnTo>
                    <a:pt x="82" y="16"/>
                  </a:lnTo>
                  <a:lnTo>
                    <a:pt x="82" y="17"/>
                  </a:lnTo>
                  <a:lnTo>
                    <a:pt x="82" y="16"/>
                  </a:lnTo>
                  <a:close/>
                  <a:moveTo>
                    <a:pt x="82" y="16"/>
                  </a:moveTo>
                  <a:lnTo>
                    <a:pt x="82" y="16"/>
                  </a:lnTo>
                  <a:lnTo>
                    <a:pt x="82" y="16"/>
                  </a:lnTo>
                  <a:lnTo>
                    <a:pt x="82" y="16"/>
                  </a:lnTo>
                  <a:close/>
                  <a:moveTo>
                    <a:pt x="132" y="0"/>
                  </a:moveTo>
                  <a:lnTo>
                    <a:pt x="132" y="1"/>
                  </a:lnTo>
                  <a:lnTo>
                    <a:pt x="134" y="1"/>
                  </a:lnTo>
                  <a:lnTo>
                    <a:pt x="134" y="1"/>
                  </a:lnTo>
                  <a:lnTo>
                    <a:pt x="136" y="3"/>
                  </a:lnTo>
                  <a:lnTo>
                    <a:pt x="134" y="3"/>
                  </a:lnTo>
                  <a:lnTo>
                    <a:pt x="134" y="3"/>
                  </a:lnTo>
                  <a:lnTo>
                    <a:pt x="136" y="3"/>
                  </a:lnTo>
                  <a:lnTo>
                    <a:pt x="136" y="3"/>
                  </a:lnTo>
                  <a:lnTo>
                    <a:pt x="136" y="3"/>
                  </a:lnTo>
                  <a:lnTo>
                    <a:pt x="136" y="3"/>
                  </a:lnTo>
                  <a:lnTo>
                    <a:pt x="137" y="1"/>
                  </a:lnTo>
                  <a:lnTo>
                    <a:pt x="139" y="1"/>
                  </a:lnTo>
                  <a:lnTo>
                    <a:pt x="140" y="1"/>
                  </a:lnTo>
                  <a:lnTo>
                    <a:pt x="140" y="3"/>
                  </a:lnTo>
                  <a:lnTo>
                    <a:pt x="140" y="3"/>
                  </a:lnTo>
                  <a:lnTo>
                    <a:pt x="140" y="4"/>
                  </a:lnTo>
                  <a:lnTo>
                    <a:pt x="140" y="4"/>
                  </a:lnTo>
                  <a:lnTo>
                    <a:pt x="143" y="4"/>
                  </a:lnTo>
                  <a:lnTo>
                    <a:pt x="143" y="4"/>
                  </a:lnTo>
                  <a:lnTo>
                    <a:pt x="143" y="3"/>
                  </a:lnTo>
                  <a:lnTo>
                    <a:pt x="144" y="3"/>
                  </a:lnTo>
                  <a:lnTo>
                    <a:pt x="145" y="3"/>
                  </a:lnTo>
                  <a:lnTo>
                    <a:pt x="147" y="1"/>
                  </a:lnTo>
                  <a:lnTo>
                    <a:pt x="147" y="1"/>
                  </a:lnTo>
                  <a:lnTo>
                    <a:pt x="148" y="1"/>
                  </a:lnTo>
                  <a:lnTo>
                    <a:pt x="148" y="1"/>
                  </a:lnTo>
                  <a:lnTo>
                    <a:pt x="148" y="0"/>
                  </a:lnTo>
                  <a:lnTo>
                    <a:pt x="148" y="1"/>
                  </a:lnTo>
                  <a:lnTo>
                    <a:pt x="149" y="1"/>
                  </a:lnTo>
                  <a:lnTo>
                    <a:pt x="151" y="1"/>
                  </a:lnTo>
                  <a:lnTo>
                    <a:pt x="152" y="1"/>
                  </a:lnTo>
                  <a:lnTo>
                    <a:pt x="152" y="3"/>
                  </a:lnTo>
                  <a:lnTo>
                    <a:pt x="152" y="4"/>
                  </a:lnTo>
                  <a:lnTo>
                    <a:pt x="153" y="4"/>
                  </a:lnTo>
                  <a:lnTo>
                    <a:pt x="153" y="3"/>
                  </a:lnTo>
                  <a:lnTo>
                    <a:pt x="154" y="1"/>
                  </a:lnTo>
                  <a:lnTo>
                    <a:pt x="156" y="3"/>
                  </a:lnTo>
                  <a:lnTo>
                    <a:pt x="156" y="3"/>
                  </a:lnTo>
                  <a:lnTo>
                    <a:pt x="156" y="1"/>
                  </a:lnTo>
                  <a:lnTo>
                    <a:pt x="157" y="1"/>
                  </a:lnTo>
                  <a:lnTo>
                    <a:pt x="158" y="1"/>
                  </a:lnTo>
                  <a:lnTo>
                    <a:pt x="160" y="1"/>
                  </a:lnTo>
                  <a:lnTo>
                    <a:pt x="161" y="1"/>
                  </a:lnTo>
                  <a:lnTo>
                    <a:pt x="162" y="1"/>
                  </a:lnTo>
                  <a:lnTo>
                    <a:pt x="165" y="3"/>
                  </a:lnTo>
                  <a:lnTo>
                    <a:pt x="168" y="3"/>
                  </a:lnTo>
                  <a:lnTo>
                    <a:pt x="169" y="4"/>
                  </a:lnTo>
                  <a:lnTo>
                    <a:pt x="172" y="4"/>
                  </a:lnTo>
                  <a:lnTo>
                    <a:pt x="174" y="4"/>
                  </a:lnTo>
                  <a:lnTo>
                    <a:pt x="175" y="4"/>
                  </a:lnTo>
                  <a:lnTo>
                    <a:pt x="175" y="4"/>
                  </a:lnTo>
                  <a:lnTo>
                    <a:pt x="174" y="5"/>
                  </a:lnTo>
                  <a:lnTo>
                    <a:pt x="175" y="5"/>
                  </a:lnTo>
                  <a:lnTo>
                    <a:pt x="177" y="5"/>
                  </a:lnTo>
                  <a:lnTo>
                    <a:pt x="178" y="5"/>
                  </a:lnTo>
                  <a:lnTo>
                    <a:pt x="178" y="5"/>
                  </a:lnTo>
                  <a:lnTo>
                    <a:pt x="179" y="6"/>
                  </a:lnTo>
                  <a:lnTo>
                    <a:pt x="181" y="8"/>
                  </a:lnTo>
                  <a:lnTo>
                    <a:pt x="182" y="9"/>
                  </a:lnTo>
                  <a:lnTo>
                    <a:pt x="183" y="9"/>
                  </a:lnTo>
                  <a:lnTo>
                    <a:pt x="185" y="8"/>
                  </a:lnTo>
                  <a:lnTo>
                    <a:pt x="185" y="6"/>
                  </a:lnTo>
                  <a:lnTo>
                    <a:pt x="185" y="6"/>
                  </a:lnTo>
                  <a:lnTo>
                    <a:pt x="186" y="8"/>
                  </a:lnTo>
                  <a:lnTo>
                    <a:pt x="187" y="8"/>
                  </a:lnTo>
                  <a:lnTo>
                    <a:pt x="189" y="8"/>
                  </a:lnTo>
                  <a:lnTo>
                    <a:pt x="190" y="8"/>
                  </a:lnTo>
                  <a:lnTo>
                    <a:pt x="192" y="8"/>
                  </a:lnTo>
                  <a:lnTo>
                    <a:pt x="192" y="9"/>
                  </a:lnTo>
                  <a:lnTo>
                    <a:pt x="192" y="9"/>
                  </a:lnTo>
                  <a:lnTo>
                    <a:pt x="191" y="10"/>
                  </a:lnTo>
                  <a:lnTo>
                    <a:pt x="191" y="10"/>
                  </a:lnTo>
                  <a:lnTo>
                    <a:pt x="191" y="12"/>
                  </a:lnTo>
                  <a:lnTo>
                    <a:pt x="191" y="13"/>
                  </a:lnTo>
                  <a:lnTo>
                    <a:pt x="192" y="13"/>
                  </a:lnTo>
                  <a:lnTo>
                    <a:pt x="194" y="13"/>
                  </a:lnTo>
                  <a:lnTo>
                    <a:pt x="195" y="12"/>
                  </a:lnTo>
                  <a:lnTo>
                    <a:pt x="196" y="12"/>
                  </a:lnTo>
                  <a:lnTo>
                    <a:pt x="198" y="13"/>
                  </a:lnTo>
                  <a:lnTo>
                    <a:pt x="199" y="10"/>
                  </a:lnTo>
                  <a:lnTo>
                    <a:pt x="199" y="12"/>
                  </a:lnTo>
                  <a:lnTo>
                    <a:pt x="200" y="12"/>
                  </a:lnTo>
                  <a:lnTo>
                    <a:pt x="202" y="12"/>
                  </a:lnTo>
                  <a:lnTo>
                    <a:pt x="203" y="12"/>
                  </a:lnTo>
                  <a:lnTo>
                    <a:pt x="202" y="13"/>
                  </a:lnTo>
                  <a:lnTo>
                    <a:pt x="203" y="13"/>
                  </a:lnTo>
                  <a:lnTo>
                    <a:pt x="204" y="14"/>
                  </a:lnTo>
                  <a:lnTo>
                    <a:pt x="206" y="14"/>
                  </a:lnTo>
                  <a:lnTo>
                    <a:pt x="207" y="13"/>
                  </a:lnTo>
                  <a:lnTo>
                    <a:pt x="208" y="14"/>
                  </a:lnTo>
                  <a:lnTo>
                    <a:pt x="211" y="17"/>
                  </a:lnTo>
                  <a:lnTo>
                    <a:pt x="215" y="18"/>
                  </a:lnTo>
                  <a:lnTo>
                    <a:pt x="217" y="20"/>
                  </a:lnTo>
                  <a:lnTo>
                    <a:pt x="219" y="21"/>
                  </a:lnTo>
                  <a:lnTo>
                    <a:pt x="220" y="23"/>
                  </a:lnTo>
                  <a:lnTo>
                    <a:pt x="220" y="23"/>
                  </a:lnTo>
                  <a:lnTo>
                    <a:pt x="221" y="25"/>
                  </a:lnTo>
                  <a:lnTo>
                    <a:pt x="223" y="23"/>
                  </a:lnTo>
                  <a:lnTo>
                    <a:pt x="221" y="23"/>
                  </a:lnTo>
                  <a:lnTo>
                    <a:pt x="221" y="23"/>
                  </a:lnTo>
                  <a:lnTo>
                    <a:pt x="220" y="23"/>
                  </a:lnTo>
                  <a:lnTo>
                    <a:pt x="220" y="22"/>
                  </a:lnTo>
                  <a:lnTo>
                    <a:pt x="221" y="22"/>
                  </a:lnTo>
                  <a:lnTo>
                    <a:pt x="221" y="22"/>
                  </a:lnTo>
                  <a:lnTo>
                    <a:pt x="223" y="23"/>
                  </a:lnTo>
                  <a:lnTo>
                    <a:pt x="223" y="25"/>
                  </a:lnTo>
                  <a:lnTo>
                    <a:pt x="221" y="26"/>
                  </a:lnTo>
                  <a:lnTo>
                    <a:pt x="223" y="26"/>
                  </a:lnTo>
                  <a:lnTo>
                    <a:pt x="224" y="26"/>
                  </a:lnTo>
                  <a:lnTo>
                    <a:pt x="226" y="26"/>
                  </a:lnTo>
                  <a:lnTo>
                    <a:pt x="228" y="26"/>
                  </a:lnTo>
                  <a:lnTo>
                    <a:pt x="230" y="27"/>
                  </a:lnTo>
                  <a:lnTo>
                    <a:pt x="230" y="29"/>
                  </a:lnTo>
                  <a:lnTo>
                    <a:pt x="230" y="30"/>
                  </a:lnTo>
                  <a:lnTo>
                    <a:pt x="234" y="30"/>
                  </a:lnTo>
                  <a:lnTo>
                    <a:pt x="234" y="31"/>
                  </a:lnTo>
                  <a:lnTo>
                    <a:pt x="234" y="33"/>
                  </a:lnTo>
                  <a:lnTo>
                    <a:pt x="234" y="34"/>
                  </a:lnTo>
                  <a:lnTo>
                    <a:pt x="233" y="34"/>
                  </a:lnTo>
                  <a:lnTo>
                    <a:pt x="234" y="35"/>
                  </a:lnTo>
                  <a:lnTo>
                    <a:pt x="236" y="37"/>
                  </a:lnTo>
                  <a:lnTo>
                    <a:pt x="237" y="37"/>
                  </a:lnTo>
                  <a:lnTo>
                    <a:pt x="237" y="39"/>
                  </a:lnTo>
                  <a:lnTo>
                    <a:pt x="237" y="38"/>
                  </a:lnTo>
                  <a:lnTo>
                    <a:pt x="238" y="39"/>
                  </a:lnTo>
                  <a:lnTo>
                    <a:pt x="240" y="39"/>
                  </a:lnTo>
                  <a:lnTo>
                    <a:pt x="240" y="39"/>
                  </a:lnTo>
                  <a:lnTo>
                    <a:pt x="238" y="39"/>
                  </a:lnTo>
                  <a:lnTo>
                    <a:pt x="240" y="40"/>
                  </a:lnTo>
                  <a:lnTo>
                    <a:pt x="240" y="40"/>
                  </a:lnTo>
                  <a:lnTo>
                    <a:pt x="241" y="42"/>
                  </a:lnTo>
                  <a:lnTo>
                    <a:pt x="241" y="40"/>
                  </a:lnTo>
                  <a:lnTo>
                    <a:pt x="241" y="39"/>
                  </a:lnTo>
                  <a:lnTo>
                    <a:pt x="240" y="38"/>
                  </a:lnTo>
                  <a:lnTo>
                    <a:pt x="242" y="39"/>
                  </a:lnTo>
                  <a:lnTo>
                    <a:pt x="244" y="39"/>
                  </a:lnTo>
                  <a:lnTo>
                    <a:pt x="244" y="40"/>
                  </a:lnTo>
                  <a:lnTo>
                    <a:pt x="244" y="42"/>
                  </a:lnTo>
                  <a:lnTo>
                    <a:pt x="245" y="43"/>
                  </a:lnTo>
                  <a:lnTo>
                    <a:pt x="245" y="43"/>
                  </a:lnTo>
                  <a:lnTo>
                    <a:pt x="246" y="44"/>
                  </a:lnTo>
                  <a:lnTo>
                    <a:pt x="247" y="44"/>
                  </a:lnTo>
                  <a:lnTo>
                    <a:pt x="247" y="44"/>
                  </a:lnTo>
                  <a:lnTo>
                    <a:pt x="247" y="44"/>
                  </a:lnTo>
                  <a:lnTo>
                    <a:pt x="249" y="46"/>
                  </a:lnTo>
                  <a:lnTo>
                    <a:pt x="249" y="46"/>
                  </a:lnTo>
                  <a:lnTo>
                    <a:pt x="247" y="46"/>
                  </a:lnTo>
                  <a:lnTo>
                    <a:pt x="247" y="46"/>
                  </a:lnTo>
                  <a:lnTo>
                    <a:pt x="247" y="44"/>
                  </a:lnTo>
                  <a:lnTo>
                    <a:pt x="246" y="44"/>
                  </a:lnTo>
                  <a:lnTo>
                    <a:pt x="246" y="46"/>
                  </a:lnTo>
                  <a:lnTo>
                    <a:pt x="246" y="47"/>
                  </a:lnTo>
                  <a:lnTo>
                    <a:pt x="247" y="47"/>
                  </a:lnTo>
                  <a:lnTo>
                    <a:pt x="249" y="47"/>
                  </a:lnTo>
                  <a:lnTo>
                    <a:pt x="250" y="47"/>
                  </a:lnTo>
                  <a:lnTo>
                    <a:pt x="250" y="47"/>
                  </a:lnTo>
                  <a:lnTo>
                    <a:pt x="251" y="48"/>
                  </a:lnTo>
                  <a:lnTo>
                    <a:pt x="250" y="48"/>
                  </a:lnTo>
                  <a:lnTo>
                    <a:pt x="249" y="48"/>
                  </a:lnTo>
                  <a:lnTo>
                    <a:pt x="250" y="51"/>
                  </a:lnTo>
                  <a:lnTo>
                    <a:pt x="251" y="50"/>
                  </a:lnTo>
                  <a:lnTo>
                    <a:pt x="250" y="50"/>
                  </a:lnTo>
                  <a:lnTo>
                    <a:pt x="250" y="51"/>
                  </a:lnTo>
                  <a:lnTo>
                    <a:pt x="251" y="51"/>
                  </a:lnTo>
                  <a:lnTo>
                    <a:pt x="253" y="52"/>
                  </a:lnTo>
                  <a:lnTo>
                    <a:pt x="254" y="52"/>
                  </a:lnTo>
                  <a:lnTo>
                    <a:pt x="255" y="54"/>
                  </a:lnTo>
                  <a:lnTo>
                    <a:pt x="257" y="55"/>
                  </a:lnTo>
                  <a:lnTo>
                    <a:pt x="257" y="56"/>
                  </a:lnTo>
                  <a:lnTo>
                    <a:pt x="257" y="57"/>
                  </a:lnTo>
                  <a:lnTo>
                    <a:pt x="257" y="57"/>
                  </a:lnTo>
                  <a:lnTo>
                    <a:pt x="257" y="59"/>
                  </a:lnTo>
                  <a:lnTo>
                    <a:pt x="258" y="60"/>
                  </a:lnTo>
                  <a:lnTo>
                    <a:pt x="259" y="61"/>
                  </a:lnTo>
                  <a:lnTo>
                    <a:pt x="259" y="61"/>
                  </a:lnTo>
                  <a:lnTo>
                    <a:pt x="261" y="63"/>
                  </a:lnTo>
                  <a:lnTo>
                    <a:pt x="261" y="64"/>
                  </a:lnTo>
                  <a:lnTo>
                    <a:pt x="262" y="65"/>
                  </a:lnTo>
                  <a:lnTo>
                    <a:pt x="262" y="67"/>
                  </a:lnTo>
                  <a:lnTo>
                    <a:pt x="261" y="68"/>
                  </a:lnTo>
                  <a:lnTo>
                    <a:pt x="259" y="68"/>
                  </a:lnTo>
                  <a:lnTo>
                    <a:pt x="259" y="69"/>
                  </a:lnTo>
                  <a:lnTo>
                    <a:pt x="261" y="69"/>
                  </a:lnTo>
                  <a:lnTo>
                    <a:pt x="262" y="71"/>
                  </a:lnTo>
                  <a:lnTo>
                    <a:pt x="263" y="72"/>
                  </a:lnTo>
                  <a:lnTo>
                    <a:pt x="264" y="72"/>
                  </a:lnTo>
                  <a:lnTo>
                    <a:pt x="264" y="71"/>
                  </a:lnTo>
                  <a:lnTo>
                    <a:pt x="266" y="73"/>
                  </a:lnTo>
                  <a:lnTo>
                    <a:pt x="267" y="76"/>
                  </a:lnTo>
                  <a:lnTo>
                    <a:pt x="268" y="78"/>
                  </a:lnTo>
                  <a:lnTo>
                    <a:pt x="268" y="81"/>
                  </a:lnTo>
                  <a:lnTo>
                    <a:pt x="268" y="84"/>
                  </a:lnTo>
                  <a:lnTo>
                    <a:pt x="270" y="84"/>
                  </a:lnTo>
                  <a:lnTo>
                    <a:pt x="270" y="84"/>
                  </a:lnTo>
                  <a:lnTo>
                    <a:pt x="270" y="84"/>
                  </a:lnTo>
                  <a:lnTo>
                    <a:pt x="271" y="88"/>
                  </a:lnTo>
                  <a:lnTo>
                    <a:pt x="272" y="92"/>
                  </a:lnTo>
                  <a:lnTo>
                    <a:pt x="274" y="95"/>
                  </a:lnTo>
                  <a:lnTo>
                    <a:pt x="274" y="99"/>
                  </a:lnTo>
                  <a:lnTo>
                    <a:pt x="272" y="102"/>
                  </a:lnTo>
                  <a:lnTo>
                    <a:pt x="271" y="102"/>
                  </a:lnTo>
                  <a:lnTo>
                    <a:pt x="271" y="102"/>
                  </a:lnTo>
                  <a:lnTo>
                    <a:pt x="270" y="102"/>
                  </a:lnTo>
                  <a:lnTo>
                    <a:pt x="270" y="103"/>
                  </a:lnTo>
                  <a:lnTo>
                    <a:pt x="270" y="103"/>
                  </a:lnTo>
                  <a:lnTo>
                    <a:pt x="270" y="105"/>
                  </a:lnTo>
                  <a:lnTo>
                    <a:pt x="271" y="105"/>
                  </a:lnTo>
                  <a:lnTo>
                    <a:pt x="272" y="105"/>
                  </a:lnTo>
                  <a:lnTo>
                    <a:pt x="274" y="103"/>
                  </a:lnTo>
                  <a:lnTo>
                    <a:pt x="274" y="102"/>
                  </a:lnTo>
                  <a:lnTo>
                    <a:pt x="275" y="106"/>
                  </a:lnTo>
                  <a:lnTo>
                    <a:pt x="275" y="109"/>
                  </a:lnTo>
                  <a:lnTo>
                    <a:pt x="275" y="112"/>
                  </a:lnTo>
                  <a:lnTo>
                    <a:pt x="274" y="114"/>
                  </a:lnTo>
                  <a:lnTo>
                    <a:pt x="274" y="114"/>
                  </a:lnTo>
                  <a:lnTo>
                    <a:pt x="275" y="114"/>
                  </a:lnTo>
                  <a:lnTo>
                    <a:pt x="275" y="115"/>
                  </a:lnTo>
                  <a:lnTo>
                    <a:pt x="274" y="115"/>
                  </a:lnTo>
                  <a:lnTo>
                    <a:pt x="274" y="116"/>
                  </a:lnTo>
                  <a:lnTo>
                    <a:pt x="272" y="118"/>
                  </a:lnTo>
                  <a:lnTo>
                    <a:pt x="274" y="119"/>
                  </a:lnTo>
                  <a:lnTo>
                    <a:pt x="275" y="119"/>
                  </a:lnTo>
                  <a:lnTo>
                    <a:pt x="274" y="120"/>
                  </a:lnTo>
                  <a:lnTo>
                    <a:pt x="274" y="122"/>
                  </a:lnTo>
                  <a:lnTo>
                    <a:pt x="275" y="122"/>
                  </a:lnTo>
                  <a:lnTo>
                    <a:pt x="275" y="123"/>
                  </a:lnTo>
                  <a:lnTo>
                    <a:pt x="275" y="124"/>
                  </a:lnTo>
                  <a:lnTo>
                    <a:pt x="274" y="124"/>
                  </a:lnTo>
                  <a:lnTo>
                    <a:pt x="274" y="126"/>
                  </a:lnTo>
                  <a:lnTo>
                    <a:pt x="275" y="128"/>
                  </a:lnTo>
                  <a:lnTo>
                    <a:pt x="275" y="129"/>
                  </a:lnTo>
                  <a:lnTo>
                    <a:pt x="275" y="132"/>
                  </a:lnTo>
                  <a:lnTo>
                    <a:pt x="272" y="133"/>
                  </a:lnTo>
                  <a:lnTo>
                    <a:pt x="272" y="135"/>
                  </a:lnTo>
                  <a:lnTo>
                    <a:pt x="274" y="135"/>
                  </a:lnTo>
                  <a:lnTo>
                    <a:pt x="274" y="135"/>
                  </a:lnTo>
                  <a:lnTo>
                    <a:pt x="272" y="137"/>
                  </a:lnTo>
                  <a:lnTo>
                    <a:pt x="271" y="140"/>
                  </a:lnTo>
                  <a:lnTo>
                    <a:pt x="270" y="141"/>
                  </a:lnTo>
                  <a:lnTo>
                    <a:pt x="271" y="149"/>
                  </a:lnTo>
                  <a:lnTo>
                    <a:pt x="270" y="158"/>
                  </a:lnTo>
                  <a:lnTo>
                    <a:pt x="267" y="166"/>
                  </a:lnTo>
                  <a:lnTo>
                    <a:pt x="266" y="166"/>
                  </a:lnTo>
                  <a:lnTo>
                    <a:pt x="266" y="166"/>
                  </a:lnTo>
                  <a:lnTo>
                    <a:pt x="266" y="167"/>
                  </a:lnTo>
                  <a:lnTo>
                    <a:pt x="266" y="167"/>
                  </a:lnTo>
                  <a:lnTo>
                    <a:pt x="266" y="169"/>
                  </a:lnTo>
                  <a:lnTo>
                    <a:pt x="266" y="167"/>
                  </a:lnTo>
                  <a:lnTo>
                    <a:pt x="264" y="169"/>
                  </a:lnTo>
                  <a:lnTo>
                    <a:pt x="263" y="167"/>
                  </a:lnTo>
                  <a:lnTo>
                    <a:pt x="263" y="167"/>
                  </a:lnTo>
                  <a:lnTo>
                    <a:pt x="262" y="169"/>
                  </a:lnTo>
                  <a:lnTo>
                    <a:pt x="262" y="170"/>
                  </a:lnTo>
                  <a:lnTo>
                    <a:pt x="263" y="171"/>
                  </a:lnTo>
                  <a:lnTo>
                    <a:pt x="263" y="174"/>
                  </a:lnTo>
                  <a:lnTo>
                    <a:pt x="263" y="174"/>
                  </a:lnTo>
                  <a:lnTo>
                    <a:pt x="263" y="173"/>
                  </a:lnTo>
                  <a:lnTo>
                    <a:pt x="263" y="173"/>
                  </a:lnTo>
                  <a:lnTo>
                    <a:pt x="264" y="173"/>
                  </a:lnTo>
                  <a:lnTo>
                    <a:pt x="263" y="174"/>
                  </a:lnTo>
                  <a:lnTo>
                    <a:pt x="263" y="175"/>
                  </a:lnTo>
                  <a:lnTo>
                    <a:pt x="262" y="177"/>
                  </a:lnTo>
                  <a:lnTo>
                    <a:pt x="263" y="178"/>
                  </a:lnTo>
                  <a:lnTo>
                    <a:pt x="262" y="177"/>
                  </a:lnTo>
                  <a:lnTo>
                    <a:pt x="261" y="175"/>
                  </a:lnTo>
                  <a:lnTo>
                    <a:pt x="261" y="178"/>
                  </a:lnTo>
                  <a:lnTo>
                    <a:pt x="259" y="178"/>
                  </a:lnTo>
                  <a:lnTo>
                    <a:pt x="258" y="177"/>
                  </a:lnTo>
                  <a:lnTo>
                    <a:pt x="258" y="175"/>
                  </a:lnTo>
                  <a:lnTo>
                    <a:pt x="257" y="173"/>
                  </a:lnTo>
                  <a:lnTo>
                    <a:pt x="257" y="173"/>
                  </a:lnTo>
                  <a:lnTo>
                    <a:pt x="254" y="171"/>
                  </a:lnTo>
                  <a:lnTo>
                    <a:pt x="254" y="174"/>
                  </a:lnTo>
                  <a:lnTo>
                    <a:pt x="253" y="174"/>
                  </a:lnTo>
                  <a:lnTo>
                    <a:pt x="253" y="173"/>
                  </a:lnTo>
                  <a:lnTo>
                    <a:pt x="253" y="171"/>
                  </a:lnTo>
                  <a:lnTo>
                    <a:pt x="253" y="171"/>
                  </a:lnTo>
                  <a:lnTo>
                    <a:pt x="253" y="171"/>
                  </a:lnTo>
                  <a:lnTo>
                    <a:pt x="251" y="171"/>
                  </a:lnTo>
                  <a:lnTo>
                    <a:pt x="251" y="174"/>
                  </a:lnTo>
                  <a:lnTo>
                    <a:pt x="253" y="175"/>
                  </a:lnTo>
                  <a:lnTo>
                    <a:pt x="254" y="175"/>
                  </a:lnTo>
                  <a:lnTo>
                    <a:pt x="255" y="175"/>
                  </a:lnTo>
                  <a:lnTo>
                    <a:pt x="255" y="178"/>
                  </a:lnTo>
                  <a:lnTo>
                    <a:pt x="255" y="179"/>
                  </a:lnTo>
                  <a:lnTo>
                    <a:pt x="257" y="181"/>
                  </a:lnTo>
                  <a:lnTo>
                    <a:pt x="258" y="182"/>
                  </a:lnTo>
                  <a:lnTo>
                    <a:pt x="257" y="183"/>
                  </a:lnTo>
                  <a:lnTo>
                    <a:pt x="257" y="183"/>
                  </a:lnTo>
                  <a:lnTo>
                    <a:pt x="257" y="182"/>
                  </a:lnTo>
                  <a:lnTo>
                    <a:pt x="257" y="182"/>
                  </a:lnTo>
                  <a:lnTo>
                    <a:pt x="257" y="181"/>
                  </a:lnTo>
                  <a:lnTo>
                    <a:pt x="257" y="181"/>
                  </a:lnTo>
                  <a:lnTo>
                    <a:pt x="255" y="181"/>
                  </a:lnTo>
                  <a:lnTo>
                    <a:pt x="254" y="182"/>
                  </a:lnTo>
                  <a:lnTo>
                    <a:pt x="254" y="184"/>
                  </a:lnTo>
                  <a:lnTo>
                    <a:pt x="254" y="184"/>
                  </a:lnTo>
                  <a:lnTo>
                    <a:pt x="255" y="184"/>
                  </a:lnTo>
                  <a:lnTo>
                    <a:pt x="255" y="186"/>
                  </a:lnTo>
                  <a:lnTo>
                    <a:pt x="257" y="187"/>
                  </a:lnTo>
                  <a:lnTo>
                    <a:pt x="257" y="187"/>
                  </a:lnTo>
                  <a:lnTo>
                    <a:pt x="255" y="188"/>
                  </a:lnTo>
                  <a:lnTo>
                    <a:pt x="255" y="187"/>
                  </a:lnTo>
                  <a:lnTo>
                    <a:pt x="254" y="187"/>
                  </a:lnTo>
                  <a:lnTo>
                    <a:pt x="254" y="187"/>
                  </a:lnTo>
                  <a:lnTo>
                    <a:pt x="253" y="188"/>
                  </a:lnTo>
                  <a:lnTo>
                    <a:pt x="254" y="188"/>
                  </a:lnTo>
                  <a:lnTo>
                    <a:pt x="254" y="190"/>
                  </a:lnTo>
                  <a:lnTo>
                    <a:pt x="254" y="191"/>
                  </a:lnTo>
                  <a:lnTo>
                    <a:pt x="254" y="191"/>
                  </a:lnTo>
                  <a:lnTo>
                    <a:pt x="255" y="190"/>
                  </a:lnTo>
                  <a:lnTo>
                    <a:pt x="255" y="191"/>
                  </a:lnTo>
                  <a:lnTo>
                    <a:pt x="255" y="192"/>
                  </a:lnTo>
                  <a:lnTo>
                    <a:pt x="254" y="194"/>
                  </a:lnTo>
                  <a:lnTo>
                    <a:pt x="254" y="194"/>
                  </a:lnTo>
                  <a:lnTo>
                    <a:pt x="254" y="195"/>
                  </a:lnTo>
                  <a:lnTo>
                    <a:pt x="253" y="195"/>
                  </a:lnTo>
                  <a:lnTo>
                    <a:pt x="253" y="194"/>
                  </a:lnTo>
                  <a:lnTo>
                    <a:pt x="251" y="192"/>
                  </a:lnTo>
                  <a:lnTo>
                    <a:pt x="250" y="191"/>
                  </a:lnTo>
                  <a:lnTo>
                    <a:pt x="249" y="192"/>
                  </a:lnTo>
                  <a:lnTo>
                    <a:pt x="250" y="192"/>
                  </a:lnTo>
                  <a:lnTo>
                    <a:pt x="250" y="194"/>
                  </a:lnTo>
                  <a:lnTo>
                    <a:pt x="250" y="195"/>
                  </a:lnTo>
                  <a:lnTo>
                    <a:pt x="251" y="196"/>
                  </a:lnTo>
                  <a:lnTo>
                    <a:pt x="253" y="198"/>
                  </a:lnTo>
                  <a:lnTo>
                    <a:pt x="250" y="198"/>
                  </a:lnTo>
                  <a:lnTo>
                    <a:pt x="250" y="196"/>
                  </a:lnTo>
                  <a:lnTo>
                    <a:pt x="249" y="196"/>
                  </a:lnTo>
                  <a:lnTo>
                    <a:pt x="249" y="198"/>
                  </a:lnTo>
                  <a:lnTo>
                    <a:pt x="249" y="199"/>
                  </a:lnTo>
                  <a:lnTo>
                    <a:pt x="247" y="200"/>
                  </a:lnTo>
                  <a:lnTo>
                    <a:pt x="247" y="200"/>
                  </a:lnTo>
                  <a:lnTo>
                    <a:pt x="246" y="200"/>
                  </a:lnTo>
                  <a:lnTo>
                    <a:pt x="247" y="201"/>
                  </a:lnTo>
                  <a:lnTo>
                    <a:pt x="246" y="201"/>
                  </a:lnTo>
                  <a:lnTo>
                    <a:pt x="244" y="201"/>
                  </a:lnTo>
                  <a:lnTo>
                    <a:pt x="244" y="203"/>
                  </a:lnTo>
                  <a:lnTo>
                    <a:pt x="244" y="204"/>
                  </a:lnTo>
                  <a:lnTo>
                    <a:pt x="242" y="205"/>
                  </a:lnTo>
                  <a:lnTo>
                    <a:pt x="242" y="207"/>
                  </a:lnTo>
                  <a:lnTo>
                    <a:pt x="241" y="205"/>
                  </a:lnTo>
                  <a:lnTo>
                    <a:pt x="240" y="207"/>
                  </a:lnTo>
                  <a:lnTo>
                    <a:pt x="240" y="207"/>
                  </a:lnTo>
                  <a:lnTo>
                    <a:pt x="240" y="208"/>
                  </a:lnTo>
                  <a:lnTo>
                    <a:pt x="240" y="208"/>
                  </a:lnTo>
                  <a:lnTo>
                    <a:pt x="240" y="209"/>
                  </a:lnTo>
                  <a:lnTo>
                    <a:pt x="241" y="208"/>
                  </a:lnTo>
                  <a:lnTo>
                    <a:pt x="242" y="208"/>
                  </a:lnTo>
                  <a:lnTo>
                    <a:pt x="242" y="207"/>
                  </a:lnTo>
                  <a:lnTo>
                    <a:pt x="242" y="207"/>
                  </a:lnTo>
                  <a:lnTo>
                    <a:pt x="244" y="207"/>
                  </a:lnTo>
                  <a:lnTo>
                    <a:pt x="242" y="207"/>
                  </a:lnTo>
                  <a:lnTo>
                    <a:pt x="242" y="208"/>
                  </a:lnTo>
                  <a:lnTo>
                    <a:pt x="241" y="209"/>
                  </a:lnTo>
                  <a:lnTo>
                    <a:pt x="241" y="211"/>
                  </a:lnTo>
                  <a:lnTo>
                    <a:pt x="241" y="211"/>
                  </a:lnTo>
                  <a:lnTo>
                    <a:pt x="240" y="212"/>
                  </a:lnTo>
                  <a:lnTo>
                    <a:pt x="240" y="213"/>
                  </a:lnTo>
                  <a:lnTo>
                    <a:pt x="240" y="213"/>
                  </a:lnTo>
                  <a:lnTo>
                    <a:pt x="238" y="213"/>
                  </a:lnTo>
                  <a:lnTo>
                    <a:pt x="238" y="213"/>
                  </a:lnTo>
                  <a:lnTo>
                    <a:pt x="238" y="215"/>
                  </a:lnTo>
                  <a:lnTo>
                    <a:pt x="237" y="216"/>
                  </a:lnTo>
                  <a:lnTo>
                    <a:pt x="237" y="216"/>
                  </a:lnTo>
                  <a:lnTo>
                    <a:pt x="236" y="215"/>
                  </a:lnTo>
                  <a:lnTo>
                    <a:pt x="234" y="215"/>
                  </a:lnTo>
                  <a:lnTo>
                    <a:pt x="233" y="216"/>
                  </a:lnTo>
                  <a:lnTo>
                    <a:pt x="234" y="213"/>
                  </a:lnTo>
                  <a:lnTo>
                    <a:pt x="234" y="213"/>
                  </a:lnTo>
                  <a:lnTo>
                    <a:pt x="233" y="213"/>
                  </a:lnTo>
                  <a:lnTo>
                    <a:pt x="232" y="215"/>
                  </a:lnTo>
                  <a:lnTo>
                    <a:pt x="233" y="217"/>
                  </a:lnTo>
                  <a:lnTo>
                    <a:pt x="233" y="220"/>
                  </a:lnTo>
                  <a:lnTo>
                    <a:pt x="233" y="220"/>
                  </a:lnTo>
                  <a:lnTo>
                    <a:pt x="232" y="220"/>
                  </a:lnTo>
                  <a:lnTo>
                    <a:pt x="232" y="220"/>
                  </a:lnTo>
                  <a:lnTo>
                    <a:pt x="230" y="221"/>
                  </a:lnTo>
                  <a:lnTo>
                    <a:pt x="232" y="219"/>
                  </a:lnTo>
                  <a:lnTo>
                    <a:pt x="230" y="217"/>
                  </a:lnTo>
                  <a:lnTo>
                    <a:pt x="229" y="219"/>
                  </a:lnTo>
                  <a:lnTo>
                    <a:pt x="226" y="219"/>
                  </a:lnTo>
                  <a:lnTo>
                    <a:pt x="226" y="220"/>
                  </a:lnTo>
                  <a:lnTo>
                    <a:pt x="226" y="221"/>
                  </a:lnTo>
                  <a:lnTo>
                    <a:pt x="226" y="222"/>
                  </a:lnTo>
                  <a:lnTo>
                    <a:pt x="226" y="222"/>
                  </a:lnTo>
                  <a:lnTo>
                    <a:pt x="228" y="222"/>
                  </a:lnTo>
                  <a:lnTo>
                    <a:pt x="226" y="224"/>
                  </a:lnTo>
                  <a:lnTo>
                    <a:pt x="226" y="224"/>
                  </a:lnTo>
                  <a:lnTo>
                    <a:pt x="225" y="222"/>
                  </a:lnTo>
                  <a:lnTo>
                    <a:pt x="225" y="224"/>
                  </a:lnTo>
                  <a:lnTo>
                    <a:pt x="225" y="224"/>
                  </a:lnTo>
                  <a:lnTo>
                    <a:pt x="225" y="224"/>
                  </a:lnTo>
                  <a:lnTo>
                    <a:pt x="225" y="225"/>
                  </a:lnTo>
                  <a:lnTo>
                    <a:pt x="225" y="225"/>
                  </a:lnTo>
                  <a:lnTo>
                    <a:pt x="224" y="225"/>
                  </a:lnTo>
                  <a:lnTo>
                    <a:pt x="221" y="226"/>
                  </a:lnTo>
                  <a:lnTo>
                    <a:pt x="219" y="225"/>
                  </a:lnTo>
                  <a:lnTo>
                    <a:pt x="219" y="222"/>
                  </a:lnTo>
                  <a:lnTo>
                    <a:pt x="217" y="222"/>
                  </a:lnTo>
                  <a:lnTo>
                    <a:pt x="217" y="222"/>
                  </a:lnTo>
                  <a:lnTo>
                    <a:pt x="217" y="221"/>
                  </a:lnTo>
                  <a:lnTo>
                    <a:pt x="216" y="221"/>
                  </a:lnTo>
                  <a:lnTo>
                    <a:pt x="216" y="221"/>
                  </a:lnTo>
                  <a:lnTo>
                    <a:pt x="215" y="220"/>
                  </a:lnTo>
                  <a:lnTo>
                    <a:pt x="213" y="221"/>
                  </a:lnTo>
                  <a:lnTo>
                    <a:pt x="213" y="222"/>
                  </a:lnTo>
                  <a:lnTo>
                    <a:pt x="215" y="224"/>
                  </a:lnTo>
                  <a:lnTo>
                    <a:pt x="215" y="225"/>
                  </a:lnTo>
                  <a:lnTo>
                    <a:pt x="215" y="226"/>
                  </a:lnTo>
                  <a:lnTo>
                    <a:pt x="215" y="228"/>
                  </a:lnTo>
                  <a:lnTo>
                    <a:pt x="215" y="229"/>
                  </a:lnTo>
                  <a:lnTo>
                    <a:pt x="216" y="230"/>
                  </a:lnTo>
                  <a:lnTo>
                    <a:pt x="215" y="232"/>
                  </a:lnTo>
                  <a:lnTo>
                    <a:pt x="213" y="232"/>
                  </a:lnTo>
                  <a:lnTo>
                    <a:pt x="212" y="230"/>
                  </a:lnTo>
                  <a:lnTo>
                    <a:pt x="211" y="230"/>
                  </a:lnTo>
                  <a:lnTo>
                    <a:pt x="209" y="230"/>
                  </a:lnTo>
                  <a:lnTo>
                    <a:pt x="208" y="230"/>
                  </a:lnTo>
                  <a:lnTo>
                    <a:pt x="208" y="233"/>
                  </a:lnTo>
                  <a:lnTo>
                    <a:pt x="208" y="233"/>
                  </a:lnTo>
                  <a:lnTo>
                    <a:pt x="208" y="234"/>
                  </a:lnTo>
                  <a:lnTo>
                    <a:pt x="209" y="234"/>
                  </a:lnTo>
                  <a:lnTo>
                    <a:pt x="209" y="236"/>
                  </a:lnTo>
                  <a:lnTo>
                    <a:pt x="208" y="237"/>
                  </a:lnTo>
                  <a:lnTo>
                    <a:pt x="208" y="237"/>
                  </a:lnTo>
                  <a:lnTo>
                    <a:pt x="207" y="238"/>
                  </a:lnTo>
                  <a:lnTo>
                    <a:pt x="207" y="237"/>
                  </a:lnTo>
                  <a:lnTo>
                    <a:pt x="207" y="237"/>
                  </a:lnTo>
                  <a:lnTo>
                    <a:pt x="206" y="236"/>
                  </a:lnTo>
                  <a:lnTo>
                    <a:pt x="204" y="236"/>
                  </a:lnTo>
                  <a:lnTo>
                    <a:pt x="204" y="234"/>
                  </a:lnTo>
                  <a:lnTo>
                    <a:pt x="204" y="233"/>
                  </a:lnTo>
                  <a:lnTo>
                    <a:pt x="206" y="233"/>
                  </a:lnTo>
                  <a:lnTo>
                    <a:pt x="207" y="233"/>
                  </a:lnTo>
                  <a:lnTo>
                    <a:pt x="207" y="232"/>
                  </a:lnTo>
                  <a:lnTo>
                    <a:pt x="207" y="232"/>
                  </a:lnTo>
                  <a:lnTo>
                    <a:pt x="206" y="230"/>
                  </a:lnTo>
                  <a:lnTo>
                    <a:pt x="204" y="230"/>
                  </a:lnTo>
                  <a:lnTo>
                    <a:pt x="203" y="230"/>
                  </a:lnTo>
                  <a:lnTo>
                    <a:pt x="202" y="232"/>
                  </a:lnTo>
                  <a:lnTo>
                    <a:pt x="202" y="233"/>
                  </a:lnTo>
                  <a:lnTo>
                    <a:pt x="202" y="234"/>
                  </a:lnTo>
                  <a:lnTo>
                    <a:pt x="202" y="234"/>
                  </a:lnTo>
                  <a:lnTo>
                    <a:pt x="203" y="234"/>
                  </a:lnTo>
                  <a:lnTo>
                    <a:pt x="203" y="234"/>
                  </a:lnTo>
                  <a:lnTo>
                    <a:pt x="203" y="236"/>
                  </a:lnTo>
                  <a:lnTo>
                    <a:pt x="202" y="236"/>
                  </a:lnTo>
                  <a:lnTo>
                    <a:pt x="200" y="236"/>
                  </a:lnTo>
                  <a:lnTo>
                    <a:pt x="200" y="237"/>
                  </a:lnTo>
                  <a:lnTo>
                    <a:pt x="199" y="237"/>
                  </a:lnTo>
                  <a:lnTo>
                    <a:pt x="199" y="238"/>
                  </a:lnTo>
                  <a:lnTo>
                    <a:pt x="200" y="238"/>
                  </a:lnTo>
                  <a:lnTo>
                    <a:pt x="202" y="238"/>
                  </a:lnTo>
                  <a:lnTo>
                    <a:pt x="203" y="239"/>
                  </a:lnTo>
                  <a:lnTo>
                    <a:pt x="202" y="242"/>
                  </a:lnTo>
                  <a:lnTo>
                    <a:pt x="200" y="241"/>
                  </a:lnTo>
                  <a:lnTo>
                    <a:pt x="199" y="241"/>
                  </a:lnTo>
                  <a:lnTo>
                    <a:pt x="199" y="242"/>
                  </a:lnTo>
                  <a:lnTo>
                    <a:pt x="199" y="242"/>
                  </a:lnTo>
                  <a:lnTo>
                    <a:pt x="199" y="243"/>
                  </a:lnTo>
                  <a:lnTo>
                    <a:pt x="198" y="245"/>
                  </a:lnTo>
                  <a:lnTo>
                    <a:pt x="195" y="243"/>
                  </a:lnTo>
                  <a:lnTo>
                    <a:pt x="195" y="242"/>
                  </a:lnTo>
                  <a:lnTo>
                    <a:pt x="196" y="241"/>
                  </a:lnTo>
                  <a:lnTo>
                    <a:pt x="196" y="241"/>
                  </a:lnTo>
                  <a:lnTo>
                    <a:pt x="198" y="241"/>
                  </a:lnTo>
                  <a:lnTo>
                    <a:pt x="198" y="239"/>
                  </a:lnTo>
                  <a:lnTo>
                    <a:pt x="198" y="238"/>
                  </a:lnTo>
                  <a:lnTo>
                    <a:pt x="196" y="239"/>
                  </a:lnTo>
                  <a:lnTo>
                    <a:pt x="195" y="241"/>
                  </a:lnTo>
                  <a:lnTo>
                    <a:pt x="195" y="241"/>
                  </a:lnTo>
                  <a:lnTo>
                    <a:pt x="192" y="242"/>
                  </a:lnTo>
                  <a:lnTo>
                    <a:pt x="194" y="241"/>
                  </a:lnTo>
                  <a:lnTo>
                    <a:pt x="194" y="239"/>
                  </a:lnTo>
                  <a:lnTo>
                    <a:pt x="192" y="239"/>
                  </a:lnTo>
                  <a:lnTo>
                    <a:pt x="191" y="239"/>
                  </a:lnTo>
                  <a:lnTo>
                    <a:pt x="190" y="239"/>
                  </a:lnTo>
                  <a:lnTo>
                    <a:pt x="189" y="241"/>
                  </a:lnTo>
                  <a:lnTo>
                    <a:pt x="189" y="242"/>
                  </a:lnTo>
                  <a:lnTo>
                    <a:pt x="189" y="242"/>
                  </a:lnTo>
                  <a:lnTo>
                    <a:pt x="189" y="242"/>
                  </a:lnTo>
                  <a:lnTo>
                    <a:pt x="190" y="243"/>
                  </a:lnTo>
                  <a:lnTo>
                    <a:pt x="186" y="245"/>
                  </a:lnTo>
                  <a:lnTo>
                    <a:pt x="185" y="246"/>
                  </a:lnTo>
                  <a:lnTo>
                    <a:pt x="183" y="247"/>
                  </a:lnTo>
                  <a:lnTo>
                    <a:pt x="182" y="247"/>
                  </a:lnTo>
                  <a:lnTo>
                    <a:pt x="182" y="247"/>
                  </a:lnTo>
                  <a:lnTo>
                    <a:pt x="181" y="247"/>
                  </a:lnTo>
                  <a:lnTo>
                    <a:pt x="179" y="247"/>
                  </a:lnTo>
                  <a:lnTo>
                    <a:pt x="179" y="247"/>
                  </a:lnTo>
                  <a:lnTo>
                    <a:pt x="181" y="246"/>
                  </a:lnTo>
                  <a:lnTo>
                    <a:pt x="182" y="246"/>
                  </a:lnTo>
                  <a:lnTo>
                    <a:pt x="185" y="245"/>
                  </a:lnTo>
                  <a:lnTo>
                    <a:pt x="186" y="243"/>
                  </a:lnTo>
                  <a:lnTo>
                    <a:pt x="187" y="242"/>
                  </a:lnTo>
                  <a:lnTo>
                    <a:pt x="187" y="241"/>
                  </a:lnTo>
                  <a:lnTo>
                    <a:pt x="187" y="241"/>
                  </a:lnTo>
                  <a:lnTo>
                    <a:pt x="189" y="239"/>
                  </a:lnTo>
                  <a:lnTo>
                    <a:pt x="189" y="239"/>
                  </a:lnTo>
                  <a:lnTo>
                    <a:pt x="190" y="239"/>
                  </a:lnTo>
                  <a:lnTo>
                    <a:pt x="190" y="238"/>
                  </a:lnTo>
                  <a:lnTo>
                    <a:pt x="189" y="238"/>
                  </a:lnTo>
                  <a:lnTo>
                    <a:pt x="187" y="237"/>
                  </a:lnTo>
                  <a:lnTo>
                    <a:pt x="186" y="236"/>
                  </a:lnTo>
                  <a:lnTo>
                    <a:pt x="185" y="234"/>
                  </a:lnTo>
                  <a:lnTo>
                    <a:pt x="183" y="236"/>
                  </a:lnTo>
                  <a:lnTo>
                    <a:pt x="183" y="237"/>
                  </a:lnTo>
                  <a:lnTo>
                    <a:pt x="183" y="238"/>
                  </a:lnTo>
                  <a:lnTo>
                    <a:pt x="185" y="238"/>
                  </a:lnTo>
                  <a:lnTo>
                    <a:pt x="186" y="239"/>
                  </a:lnTo>
                  <a:lnTo>
                    <a:pt x="182" y="241"/>
                  </a:lnTo>
                  <a:lnTo>
                    <a:pt x="179" y="242"/>
                  </a:lnTo>
                  <a:lnTo>
                    <a:pt x="178" y="245"/>
                  </a:lnTo>
                  <a:lnTo>
                    <a:pt x="177" y="243"/>
                  </a:lnTo>
                  <a:lnTo>
                    <a:pt x="177" y="243"/>
                  </a:lnTo>
                  <a:lnTo>
                    <a:pt x="178" y="242"/>
                  </a:lnTo>
                  <a:lnTo>
                    <a:pt x="172" y="245"/>
                  </a:lnTo>
                  <a:lnTo>
                    <a:pt x="166" y="246"/>
                  </a:lnTo>
                  <a:lnTo>
                    <a:pt x="166" y="246"/>
                  </a:lnTo>
                  <a:lnTo>
                    <a:pt x="166" y="247"/>
                  </a:lnTo>
                  <a:lnTo>
                    <a:pt x="165" y="247"/>
                  </a:lnTo>
                  <a:lnTo>
                    <a:pt x="165" y="249"/>
                  </a:lnTo>
                  <a:lnTo>
                    <a:pt x="164" y="249"/>
                  </a:lnTo>
                  <a:lnTo>
                    <a:pt x="164" y="247"/>
                  </a:lnTo>
                  <a:lnTo>
                    <a:pt x="162" y="246"/>
                  </a:lnTo>
                  <a:lnTo>
                    <a:pt x="162" y="247"/>
                  </a:lnTo>
                  <a:lnTo>
                    <a:pt x="161" y="246"/>
                  </a:lnTo>
                  <a:lnTo>
                    <a:pt x="161" y="246"/>
                  </a:lnTo>
                  <a:lnTo>
                    <a:pt x="161" y="245"/>
                  </a:lnTo>
                  <a:lnTo>
                    <a:pt x="160" y="245"/>
                  </a:lnTo>
                  <a:lnTo>
                    <a:pt x="156" y="249"/>
                  </a:lnTo>
                  <a:lnTo>
                    <a:pt x="152" y="250"/>
                  </a:lnTo>
                  <a:lnTo>
                    <a:pt x="149" y="250"/>
                  </a:lnTo>
                  <a:lnTo>
                    <a:pt x="145" y="251"/>
                  </a:lnTo>
                  <a:lnTo>
                    <a:pt x="143" y="253"/>
                  </a:lnTo>
                  <a:lnTo>
                    <a:pt x="140" y="254"/>
                  </a:lnTo>
                  <a:lnTo>
                    <a:pt x="139" y="253"/>
                  </a:lnTo>
                  <a:lnTo>
                    <a:pt x="137" y="251"/>
                  </a:lnTo>
                  <a:lnTo>
                    <a:pt x="137" y="250"/>
                  </a:lnTo>
                  <a:lnTo>
                    <a:pt x="136" y="250"/>
                  </a:lnTo>
                  <a:lnTo>
                    <a:pt x="136" y="250"/>
                  </a:lnTo>
                  <a:lnTo>
                    <a:pt x="136" y="251"/>
                  </a:lnTo>
                  <a:lnTo>
                    <a:pt x="136" y="251"/>
                  </a:lnTo>
                  <a:lnTo>
                    <a:pt x="136" y="251"/>
                  </a:lnTo>
                  <a:lnTo>
                    <a:pt x="135" y="251"/>
                  </a:lnTo>
                  <a:lnTo>
                    <a:pt x="135" y="251"/>
                  </a:lnTo>
                  <a:lnTo>
                    <a:pt x="135" y="251"/>
                  </a:lnTo>
                  <a:lnTo>
                    <a:pt x="132" y="251"/>
                  </a:lnTo>
                  <a:lnTo>
                    <a:pt x="131" y="251"/>
                  </a:lnTo>
                  <a:lnTo>
                    <a:pt x="130" y="253"/>
                  </a:lnTo>
                  <a:lnTo>
                    <a:pt x="128" y="254"/>
                  </a:lnTo>
                  <a:lnTo>
                    <a:pt x="130" y="251"/>
                  </a:lnTo>
                  <a:lnTo>
                    <a:pt x="128" y="251"/>
                  </a:lnTo>
                  <a:lnTo>
                    <a:pt x="128" y="253"/>
                  </a:lnTo>
                  <a:lnTo>
                    <a:pt x="127" y="251"/>
                  </a:lnTo>
                  <a:lnTo>
                    <a:pt x="127" y="251"/>
                  </a:lnTo>
                  <a:lnTo>
                    <a:pt x="127" y="250"/>
                  </a:lnTo>
                  <a:lnTo>
                    <a:pt x="126" y="250"/>
                  </a:lnTo>
                  <a:lnTo>
                    <a:pt x="124" y="250"/>
                  </a:lnTo>
                  <a:lnTo>
                    <a:pt x="123" y="251"/>
                  </a:lnTo>
                  <a:lnTo>
                    <a:pt x="122" y="251"/>
                  </a:lnTo>
                  <a:lnTo>
                    <a:pt x="123" y="253"/>
                  </a:lnTo>
                  <a:lnTo>
                    <a:pt x="120" y="254"/>
                  </a:lnTo>
                  <a:lnTo>
                    <a:pt x="117" y="254"/>
                  </a:lnTo>
                  <a:lnTo>
                    <a:pt x="114" y="255"/>
                  </a:lnTo>
                  <a:lnTo>
                    <a:pt x="114" y="254"/>
                  </a:lnTo>
                  <a:lnTo>
                    <a:pt x="111" y="255"/>
                  </a:lnTo>
                  <a:lnTo>
                    <a:pt x="111" y="254"/>
                  </a:lnTo>
                  <a:lnTo>
                    <a:pt x="110" y="253"/>
                  </a:lnTo>
                  <a:lnTo>
                    <a:pt x="109" y="254"/>
                  </a:lnTo>
                  <a:lnTo>
                    <a:pt x="114" y="249"/>
                  </a:lnTo>
                  <a:lnTo>
                    <a:pt x="114" y="250"/>
                  </a:lnTo>
                  <a:lnTo>
                    <a:pt x="114" y="251"/>
                  </a:lnTo>
                  <a:lnTo>
                    <a:pt x="113" y="251"/>
                  </a:lnTo>
                  <a:lnTo>
                    <a:pt x="114" y="253"/>
                  </a:lnTo>
                  <a:lnTo>
                    <a:pt x="114" y="254"/>
                  </a:lnTo>
                  <a:lnTo>
                    <a:pt x="117" y="253"/>
                  </a:lnTo>
                  <a:lnTo>
                    <a:pt x="118" y="253"/>
                  </a:lnTo>
                  <a:lnTo>
                    <a:pt x="118" y="251"/>
                  </a:lnTo>
                  <a:lnTo>
                    <a:pt x="117" y="251"/>
                  </a:lnTo>
                  <a:lnTo>
                    <a:pt x="115" y="253"/>
                  </a:lnTo>
                  <a:lnTo>
                    <a:pt x="115" y="251"/>
                  </a:lnTo>
                  <a:lnTo>
                    <a:pt x="117" y="250"/>
                  </a:lnTo>
                  <a:lnTo>
                    <a:pt x="117" y="250"/>
                  </a:lnTo>
                  <a:lnTo>
                    <a:pt x="118" y="249"/>
                  </a:lnTo>
                  <a:lnTo>
                    <a:pt x="117" y="249"/>
                  </a:lnTo>
                  <a:lnTo>
                    <a:pt x="118" y="247"/>
                  </a:lnTo>
                  <a:lnTo>
                    <a:pt x="120" y="246"/>
                  </a:lnTo>
                  <a:lnTo>
                    <a:pt x="120" y="247"/>
                  </a:lnTo>
                  <a:lnTo>
                    <a:pt x="120" y="247"/>
                  </a:lnTo>
                  <a:lnTo>
                    <a:pt x="120" y="249"/>
                  </a:lnTo>
                  <a:lnTo>
                    <a:pt x="122" y="247"/>
                  </a:lnTo>
                  <a:lnTo>
                    <a:pt x="123" y="246"/>
                  </a:lnTo>
                  <a:lnTo>
                    <a:pt x="126" y="246"/>
                  </a:lnTo>
                  <a:lnTo>
                    <a:pt x="127" y="246"/>
                  </a:lnTo>
                  <a:lnTo>
                    <a:pt x="128" y="245"/>
                  </a:lnTo>
                  <a:lnTo>
                    <a:pt x="131" y="243"/>
                  </a:lnTo>
                  <a:lnTo>
                    <a:pt x="134" y="243"/>
                  </a:lnTo>
                  <a:lnTo>
                    <a:pt x="131" y="246"/>
                  </a:lnTo>
                  <a:lnTo>
                    <a:pt x="130" y="249"/>
                  </a:lnTo>
                  <a:lnTo>
                    <a:pt x="131" y="249"/>
                  </a:lnTo>
                  <a:lnTo>
                    <a:pt x="132" y="249"/>
                  </a:lnTo>
                  <a:lnTo>
                    <a:pt x="134" y="249"/>
                  </a:lnTo>
                  <a:lnTo>
                    <a:pt x="134" y="247"/>
                  </a:lnTo>
                  <a:lnTo>
                    <a:pt x="135" y="245"/>
                  </a:lnTo>
                  <a:lnTo>
                    <a:pt x="136" y="243"/>
                  </a:lnTo>
                  <a:lnTo>
                    <a:pt x="137" y="245"/>
                  </a:lnTo>
                  <a:lnTo>
                    <a:pt x="139" y="243"/>
                  </a:lnTo>
                  <a:lnTo>
                    <a:pt x="139" y="242"/>
                  </a:lnTo>
                  <a:lnTo>
                    <a:pt x="140" y="241"/>
                  </a:lnTo>
                  <a:lnTo>
                    <a:pt x="141" y="241"/>
                  </a:lnTo>
                  <a:lnTo>
                    <a:pt x="149" y="239"/>
                  </a:lnTo>
                  <a:lnTo>
                    <a:pt x="156" y="238"/>
                  </a:lnTo>
                  <a:lnTo>
                    <a:pt x="156" y="239"/>
                  </a:lnTo>
                  <a:lnTo>
                    <a:pt x="157" y="238"/>
                  </a:lnTo>
                  <a:lnTo>
                    <a:pt x="158" y="237"/>
                  </a:lnTo>
                  <a:lnTo>
                    <a:pt x="161" y="236"/>
                  </a:lnTo>
                  <a:lnTo>
                    <a:pt x="162" y="236"/>
                  </a:lnTo>
                  <a:lnTo>
                    <a:pt x="165" y="234"/>
                  </a:lnTo>
                  <a:lnTo>
                    <a:pt x="168" y="234"/>
                  </a:lnTo>
                  <a:lnTo>
                    <a:pt x="170" y="233"/>
                  </a:lnTo>
                  <a:lnTo>
                    <a:pt x="173" y="232"/>
                  </a:lnTo>
                  <a:lnTo>
                    <a:pt x="175" y="230"/>
                  </a:lnTo>
                  <a:lnTo>
                    <a:pt x="177" y="230"/>
                  </a:lnTo>
                  <a:lnTo>
                    <a:pt x="198" y="219"/>
                  </a:lnTo>
                  <a:lnTo>
                    <a:pt x="198" y="221"/>
                  </a:lnTo>
                  <a:lnTo>
                    <a:pt x="199" y="221"/>
                  </a:lnTo>
                  <a:lnTo>
                    <a:pt x="199" y="221"/>
                  </a:lnTo>
                  <a:lnTo>
                    <a:pt x="200" y="221"/>
                  </a:lnTo>
                  <a:lnTo>
                    <a:pt x="200" y="221"/>
                  </a:lnTo>
                  <a:lnTo>
                    <a:pt x="200" y="220"/>
                  </a:lnTo>
                  <a:lnTo>
                    <a:pt x="200" y="220"/>
                  </a:lnTo>
                  <a:lnTo>
                    <a:pt x="200" y="219"/>
                  </a:lnTo>
                  <a:lnTo>
                    <a:pt x="202" y="217"/>
                  </a:lnTo>
                  <a:lnTo>
                    <a:pt x="202" y="216"/>
                  </a:lnTo>
                  <a:lnTo>
                    <a:pt x="204" y="215"/>
                  </a:lnTo>
                  <a:lnTo>
                    <a:pt x="207" y="213"/>
                  </a:lnTo>
                  <a:lnTo>
                    <a:pt x="208" y="211"/>
                  </a:lnTo>
                  <a:lnTo>
                    <a:pt x="211" y="208"/>
                  </a:lnTo>
                  <a:lnTo>
                    <a:pt x="211" y="209"/>
                  </a:lnTo>
                  <a:lnTo>
                    <a:pt x="212" y="207"/>
                  </a:lnTo>
                  <a:lnTo>
                    <a:pt x="213" y="205"/>
                  </a:lnTo>
                  <a:lnTo>
                    <a:pt x="216" y="204"/>
                  </a:lnTo>
                  <a:lnTo>
                    <a:pt x="219" y="203"/>
                  </a:lnTo>
                  <a:lnTo>
                    <a:pt x="220" y="201"/>
                  </a:lnTo>
                  <a:lnTo>
                    <a:pt x="221" y="201"/>
                  </a:lnTo>
                  <a:lnTo>
                    <a:pt x="223" y="201"/>
                  </a:lnTo>
                  <a:lnTo>
                    <a:pt x="224" y="201"/>
                  </a:lnTo>
                  <a:lnTo>
                    <a:pt x="224" y="199"/>
                  </a:lnTo>
                  <a:lnTo>
                    <a:pt x="224" y="196"/>
                  </a:lnTo>
                  <a:lnTo>
                    <a:pt x="225" y="194"/>
                  </a:lnTo>
                  <a:lnTo>
                    <a:pt x="228" y="192"/>
                  </a:lnTo>
                  <a:lnTo>
                    <a:pt x="230" y="190"/>
                  </a:lnTo>
                  <a:lnTo>
                    <a:pt x="232" y="188"/>
                  </a:lnTo>
                  <a:lnTo>
                    <a:pt x="238" y="175"/>
                  </a:lnTo>
                  <a:lnTo>
                    <a:pt x="244" y="164"/>
                  </a:lnTo>
                  <a:lnTo>
                    <a:pt x="246" y="164"/>
                  </a:lnTo>
                  <a:lnTo>
                    <a:pt x="247" y="153"/>
                  </a:lnTo>
                  <a:lnTo>
                    <a:pt x="250" y="144"/>
                  </a:lnTo>
                  <a:lnTo>
                    <a:pt x="251" y="136"/>
                  </a:lnTo>
                  <a:lnTo>
                    <a:pt x="254" y="137"/>
                  </a:lnTo>
                  <a:lnTo>
                    <a:pt x="255" y="135"/>
                  </a:lnTo>
                  <a:lnTo>
                    <a:pt x="254" y="133"/>
                  </a:lnTo>
                  <a:lnTo>
                    <a:pt x="254" y="132"/>
                  </a:lnTo>
                  <a:lnTo>
                    <a:pt x="253" y="132"/>
                  </a:lnTo>
                  <a:lnTo>
                    <a:pt x="253" y="129"/>
                  </a:lnTo>
                  <a:lnTo>
                    <a:pt x="253" y="128"/>
                  </a:lnTo>
                  <a:lnTo>
                    <a:pt x="253" y="127"/>
                  </a:lnTo>
                  <a:lnTo>
                    <a:pt x="253" y="126"/>
                  </a:lnTo>
                  <a:lnTo>
                    <a:pt x="254" y="124"/>
                  </a:lnTo>
                  <a:lnTo>
                    <a:pt x="254" y="123"/>
                  </a:lnTo>
                  <a:lnTo>
                    <a:pt x="254" y="122"/>
                  </a:lnTo>
                  <a:lnTo>
                    <a:pt x="253" y="120"/>
                  </a:lnTo>
                  <a:lnTo>
                    <a:pt x="253" y="119"/>
                  </a:lnTo>
                  <a:lnTo>
                    <a:pt x="253" y="115"/>
                  </a:lnTo>
                  <a:lnTo>
                    <a:pt x="253" y="112"/>
                  </a:lnTo>
                  <a:lnTo>
                    <a:pt x="253" y="109"/>
                  </a:lnTo>
                  <a:lnTo>
                    <a:pt x="254" y="110"/>
                  </a:lnTo>
                  <a:lnTo>
                    <a:pt x="254" y="109"/>
                  </a:lnTo>
                  <a:lnTo>
                    <a:pt x="254" y="109"/>
                  </a:lnTo>
                  <a:lnTo>
                    <a:pt x="254" y="107"/>
                  </a:lnTo>
                  <a:lnTo>
                    <a:pt x="254" y="106"/>
                  </a:lnTo>
                  <a:lnTo>
                    <a:pt x="254" y="105"/>
                  </a:lnTo>
                  <a:lnTo>
                    <a:pt x="254" y="103"/>
                  </a:lnTo>
                  <a:lnTo>
                    <a:pt x="253" y="103"/>
                  </a:lnTo>
                  <a:lnTo>
                    <a:pt x="251" y="103"/>
                  </a:lnTo>
                  <a:lnTo>
                    <a:pt x="251" y="101"/>
                  </a:lnTo>
                  <a:lnTo>
                    <a:pt x="251" y="98"/>
                  </a:lnTo>
                  <a:lnTo>
                    <a:pt x="250" y="94"/>
                  </a:lnTo>
                  <a:lnTo>
                    <a:pt x="249" y="92"/>
                  </a:lnTo>
                  <a:lnTo>
                    <a:pt x="249" y="88"/>
                  </a:lnTo>
                  <a:lnTo>
                    <a:pt x="249" y="89"/>
                  </a:lnTo>
                  <a:lnTo>
                    <a:pt x="247" y="88"/>
                  </a:lnTo>
                  <a:lnTo>
                    <a:pt x="247" y="88"/>
                  </a:lnTo>
                  <a:lnTo>
                    <a:pt x="246" y="85"/>
                  </a:lnTo>
                  <a:lnTo>
                    <a:pt x="246" y="81"/>
                  </a:lnTo>
                  <a:lnTo>
                    <a:pt x="245" y="78"/>
                  </a:lnTo>
                  <a:lnTo>
                    <a:pt x="244" y="76"/>
                  </a:lnTo>
                  <a:lnTo>
                    <a:pt x="244" y="76"/>
                  </a:lnTo>
                  <a:lnTo>
                    <a:pt x="244" y="76"/>
                  </a:lnTo>
                  <a:lnTo>
                    <a:pt x="245" y="76"/>
                  </a:lnTo>
                  <a:lnTo>
                    <a:pt x="245" y="75"/>
                  </a:lnTo>
                  <a:lnTo>
                    <a:pt x="244" y="75"/>
                  </a:lnTo>
                  <a:lnTo>
                    <a:pt x="244" y="75"/>
                  </a:lnTo>
                  <a:lnTo>
                    <a:pt x="242" y="75"/>
                  </a:lnTo>
                  <a:lnTo>
                    <a:pt x="240" y="71"/>
                  </a:lnTo>
                  <a:lnTo>
                    <a:pt x="237" y="67"/>
                  </a:lnTo>
                  <a:lnTo>
                    <a:pt x="236" y="61"/>
                  </a:lnTo>
                  <a:lnTo>
                    <a:pt x="233" y="57"/>
                  </a:lnTo>
                  <a:lnTo>
                    <a:pt x="220" y="47"/>
                  </a:lnTo>
                  <a:lnTo>
                    <a:pt x="206" y="38"/>
                  </a:lnTo>
                  <a:lnTo>
                    <a:pt x="207" y="37"/>
                  </a:lnTo>
                  <a:lnTo>
                    <a:pt x="204" y="37"/>
                  </a:lnTo>
                  <a:lnTo>
                    <a:pt x="203" y="35"/>
                  </a:lnTo>
                  <a:lnTo>
                    <a:pt x="202" y="34"/>
                  </a:lnTo>
                  <a:lnTo>
                    <a:pt x="200" y="33"/>
                  </a:lnTo>
                  <a:lnTo>
                    <a:pt x="198" y="33"/>
                  </a:lnTo>
                  <a:lnTo>
                    <a:pt x="196" y="33"/>
                  </a:lnTo>
                  <a:lnTo>
                    <a:pt x="195" y="33"/>
                  </a:lnTo>
                  <a:lnTo>
                    <a:pt x="195" y="31"/>
                  </a:lnTo>
                  <a:lnTo>
                    <a:pt x="194" y="31"/>
                  </a:lnTo>
                  <a:lnTo>
                    <a:pt x="194" y="30"/>
                  </a:lnTo>
                  <a:lnTo>
                    <a:pt x="192" y="30"/>
                  </a:lnTo>
                  <a:lnTo>
                    <a:pt x="190" y="29"/>
                  </a:lnTo>
                  <a:lnTo>
                    <a:pt x="186" y="27"/>
                  </a:lnTo>
                  <a:lnTo>
                    <a:pt x="183" y="27"/>
                  </a:lnTo>
                  <a:lnTo>
                    <a:pt x="181" y="25"/>
                  </a:lnTo>
                  <a:lnTo>
                    <a:pt x="178" y="25"/>
                  </a:lnTo>
                  <a:lnTo>
                    <a:pt x="174" y="23"/>
                  </a:lnTo>
                  <a:lnTo>
                    <a:pt x="172" y="23"/>
                  </a:lnTo>
                  <a:lnTo>
                    <a:pt x="173" y="22"/>
                  </a:lnTo>
                  <a:lnTo>
                    <a:pt x="173" y="22"/>
                  </a:lnTo>
                  <a:lnTo>
                    <a:pt x="173" y="22"/>
                  </a:lnTo>
                  <a:lnTo>
                    <a:pt x="172" y="22"/>
                  </a:lnTo>
                  <a:lnTo>
                    <a:pt x="170" y="22"/>
                  </a:lnTo>
                  <a:lnTo>
                    <a:pt x="169" y="22"/>
                  </a:lnTo>
                  <a:lnTo>
                    <a:pt x="168" y="21"/>
                  </a:lnTo>
                  <a:lnTo>
                    <a:pt x="168" y="21"/>
                  </a:lnTo>
                  <a:lnTo>
                    <a:pt x="168" y="22"/>
                  </a:lnTo>
                  <a:lnTo>
                    <a:pt x="168" y="22"/>
                  </a:lnTo>
                  <a:lnTo>
                    <a:pt x="153" y="21"/>
                  </a:lnTo>
                  <a:lnTo>
                    <a:pt x="137" y="22"/>
                  </a:lnTo>
                  <a:lnTo>
                    <a:pt x="135" y="21"/>
                  </a:lnTo>
                  <a:lnTo>
                    <a:pt x="134" y="20"/>
                  </a:lnTo>
                  <a:lnTo>
                    <a:pt x="134" y="20"/>
                  </a:lnTo>
                  <a:lnTo>
                    <a:pt x="134" y="18"/>
                  </a:lnTo>
                  <a:lnTo>
                    <a:pt x="134" y="18"/>
                  </a:lnTo>
                  <a:lnTo>
                    <a:pt x="132" y="18"/>
                  </a:lnTo>
                  <a:lnTo>
                    <a:pt x="131" y="18"/>
                  </a:lnTo>
                  <a:lnTo>
                    <a:pt x="130" y="20"/>
                  </a:lnTo>
                  <a:lnTo>
                    <a:pt x="130" y="20"/>
                  </a:lnTo>
                  <a:lnTo>
                    <a:pt x="130" y="20"/>
                  </a:lnTo>
                  <a:lnTo>
                    <a:pt x="128" y="20"/>
                  </a:lnTo>
                  <a:lnTo>
                    <a:pt x="128" y="20"/>
                  </a:lnTo>
                  <a:lnTo>
                    <a:pt x="127" y="18"/>
                  </a:lnTo>
                  <a:lnTo>
                    <a:pt x="126" y="17"/>
                  </a:lnTo>
                  <a:lnTo>
                    <a:pt x="124" y="18"/>
                  </a:lnTo>
                  <a:lnTo>
                    <a:pt x="124" y="20"/>
                  </a:lnTo>
                  <a:lnTo>
                    <a:pt x="124" y="20"/>
                  </a:lnTo>
                  <a:lnTo>
                    <a:pt x="124" y="20"/>
                  </a:lnTo>
                  <a:lnTo>
                    <a:pt x="124" y="21"/>
                  </a:lnTo>
                  <a:lnTo>
                    <a:pt x="120" y="20"/>
                  </a:lnTo>
                  <a:lnTo>
                    <a:pt x="119" y="20"/>
                  </a:lnTo>
                  <a:lnTo>
                    <a:pt x="117" y="20"/>
                  </a:lnTo>
                  <a:lnTo>
                    <a:pt x="114" y="21"/>
                  </a:lnTo>
                  <a:lnTo>
                    <a:pt x="115" y="20"/>
                  </a:lnTo>
                  <a:lnTo>
                    <a:pt x="113" y="21"/>
                  </a:lnTo>
                  <a:lnTo>
                    <a:pt x="110" y="22"/>
                  </a:lnTo>
                  <a:lnTo>
                    <a:pt x="107" y="23"/>
                  </a:lnTo>
                  <a:lnTo>
                    <a:pt x="105" y="25"/>
                  </a:lnTo>
                  <a:lnTo>
                    <a:pt x="103" y="27"/>
                  </a:lnTo>
                  <a:lnTo>
                    <a:pt x="82" y="35"/>
                  </a:lnTo>
                  <a:lnTo>
                    <a:pt x="63" y="47"/>
                  </a:lnTo>
                  <a:lnTo>
                    <a:pt x="47" y="60"/>
                  </a:lnTo>
                  <a:lnTo>
                    <a:pt x="34" y="76"/>
                  </a:lnTo>
                  <a:lnTo>
                    <a:pt x="25" y="94"/>
                  </a:lnTo>
                  <a:lnTo>
                    <a:pt x="20" y="115"/>
                  </a:lnTo>
                  <a:lnTo>
                    <a:pt x="17" y="116"/>
                  </a:lnTo>
                  <a:lnTo>
                    <a:pt x="16" y="119"/>
                  </a:lnTo>
                  <a:lnTo>
                    <a:pt x="16" y="120"/>
                  </a:lnTo>
                  <a:lnTo>
                    <a:pt x="16" y="123"/>
                  </a:lnTo>
                  <a:lnTo>
                    <a:pt x="17" y="126"/>
                  </a:lnTo>
                  <a:lnTo>
                    <a:pt x="16" y="126"/>
                  </a:lnTo>
                  <a:lnTo>
                    <a:pt x="16" y="126"/>
                  </a:lnTo>
                  <a:lnTo>
                    <a:pt x="17" y="126"/>
                  </a:lnTo>
                  <a:lnTo>
                    <a:pt x="17" y="127"/>
                  </a:lnTo>
                  <a:lnTo>
                    <a:pt x="17" y="128"/>
                  </a:lnTo>
                  <a:lnTo>
                    <a:pt x="17" y="129"/>
                  </a:lnTo>
                  <a:lnTo>
                    <a:pt x="18" y="129"/>
                  </a:lnTo>
                  <a:lnTo>
                    <a:pt x="18" y="141"/>
                  </a:lnTo>
                  <a:lnTo>
                    <a:pt x="21" y="153"/>
                  </a:lnTo>
                  <a:lnTo>
                    <a:pt x="21" y="152"/>
                  </a:lnTo>
                  <a:lnTo>
                    <a:pt x="20" y="152"/>
                  </a:lnTo>
                  <a:lnTo>
                    <a:pt x="20" y="152"/>
                  </a:lnTo>
                  <a:lnTo>
                    <a:pt x="20" y="153"/>
                  </a:lnTo>
                  <a:lnTo>
                    <a:pt x="21" y="154"/>
                  </a:lnTo>
                  <a:lnTo>
                    <a:pt x="21" y="154"/>
                  </a:lnTo>
                  <a:lnTo>
                    <a:pt x="21" y="156"/>
                  </a:lnTo>
                  <a:lnTo>
                    <a:pt x="22" y="156"/>
                  </a:lnTo>
                  <a:lnTo>
                    <a:pt x="24" y="154"/>
                  </a:lnTo>
                  <a:lnTo>
                    <a:pt x="30" y="174"/>
                  </a:lnTo>
                  <a:lnTo>
                    <a:pt x="39" y="192"/>
                  </a:lnTo>
                  <a:lnTo>
                    <a:pt x="52" y="209"/>
                  </a:lnTo>
                  <a:lnTo>
                    <a:pt x="55" y="213"/>
                  </a:lnTo>
                  <a:lnTo>
                    <a:pt x="60" y="217"/>
                  </a:lnTo>
                  <a:lnTo>
                    <a:pt x="65" y="221"/>
                  </a:lnTo>
                  <a:lnTo>
                    <a:pt x="73" y="229"/>
                  </a:lnTo>
                  <a:lnTo>
                    <a:pt x="81" y="237"/>
                  </a:lnTo>
                  <a:lnTo>
                    <a:pt x="92" y="242"/>
                  </a:lnTo>
                  <a:lnTo>
                    <a:pt x="101" y="243"/>
                  </a:lnTo>
                  <a:lnTo>
                    <a:pt x="101" y="243"/>
                  </a:lnTo>
                  <a:lnTo>
                    <a:pt x="100" y="245"/>
                  </a:lnTo>
                  <a:lnTo>
                    <a:pt x="100" y="247"/>
                  </a:lnTo>
                  <a:lnTo>
                    <a:pt x="98" y="249"/>
                  </a:lnTo>
                  <a:lnTo>
                    <a:pt x="96" y="250"/>
                  </a:lnTo>
                  <a:lnTo>
                    <a:pt x="92" y="250"/>
                  </a:lnTo>
                  <a:lnTo>
                    <a:pt x="84" y="250"/>
                  </a:lnTo>
                  <a:lnTo>
                    <a:pt x="77" y="246"/>
                  </a:lnTo>
                  <a:lnTo>
                    <a:pt x="71" y="241"/>
                  </a:lnTo>
                  <a:lnTo>
                    <a:pt x="63" y="238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6"/>
                  </a:lnTo>
                  <a:lnTo>
                    <a:pt x="63" y="234"/>
                  </a:lnTo>
                  <a:lnTo>
                    <a:pt x="52" y="229"/>
                  </a:lnTo>
                  <a:lnTo>
                    <a:pt x="43" y="219"/>
                  </a:lnTo>
                  <a:lnTo>
                    <a:pt x="37" y="208"/>
                  </a:lnTo>
                  <a:lnTo>
                    <a:pt x="38" y="208"/>
                  </a:lnTo>
                  <a:lnTo>
                    <a:pt x="37" y="207"/>
                  </a:lnTo>
                  <a:lnTo>
                    <a:pt x="35" y="205"/>
                  </a:lnTo>
                  <a:lnTo>
                    <a:pt x="33" y="204"/>
                  </a:lnTo>
                  <a:lnTo>
                    <a:pt x="31" y="203"/>
                  </a:lnTo>
                  <a:lnTo>
                    <a:pt x="33" y="203"/>
                  </a:lnTo>
                  <a:lnTo>
                    <a:pt x="33" y="203"/>
                  </a:lnTo>
                  <a:lnTo>
                    <a:pt x="33" y="201"/>
                  </a:lnTo>
                  <a:lnTo>
                    <a:pt x="31" y="201"/>
                  </a:lnTo>
                  <a:lnTo>
                    <a:pt x="31" y="200"/>
                  </a:lnTo>
                  <a:lnTo>
                    <a:pt x="30" y="200"/>
                  </a:lnTo>
                  <a:lnTo>
                    <a:pt x="29" y="199"/>
                  </a:lnTo>
                  <a:lnTo>
                    <a:pt x="29" y="198"/>
                  </a:lnTo>
                  <a:lnTo>
                    <a:pt x="29" y="196"/>
                  </a:lnTo>
                  <a:lnTo>
                    <a:pt x="30" y="196"/>
                  </a:lnTo>
                  <a:lnTo>
                    <a:pt x="28" y="195"/>
                  </a:lnTo>
                  <a:lnTo>
                    <a:pt x="25" y="195"/>
                  </a:lnTo>
                  <a:lnTo>
                    <a:pt x="24" y="194"/>
                  </a:lnTo>
                  <a:lnTo>
                    <a:pt x="22" y="191"/>
                  </a:lnTo>
                  <a:lnTo>
                    <a:pt x="21" y="188"/>
                  </a:lnTo>
                  <a:lnTo>
                    <a:pt x="20" y="186"/>
                  </a:lnTo>
                  <a:lnTo>
                    <a:pt x="18" y="184"/>
                  </a:lnTo>
                  <a:lnTo>
                    <a:pt x="18" y="184"/>
                  </a:lnTo>
                  <a:lnTo>
                    <a:pt x="20" y="183"/>
                  </a:lnTo>
                  <a:lnTo>
                    <a:pt x="13" y="177"/>
                  </a:lnTo>
                  <a:lnTo>
                    <a:pt x="9" y="167"/>
                  </a:lnTo>
                  <a:lnTo>
                    <a:pt x="5" y="158"/>
                  </a:lnTo>
                  <a:lnTo>
                    <a:pt x="7" y="158"/>
                  </a:lnTo>
                  <a:lnTo>
                    <a:pt x="8" y="158"/>
                  </a:lnTo>
                  <a:lnTo>
                    <a:pt x="7" y="157"/>
                  </a:lnTo>
                  <a:lnTo>
                    <a:pt x="5" y="156"/>
                  </a:lnTo>
                  <a:lnTo>
                    <a:pt x="4" y="153"/>
                  </a:lnTo>
                  <a:lnTo>
                    <a:pt x="4" y="152"/>
                  </a:lnTo>
                  <a:lnTo>
                    <a:pt x="4" y="150"/>
                  </a:lnTo>
                  <a:lnTo>
                    <a:pt x="3" y="149"/>
                  </a:lnTo>
                  <a:lnTo>
                    <a:pt x="3" y="148"/>
                  </a:lnTo>
                  <a:lnTo>
                    <a:pt x="1" y="145"/>
                  </a:lnTo>
                  <a:lnTo>
                    <a:pt x="3" y="145"/>
                  </a:lnTo>
                  <a:lnTo>
                    <a:pt x="1" y="144"/>
                  </a:lnTo>
                  <a:lnTo>
                    <a:pt x="1" y="143"/>
                  </a:lnTo>
                  <a:lnTo>
                    <a:pt x="1" y="141"/>
                  </a:lnTo>
                  <a:lnTo>
                    <a:pt x="0" y="140"/>
                  </a:lnTo>
                  <a:lnTo>
                    <a:pt x="3" y="139"/>
                  </a:lnTo>
                  <a:lnTo>
                    <a:pt x="1" y="139"/>
                  </a:lnTo>
                  <a:lnTo>
                    <a:pt x="1" y="137"/>
                  </a:lnTo>
                  <a:lnTo>
                    <a:pt x="1" y="136"/>
                  </a:lnTo>
                  <a:lnTo>
                    <a:pt x="1" y="135"/>
                  </a:lnTo>
                  <a:lnTo>
                    <a:pt x="1" y="133"/>
                  </a:lnTo>
                  <a:lnTo>
                    <a:pt x="1" y="133"/>
                  </a:lnTo>
                  <a:lnTo>
                    <a:pt x="0" y="132"/>
                  </a:lnTo>
                  <a:lnTo>
                    <a:pt x="1" y="131"/>
                  </a:lnTo>
                  <a:lnTo>
                    <a:pt x="1" y="129"/>
                  </a:lnTo>
                  <a:lnTo>
                    <a:pt x="1" y="129"/>
                  </a:lnTo>
                  <a:lnTo>
                    <a:pt x="1" y="127"/>
                  </a:lnTo>
                  <a:lnTo>
                    <a:pt x="1" y="126"/>
                  </a:lnTo>
                  <a:lnTo>
                    <a:pt x="1" y="124"/>
                  </a:lnTo>
                  <a:lnTo>
                    <a:pt x="0" y="123"/>
                  </a:lnTo>
                  <a:lnTo>
                    <a:pt x="1" y="123"/>
                  </a:lnTo>
                  <a:lnTo>
                    <a:pt x="1" y="124"/>
                  </a:lnTo>
                  <a:lnTo>
                    <a:pt x="1" y="124"/>
                  </a:lnTo>
                  <a:lnTo>
                    <a:pt x="1" y="126"/>
                  </a:lnTo>
                  <a:lnTo>
                    <a:pt x="3" y="126"/>
                  </a:lnTo>
                  <a:lnTo>
                    <a:pt x="4" y="126"/>
                  </a:lnTo>
                  <a:lnTo>
                    <a:pt x="4" y="106"/>
                  </a:lnTo>
                  <a:lnTo>
                    <a:pt x="8" y="88"/>
                  </a:lnTo>
                  <a:lnTo>
                    <a:pt x="10" y="86"/>
                  </a:lnTo>
                  <a:lnTo>
                    <a:pt x="12" y="86"/>
                  </a:lnTo>
                  <a:lnTo>
                    <a:pt x="12" y="85"/>
                  </a:lnTo>
                  <a:lnTo>
                    <a:pt x="12" y="82"/>
                  </a:lnTo>
                  <a:lnTo>
                    <a:pt x="12" y="80"/>
                  </a:lnTo>
                  <a:lnTo>
                    <a:pt x="13" y="80"/>
                  </a:lnTo>
                  <a:lnTo>
                    <a:pt x="13" y="80"/>
                  </a:lnTo>
                  <a:lnTo>
                    <a:pt x="14" y="80"/>
                  </a:lnTo>
                  <a:lnTo>
                    <a:pt x="14" y="78"/>
                  </a:lnTo>
                  <a:lnTo>
                    <a:pt x="14" y="77"/>
                  </a:lnTo>
                  <a:lnTo>
                    <a:pt x="14" y="76"/>
                  </a:lnTo>
                  <a:lnTo>
                    <a:pt x="16" y="75"/>
                  </a:lnTo>
                  <a:lnTo>
                    <a:pt x="16" y="76"/>
                  </a:lnTo>
                  <a:lnTo>
                    <a:pt x="17" y="76"/>
                  </a:lnTo>
                  <a:lnTo>
                    <a:pt x="17" y="73"/>
                  </a:lnTo>
                  <a:lnTo>
                    <a:pt x="17" y="72"/>
                  </a:lnTo>
                  <a:lnTo>
                    <a:pt x="18" y="69"/>
                  </a:lnTo>
                  <a:lnTo>
                    <a:pt x="18" y="69"/>
                  </a:lnTo>
                  <a:lnTo>
                    <a:pt x="20" y="71"/>
                  </a:lnTo>
                  <a:lnTo>
                    <a:pt x="20" y="68"/>
                  </a:lnTo>
                  <a:lnTo>
                    <a:pt x="20" y="67"/>
                  </a:lnTo>
                  <a:lnTo>
                    <a:pt x="21" y="67"/>
                  </a:lnTo>
                  <a:lnTo>
                    <a:pt x="22" y="65"/>
                  </a:lnTo>
                  <a:lnTo>
                    <a:pt x="22" y="64"/>
                  </a:lnTo>
                  <a:lnTo>
                    <a:pt x="24" y="65"/>
                  </a:lnTo>
                  <a:lnTo>
                    <a:pt x="25" y="64"/>
                  </a:lnTo>
                  <a:lnTo>
                    <a:pt x="25" y="63"/>
                  </a:lnTo>
                  <a:lnTo>
                    <a:pt x="24" y="63"/>
                  </a:lnTo>
                  <a:lnTo>
                    <a:pt x="24" y="61"/>
                  </a:lnTo>
                  <a:lnTo>
                    <a:pt x="25" y="60"/>
                  </a:lnTo>
                  <a:lnTo>
                    <a:pt x="25" y="61"/>
                  </a:lnTo>
                  <a:lnTo>
                    <a:pt x="25" y="61"/>
                  </a:lnTo>
                  <a:lnTo>
                    <a:pt x="26" y="59"/>
                  </a:lnTo>
                  <a:lnTo>
                    <a:pt x="28" y="56"/>
                  </a:lnTo>
                  <a:lnTo>
                    <a:pt x="29" y="54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31" y="52"/>
                  </a:lnTo>
                  <a:lnTo>
                    <a:pt x="33" y="50"/>
                  </a:lnTo>
                  <a:lnTo>
                    <a:pt x="35" y="47"/>
                  </a:lnTo>
                  <a:lnTo>
                    <a:pt x="38" y="44"/>
                  </a:lnTo>
                  <a:lnTo>
                    <a:pt x="39" y="44"/>
                  </a:lnTo>
                  <a:lnTo>
                    <a:pt x="39" y="44"/>
                  </a:lnTo>
                  <a:lnTo>
                    <a:pt x="41" y="46"/>
                  </a:lnTo>
                  <a:lnTo>
                    <a:pt x="41" y="46"/>
                  </a:lnTo>
                  <a:lnTo>
                    <a:pt x="42" y="44"/>
                  </a:lnTo>
                  <a:lnTo>
                    <a:pt x="42" y="43"/>
                  </a:lnTo>
                  <a:lnTo>
                    <a:pt x="42" y="42"/>
                  </a:lnTo>
                  <a:lnTo>
                    <a:pt x="43" y="40"/>
                  </a:lnTo>
                  <a:lnTo>
                    <a:pt x="45" y="40"/>
                  </a:lnTo>
                  <a:lnTo>
                    <a:pt x="45" y="39"/>
                  </a:lnTo>
                  <a:lnTo>
                    <a:pt x="43" y="38"/>
                  </a:lnTo>
                  <a:lnTo>
                    <a:pt x="46" y="37"/>
                  </a:lnTo>
                  <a:lnTo>
                    <a:pt x="50" y="35"/>
                  </a:lnTo>
                  <a:lnTo>
                    <a:pt x="51" y="33"/>
                  </a:lnTo>
                  <a:lnTo>
                    <a:pt x="51" y="34"/>
                  </a:lnTo>
                  <a:lnTo>
                    <a:pt x="52" y="34"/>
                  </a:lnTo>
                  <a:lnTo>
                    <a:pt x="54" y="35"/>
                  </a:lnTo>
                  <a:lnTo>
                    <a:pt x="52" y="37"/>
                  </a:lnTo>
                  <a:lnTo>
                    <a:pt x="55" y="37"/>
                  </a:lnTo>
                  <a:lnTo>
                    <a:pt x="55" y="38"/>
                  </a:lnTo>
                  <a:lnTo>
                    <a:pt x="55" y="38"/>
                  </a:lnTo>
                  <a:lnTo>
                    <a:pt x="54" y="38"/>
                  </a:lnTo>
                  <a:lnTo>
                    <a:pt x="55" y="38"/>
                  </a:lnTo>
                  <a:lnTo>
                    <a:pt x="55" y="38"/>
                  </a:lnTo>
                  <a:lnTo>
                    <a:pt x="56" y="37"/>
                  </a:lnTo>
                  <a:lnTo>
                    <a:pt x="58" y="35"/>
                  </a:lnTo>
                  <a:lnTo>
                    <a:pt x="59" y="34"/>
                  </a:lnTo>
                  <a:lnTo>
                    <a:pt x="60" y="33"/>
                  </a:lnTo>
                  <a:lnTo>
                    <a:pt x="60" y="30"/>
                  </a:lnTo>
                  <a:lnTo>
                    <a:pt x="62" y="27"/>
                  </a:lnTo>
                  <a:lnTo>
                    <a:pt x="64" y="26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5" y="27"/>
                  </a:lnTo>
                  <a:lnTo>
                    <a:pt x="65" y="29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71" y="22"/>
                  </a:lnTo>
                  <a:lnTo>
                    <a:pt x="71" y="21"/>
                  </a:lnTo>
                  <a:lnTo>
                    <a:pt x="71" y="20"/>
                  </a:lnTo>
                  <a:lnTo>
                    <a:pt x="72" y="20"/>
                  </a:lnTo>
                  <a:lnTo>
                    <a:pt x="73" y="20"/>
                  </a:lnTo>
                  <a:lnTo>
                    <a:pt x="75" y="18"/>
                  </a:lnTo>
                  <a:lnTo>
                    <a:pt x="76" y="18"/>
                  </a:lnTo>
                  <a:lnTo>
                    <a:pt x="77" y="20"/>
                  </a:lnTo>
                  <a:lnTo>
                    <a:pt x="77" y="20"/>
                  </a:lnTo>
                  <a:lnTo>
                    <a:pt x="77" y="21"/>
                  </a:lnTo>
                  <a:lnTo>
                    <a:pt x="76" y="21"/>
                  </a:lnTo>
                  <a:lnTo>
                    <a:pt x="77" y="21"/>
                  </a:lnTo>
                  <a:lnTo>
                    <a:pt x="79" y="21"/>
                  </a:lnTo>
                  <a:lnTo>
                    <a:pt x="80" y="20"/>
                  </a:lnTo>
                  <a:lnTo>
                    <a:pt x="81" y="18"/>
                  </a:lnTo>
                  <a:lnTo>
                    <a:pt x="81" y="18"/>
                  </a:lnTo>
                  <a:lnTo>
                    <a:pt x="82" y="18"/>
                  </a:lnTo>
                  <a:lnTo>
                    <a:pt x="84" y="17"/>
                  </a:lnTo>
                  <a:lnTo>
                    <a:pt x="84" y="16"/>
                  </a:lnTo>
                  <a:lnTo>
                    <a:pt x="82" y="16"/>
                  </a:lnTo>
                  <a:lnTo>
                    <a:pt x="82" y="16"/>
                  </a:lnTo>
                  <a:lnTo>
                    <a:pt x="84" y="14"/>
                  </a:lnTo>
                  <a:lnTo>
                    <a:pt x="85" y="13"/>
                  </a:lnTo>
                  <a:lnTo>
                    <a:pt x="88" y="12"/>
                  </a:lnTo>
                  <a:lnTo>
                    <a:pt x="88" y="13"/>
                  </a:lnTo>
                  <a:lnTo>
                    <a:pt x="88" y="14"/>
                  </a:lnTo>
                  <a:lnTo>
                    <a:pt x="90" y="12"/>
                  </a:lnTo>
                  <a:lnTo>
                    <a:pt x="93" y="10"/>
                  </a:lnTo>
                  <a:lnTo>
                    <a:pt x="96" y="8"/>
                  </a:lnTo>
                  <a:lnTo>
                    <a:pt x="96" y="9"/>
                  </a:lnTo>
                  <a:lnTo>
                    <a:pt x="96" y="10"/>
                  </a:lnTo>
                  <a:lnTo>
                    <a:pt x="94" y="10"/>
                  </a:lnTo>
                  <a:lnTo>
                    <a:pt x="97" y="10"/>
                  </a:lnTo>
                  <a:lnTo>
                    <a:pt x="100" y="9"/>
                  </a:lnTo>
                  <a:lnTo>
                    <a:pt x="102" y="8"/>
                  </a:lnTo>
                  <a:lnTo>
                    <a:pt x="105" y="6"/>
                  </a:lnTo>
                  <a:lnTo>
                    <a:pt x="107" y="6"/>
                  </a:lnTo>
                  <a:lnTo>
                    <a:pt x="107" y="6"/>
                  </a:lnTo>
                  <a:lnTo>
                    <a:pt x="107" y="5"/>
                  </a:lnTo>
                  <a:lnTo>
                    <a:pt x="109" y="5"/>
                  </a:lnTo>
                  <a:lnTo>
                    <a:pt x="110" y="6"/>
                  </a:lnTo>
                  <a:lnTo>
                    <a:pt x="110" y="6"/>
                  </a:lnTo>
                  <a:lnTo>
                    <a:pt x="111" y="6"/>
                  </a:lnTo>
                  <a:lnTo>
                    <a:pt x="111" y="6"/>
                  </a:lnTo>
                  <a:lnTo>
                    <a:pt x="113" y="5"/>
                  </a:lnTo>
                  <a:lnTo>
                    <a:pt x="114" y="5"/>
                  </a:lnTo>
                  <a:lnTo>
                    <a:pt x="115" y="5"/>
                  </a:lnTo>
                  <a:lnTo>
                    <a:pt x="114" y="5"/>
                  </a:lnTo>
                  <a:lnTo>
                    <a:pt x="117" y="4"/>
                  </a:lnTo>
                  <a:lnTo>
                    <a:pt x="120" y="3"/>
                  </a:lnTo>
                  <a:lnTo>
                    <a:pt x="124" y="3"/>
                  </a:lnTo>
                  <a:lnTo>
                    <a:pt x="128" y="3"/>
                  </a:lnTo>
                  <a:lnTo>
                    <a:pt x="130" y="1"/>
                  </a:lnTo>
                  <a:lnTo>
                    <a:pt x="130" y="1"/>
                  </a:lnTo>
                  <a:lnTo>
                    <a:pt x="131" y="0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" name="Freeform 254"/>
            <p:cNvSpPr>
              <a:spLocks noEditPoints="1"/>
            </p:cNvSpPr>
            <p:nvPr/>
          </p:nvSpPr>
          <p:spPr bwMode="auto">
            <a:xfrm>
              <a:off x="8470900" y="4591050"/>
              <a:ext cx="227013" cy="509588"/>
            </a:xfrm>
            <a:custGeom>
              <a:avLst/>
              <a:gdLst>
                <a:gd name="T0" fmla="*/ 22 w 143"/>
                <a:gd name="T1" fmla="*/ 148 h 321"/>
                <a:gd name="T2" fmla="*/ 114 w 143"/>
                <a:gd name="T3" fmla="*/ 26 h 321"/>
                <a:gd name="T4" fmla="*/ 93 w 143"/>
                <a:gd name="T5" fmla="*/ 43 h 321"/>
                <a:gd name="T6" fmla="*/ 84 w 143"/>
                <a:gd name="T7" fmla="*/ 61 h 321"/>
                <a:gd name="T8" fmla="*/ 73 w 143"/>
                <a:gd name="T9" fmla="*/ 76 h 321"/>
                <a:gd name="T10" fmla="*/ 67 w 143"/>
                <a:gd name="T11" fmla="*/ 84 h 321"/>
                <a:gd name="T12" fmla="*/ 48 w 143"/>
                <a:gd name="T13" fmla="*/ 103 h 321"/>
                <a:gd name="T14" fmla="*/ 43 w 143"/>
                <a:gd name="T15" fmla="*/ 110 h 321"/>
                <a:gd name="T16" fmla="*/ 37 w 143"/>
                <a:gd name="T17" fmla="*/ 123 h 321"/>
                <a:gd name="T18" fmla="*/ 29 w 143"/>
                <a:gd name="T19" fmla="*/ 130 h 321"/>
                <a:gd name="T20" fmla="*/ 26 w 143"/>
                <a:gd name="T21" fmla="*/ 141 h 321"/>
                <a:gd name="T22" fmla="*/ 21 w 143"/>
                <a:gd name="T23" fmla="*/ 148 h 321"/>
                <a:gd name="T24" fmla="*/ 20 w 143"/>
                <a:gd name="T25" fmla="*/ 161 h 321"/>
                <a:gd name="T26" fmla="*/ 20 w 143"/>
                <a:gd name="T27" fmla="*/ 171 h 321"/>
                <a:gd name="T28" fmla="*/ 17 w 143"/>
                <a:gd name="T29" fmla="*/ 174 h 321"/>
                <a:gd name="T30" fmla="*/ 21 w 143"/>
                <a:gd name="T31" fmla="*/ 175 h 321"/>
                <a:gd name="T32" fmla="*/ 31 w 143"/>
                <a:gd name="T33" fmla="*/ 181 h 321"/>
                <a:gd name="T34" fmla="*/ 39 w 143"/>
                <a:gd name="T35" fmla="*/ 186 h 321"/>
                <a:gd name="T36" fmla="*/ 46 w 143"/>
                <a:gd name="T37" fmla="*/ 188 h 321"/>
                <a:gd name="T38" fmla="*/ 55 w 143"/>
                <a:gd name="T39" fmla="*/ 194 h 321"/>
                <a:gd name="T40" fmla="*/ 62 w 143"/>
                <a:gd name="T41" fmla="*/ 202 h 321"/>
                <a:gd name="T42" fmla="*/ 68 w 143"/>
                <a:gd name="T43" fmla="*/ 203 h 321"/>
                <a:gd name="T44" fmla="*/ 72 w 143"/>
                <a:gd name="T45" fmla="*/ 204 h 321"/>
                <a:gd name="T46" fmla="*/ 77 w 143"/>
                <a:gd name="T47" fmla="*/ 208 h 321"/>
                <a:gd name="T48" fmla="*/ 86 w 143"/>
                <a:gd name="T49" fmla="*/ 212 h 321"/>
                <a:gd name="T50" fmla="*/ 97 w 143"/>
                <a:gd name="T51" fmla="*/ 224 h 321"/>
                <a:gd name="T52" fmla="*/ 107 w 143"/>
                <a:gd name="T53" fmla="*/ 225 h 321"/>
                <a:gd name="T54" fmla="*/ 122 w 143"/>
                <a:gd name="T55" fmla="*/ 233 h 321"/>
                <a:gd name="T56" fmla="*/ 131 w 143"/>
                <a:gd name="T57" fmla="*/ 240 h 321"/>
                <a:gd name="T58" fmla="*/ 128 w 143"/>
                <a:gd name="T59" fmla="*/ 249 h 321"/>
                <a:gd name="T60" fmla="*/ 134 w 143"/>
                <a:gd name="T61" fmla="*/ 246 h 321"/>
                <a:gd name="T62" fmla="*/ 141 w 143"/>
                <a:gd name="T63" fmla="*/ 260 h 321"/>
                <a:gd name="T64" fmla="*/ 137 w 143"/>
                <a:gd name="T65" fmla="*/ 246 h 321"/>
                <a:gd name="T66" fmla="*/ 143 w 143"/>
                <a:gd name="T67" fmla="*/ 262 h 321"/>
                <a:gd name="T68" fmla="*/ 139 w 143"/>
                <a:gd name="T69" fmla="*/ 266 h 321"/>
                <a:gd name="T70" fmla="*/ 137 w 143"/>
                <a:gd name="T71" fmla="*/ 271 h 321"/>
                <a:gd name="T72" fmla="*/ 137 w 143"/>
                <a:gd name="T73" fmla="*/ 275 h 321"/>
                <a:gd name="T74" fmla="*/ 132 w 143"/>
                <a:gd name="T75" fmla="*/ 277 h 321"/>
                <a:gd name="T76" fmla="*/ 126 w 143"/>
                <a:gd name="T77" fmla="*/ 281 h 321"/>
                <a:gd name="T78" fmla="*/ 127 w 143"/>
                <a:gd name="T79" fmla="*/ 289 h 321"/>
                <a:gd name="T80" fmla="*/ 123 w 143"/>
                <a:gd name="T81" fmla="*/ 289 h 321"/>
                <a:gd name="T82" fmla="*/ 128 w 143"/>
                <a:gd name="T83" fmla="*/ 297 h 321"/>
                <a:gd name="T84" fmla="*/ 123 w 143"/>
                <a:gd name="T85" fmla="*/ 298 h 321"/>
                <a:gd name="T86" fmla="*/ 118 w 143"/>
                <a:gd name="T87" fmla="*/ 305 h 321"/>
                <a:gd name="T88" fmla="*/ 115 w 143"/>
                <a:gd name="T89" fmla="*/ 298 h 321"/>
                <a:gd name="T90" fmla="*/ 107 w 143"/>
                <a:gd name="T91" fmla="*/ 310 h 321"/>
                <a:gd name="T92" fmla="*/ 93 w 143"/>
                <a:gd name="T93" fmla="*/ 318 h 321"/>
                <a:gd name="T94" fmla="*/ 85 w 143"/>
                <a:gd name="T95" fmla="*/ 317 h 321"/>
                <a:gd name="T96" fmla="*/ 81 w 143"/>
                <a:gd name="T97" fmla="*/ 317 h 321"/>
                <a:gd name="T98" fmla="*/ 86 w 143"/>
                <a:gd name="T99" fmla="*/ 313 h 321"/>
                <a:gd name="T100" fmla="*/ 93 w 143"/>
                <a:gd name="T101" fmla="*/ 308 h 321"/>
                <a:gd name="T102" fmla="*/ 110 w 143"/>
                <a:gd name="T103" fmla="*/ 288 h 321"/>
                <a:gd name="T104" fmla="*/ 114 w 143"/>
                <a:gd name="T105" fmla="*/ 272 h 321"/>
                <a:gd name="T106" fmla="*/ 109 w 143"/>
                <a:gd name="T107" fmla="*/ 251 h 321"/>
                <a:gd name="T108" fmla="*/ 92 w 143"/>
                <a:gd name="T109" fmla="*/ 240 h 321"/>
                <a:gd name="T110" fmla="*/ 73 w 143"/>
                <a:gd name="T111" fmla="*/ 230 h 321"/>
                <a:gd name="T112" fmla="*/ 42 w 143"/>
                <a:gd name="T113" fmla="*/ 209 h 321"/>
                <a:gd name="T114" fmla="*/ 26 w 143"/>
                <a:gd name="T115" fmla="*/ 199 h 321"/>
                <a:gd name="T116" fmla="*/ 11 w 143"/>
                <a:gd name="T117" fmla="*/ 190 h 321"/>
                <a:gd name="T118" fmla="*/ 1 w 143"/>
                <a:gd name="T119" fmla="*/ 170 h 321"/>
                <a:gd name="T120" fmla="*/ 4 w 143"/>
                <a:gd name="T121" fmla="*/ 152 h 321"/>
                <a:gd name="T122" fmla="*/ 60 w 143"/>
                <a:gd name="T123" fmla="*/ 65 h 321"/>
                <a:gd name="T124" fmla="*/ 103 w 143"/>
                <a:gd name="T125" fmla="*/ 17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" h="321">
                  <a:moveTo>
                    <a:pt x="141" y="260"/>
                  </a:moveTo>
                  <a:lnTo>
                    <a:pt x="141" y="260"/>
                  </a:lnTo>
                  <a:lnTo>
                    <a:pt x="141" y="262"/>
                  </a:lnTo>
                  <a:lnTo>
                    <a:pt x="141" y="260"/>
                  </a:lnTo>
                  <a:close/>
                  <a:moveTo>
                    <a:pt x="137" y="246"/>
                  </a:moveTo>
                  <a:lnTo>
                    <a:pt x="137" y="246"/>
                  </a:lnTo>
                  <a:lnTo>
                    <a:pt x="137" y="246"/>
                  </a:lnTo>
                  <a:lnTo>
                    <a:pt x="137" y="246"/>
                  </a:lnTo>
                  <a:lnTo>
                    <a:pt x="137" y="246"/>
                  </a:lnTo>
                  <a:lnTo>
                    <a:pt x="137" y="246"/>
                  </a:lnTo>
                  <a:close/>
                  <a:moveTo>
                    <a:pt x="22" y="149"/>
                  </a:moveTo>
                  <a:lnTo>
                    <a:pt x="22" y="149"/>
                  </a:lnTo>
                  <a:lnTo>
                    <a:pt x="24" y="149"/>
                  </a:lnTo>
                  <a:lnTo>
                    <a:pt x="22" y="149"/>
                  </a:lnTo>
                  <a:lnTo>
                    <a:pt x="22" y="149"/>
                  </a:lnTo>
                  <a:close/>
                  <a:moveTo>
                    <a:pt x="22" y="148"/>
                  </a:moveTo>
                  <a:lnTo>
                    <a:pt x="22" y="149"/>
                  </a:lnTo>
                  <a:lnTo>
                    <a:pt x="22" y="148"/>
                  </a:lnTo>
                  <a:lnTo>
                    <a:pt x="22" y="148"/>
                  </a:lnTo>
                  <a:close/>
                  <a:moveTo>
                    <a:pt x="119" y="0"/>
                  </a:moveTo>
                  <a:lnTo>
                    <a:pt x="119" y="1"/>
                  </a:lnTo>
                  <a:lnTo>
                    <a:pt x="120" y="3"/>
                  </a:lnTo>
                  <a:lnTo>
                    <a:pt x="122" y="4"/>
                  </a:lnTo>
                  <a:lnTo>
                    <a:pt x="122" y="7"/>
                  </a:lnTo>
                  <a:lnTo>
                    <a:pt x="122" y="9"/>
                  </a:lnTo>
                  <a:lnTo>
                    <a:pt x="122" y="12"/>
                  </a:lnTo>
                  <a:lnTo>
                    <a:pt x="122" y="14"/>
                  </a:lnTo>
                  <a:lnTo>
                    <a:pt x="119" y="17"/>
                  </a:lnTo>
                  <a:lnTo>
                    <a:pt x="118" y="18"/>
                  </a:lnTo>
                  <a:lnTo>
                    <a:pt x="117" y="21"/>
                  </a:lnTo>
                  <a:lnTo>
                    <a:pt x="114" y="24"/>
                  </a:lnTo>
                  <a:lnTo>
                    <a:pt x="114" y="26"/>
                  </a:lnTo>
                  <a:lnTo>
                    <a:pt x="113" y="26"/>
                  </a:lnTo>
                  <a:lnTo>
                    <a:pt x="113" y="25"/>
                  </a:lnTo>
                  <a:lnTo>
                    <a:pt x="111" y="25"/>
                  </a:lnTo>
                  <a:lnTo>
                    <a:pt x="111" y="25"/>
                  </a:lnTo>
                  <a:lnTo>
                    <a:pt x="110" y="29"/>
                  </a:lnTo>
                  <a:lnTo>
                    <a:pt x="107" y="33"/>
                  </a:lnTo>
                  <a:lnTo>
                    <a:pt x="105" y="35"/>
                  </a:lnTo>
                  <a:lnTo>
                    <a:pt x="101" y="38"/>
                  </a:lnTo>
                  <a:lnTo>
                    <a:pt x="96" y="41"/>
                  </a:lnTo>
                  <a:lnTo>
                    <a:pt x="96" y="39"/>
                  </a:lnTo>
                  <a:lnTo>
                    <a:pt x="96" y="41"/>
                  </a:lnTo>
                  <a:lnTo>
                    <a:pt x="96" y="42"/>
                  </a:lnTo>
                  <a:lnTo>
                    <a:pt x="96" y="43"/>
                  </a:lnTo>
                  <a:lnTo>
                    <a:pt x="94" y="44"/>
                  </a:lnTo>
                  <a:lnTo>
                    <a:pt x="94" y="43"/>
                  </a:lnTo>
                  <a:lnTo>
                    <a:pt x="93" y="43"/>
                  </a:lnTo>
                  <a:lnTo>
                    <a:pt x="93" y="44"/>
                  </a:lnTo>
                  <a:lnTo>
                    <a:pt x="93" y="46"/>
                  </a:lnTo>
                  <a:lnTo>
                    <a:pt x="93" y="47"/>
                  </a:lnTo>
                  <a:lnTo>
                    <a:pt x="92" y="46"/>
                  </a:lnTo>
                  <a:lnTo>
                    <a:pt x="90" y="46"/>
                  </a:lnTo>
                  <a:lnTo>
                    <a:pt x="92" y="47"/>
                  </a:lnTo>
                  <a:lnTo>
                    <a:pt x="92" y="50"/>
                  </a:lnTo>
                  <a:lnTo>
                    <a:pt x="92" y="51"/>
                  </a:lnTo>
                  <a:lnTo>
                    <a:pt x="90" y="52"/>
                  </a:lnTo>
                  <a:lnTo>
                    <a:pt x="89" y="52"/>
                  </a:lnTo>
                  <a:lnTo>
                    <a:pt x="88" y="54"/>
                  </a:lnTo>
                  <a:lnTo>
                    <a:pt x="88" y="55"/>
                  </a:lnTo>
                  <a:lnTo>
                    <a:pt x="86" y="55"/>
                  </a:lnTo>
                  <a:lnTo>
                    <a:pt x="86" y="54"/>
                  </a:lnTo>
                  <a:lnTo>
                    <a:pt x="85" y="58"/>
                  </a:lnTo>
                  <a:lnTo>
                    <a:pt x="84" y="61"/>
                  </a:lnTo>
                  <a:lnTo>
                    <a:pt x="81" y="65"/>
                  </a:lnTo>
                  <a:lnTo>
                    <a:pt x="79" y="69"/>
                  </a:lnTo>
                  <a:lnTo>
                    <a:pt x="77" y="68"/>
                  </a:lnTo>
                  <a:lnTo>
                    <a:pt x="77" y="67"/>
                  </a:lnTo>
                  <a:lnTo>
                    <a:pt x="77" y="68"/>
                  </a:lnTo>
                  <a:lnTo>
                    <a:pt x="77" y="71"/>
                  </a:lnTo>
                  <a:lnTo>
                    <a:pt x="77" y="72"/>
                  </a:lnTo>
                  <a:lnTo>
                    <a:pt x="76" y="72"/>
                  </a:lnTo>
                  <a:lnTo>
                    <a:pt x="76" y="72"/>
                  </a:lnTo>
                  <a:lnTo>
                    <a:pt x="76" y="73"/>
                  </a:lnTo>
                  <a:lnTo>
                    <a:pt x="76" y="75"/>
                  </a:lnTo>
                  <a:lnTo>
                    <a:pt x="75" y="75"/>
                  </a:lnTo>
                  <a:lnTo>
                    <a:pt x="75" y="75"/>
                  </a:lnTo>
                  <a:lnTo>
                    <a:pt x="75" y="76"/>
                  </a:lnTo>
                  <a:lnTo>
                    <a:pt x="75" y="76"/>
                  </a:lnTo>
                  <a:lnTo>
                    <a:pt x="73" y="76"/>
                  </a:lnTo>
                  <a:lnTo>
                    <a:pt x="73" y="77"/>
                  </a:lnTo>
                  <a:lnTo>
                    <a:pt x="73" y="77"/>
                  </a:lnTo>
                  <a:lnTo>
                    <a:pt x="72" y="77"/>
                  </a:lnTo>
                  <a:lnTo>
                    <a:pt x="72" y="79"/>
                  </a:lnTo>
                  <a:lnTo>
                    <a:pt x="72" y="79"/>
                  </a:lnTo>
                  <a:lnTo>
                    <a:pt x="71" y="79"/>
                  </a:lnTo>
                  <a:lnTo>
                    <a:pt x="71" y="79"/>
                  </a:lnTo>
                  <a:lnTo>
                    <a:pt x="71" y="80"/>
                  </a:lnTo>
                  <a:lnTo>
                    <a:pt x="71" y="80"/>
                  </a:lnTo>
                  <a:lnTo>
                    <a:pt x="71" y="81"/>
                  </a:lnTo>
                  <a:lnTo>
                    <a:pt x="69" y="81"/>
                  </a:lnTo>
                  <a:lnTo>
                    <a:pt x="69" y="81"/>
                  </a:lnTo>
                  <a:lnTo>
                    <a:pt x="68" y="81"/>
                  </a:lnTo>
                  <a:lnTo>
                    <a:pt x="68" y="82"/>
                  </a:lnTo>
                  <a:lnTo>
                    <a:pt x="67" y="84"/>
                  </a:lnTo>
                  <a:lnTo>
                    <a:pt x="67" y="84"/>
                  </a:lnTo>
                  <a:lnTo>
                    <a:pt x="68" y="85"/>
                  </a:lnTo>
                  <a:lnTo>
                    <a:pt x="67" y="84"/>
                  </a:lnTo>
                  <a:lnTo>
                    <a:pt x="67" y="84"/>
                  </a:lnTo>
                  <a:lnTo>
                    <a:pt x="67" y="82"/>
                  </a:lnTo>
                  <a:lnTo>
                    <a:pt x="65" y="82"/>
                  </a:lnTo>
                  <a:lnTo>
                    <a:pt x="63" y="86"/>
                  </a:lnTo>
                  <a:lnTo>
                    <a:pt x="60" y="92"/>
                  </a:lnTo>
                  <a:lnTo>
                    <a:pt x="58" y="96"/>
                  </a:lnTo>
                  <a:lnTo>
                    <a:pt x="54" y="99"/>
                  </a:lnTo>
                  <a:lnTo>
                    <a:pt x="52" y="99"/>
                  </a:lnTo>
                  <a:lnTo>
                    <a:pt x="51" y="99"/>
                  </a:lnTo>
                  <a:lnTo>
                    <a:pt x="51" y="101"/>
                  </a:lnTo>
                  <a:lnTo>
                    <a:pt x="50" y="102"/>
                  </a:lnTo>
                  <a:lnTo>
                    <a:pt x="51" y="103"/>
                  </a:lnTo>
                  <a:lnTo>
                    <a:pt x="50" y="102"/>
                  </a:lnTo>
                  <a:lnTo>
                    <a:pt x="48" y="103"/>
                  </a:lnTo>
                  <a:lnTo>
                    <a:pt x="48" y="103"/>
                  </a:lnTo>
                  <a:lnTo>
                    <a:pt x="48" y="105"/>
                  </a:lnTo>
                  <a:lnTo>
                    <a:pt x="48" y="105"/>
                  </a:lnTo>
                  <a:lnTo>
                    <a:pt x="48" y="106"/>
                  </a:lnTo>
                  <a:lnTo>
                    <a:pt x="48" y="105"/>
                  </a:lnTo>
                  <a:lnTo>
                    <a:pt x="47" y="105"/>
                  </a:lnTo>
                  <a:lnTo>
                    <a:pt x="47" y="106"/>
                  </a:lnTo>
                  <a:lnTo>
                    <a:pt x="47" y="107"/>
                  </a:lnTo>
                  <a:lnTo>
                    <a:pt x="46" y="109"/>
                  </a:lnTo>
                  <a:lnTo>
                    <a:pt x="46" y="109"/>
                  </a:lnTo>
                  <a:lnTo>
                    <a:pt x="46" y="107"/>
                  </a:lnTo>
                  <a:lnTo>
                    <a:pt x="46" y="109"/>
                  </a:lnTo>
                  <a:lnTo>
                    <a:pt x="45" y="110"/>
                  </a:lnTo>
                  <a:lnTo>
                    <a:pt x="43" y="110"/>
                  </a:lnTo>
                  <a:lnTo>
                    <a:pt x="43" y="111"/>
                  </a:lnTo>
                  <a:lnTo>
                    <a:pt x="43" y="110"/>
                  </a:lnTo>
                  <a:lnTo>
                    <a:pt x="42" y="110"/>
                  </a:lnTo>
                  <a:lnTo>
                    <a:pt x="42" y="111"/>
                  </a:lnTo>
                  <a:lnTo>
                    <a:pt x="43" y="113"/>
                  </a:lnTo>
                  <a:lnTo>
                    <a:pt x="43" y="113"/>
                  </a:lnTo>
                  <a:lnTo>
                    <a:pt x="43" y="114"/>
                  </a:lnTo>
                  <a:lnTo>
                    <a:pt x="42" y="113"/>
                  </a:lnTo>
                  <a:lnTo>
                    <a:pt x="42" y="113"/>
                  </a:lnTo>
                  <a:lnTo>
                    <a:pt x="42" y="114"/>
                  </a:lnTo>
                  <a:lnTo>
                    <a:pt x="42" y="115"/>
                  </a:lnTo>
                  <a:lnTo>
                    <a:pt x="41" y="118"/>
                  </a:lnTo>
                  <a:lnTo>
                    <a:pt x="41" y="119"/>
                  </a:lnTo>
                  <a:lnTo>
                    <a:pt x="39" y="118"/>
                  </a:lnTo>
                  <a:lnTo>
                    <a:pt x="39" y="118"/>
                  </a:lnTo>
                  <a:lnTo>
                    <a:pt x="38" y="119"/>
                  </a:lnTo>
                  <a:lnTo>
                    <a:pt x="38" y="122"/>
                  </a:lnTo>
                  <a:lnTo>
                    <a:pt x="37" y="123"/>
                  </a:lnTo>
                  <a:lnTo>
                    <a:pt x="35" y="123"/>
                  </a:lnTo>
                  <a:lnTo>
                    <a:pt x="35" y="123"/>
                  </a:lnTo>
                  <a:lnTo>
                    <a:pt x="34" y="123"/>
                  </a:lnTo>
                  <a:lnTo>
                    <a:pt x="33" y="123"/>
                  </a:lnTo>
                  <a:lnTo>
                    <a:pt x="34" y="124"/>
                  </a:lnTo>
                  <a:lnTo>
                    <a:pt x="34" y="126"/>
                  </a:lnTo>
                  <a:lnTo>
                    <a:pt x="34" y="126"/>
                  </a:lnTo>
                  <a:lnTo>
                    <a:pt x="34" y="127"/>
                  </a:lnTo>
                  <a:lnTo>
                    <a:pt x="35" y="127"/>
                  </a:lnTo>
                  <a:lnTo>
                    <a:pt x="34" y="128"/>
                  </a:lnTo>
                  <a:lnTo>
                    <a:pt x="33" y="130"/>
                  </a:lnTo>
                  <a:lnTo>
                    <a:pt x="31" y="132"/>
                  </a:lnTo>
                  <a:lnTo>
                    <a:pt x="31" y="131"/>
                  </a:lnTo>
                  <a:lnTo>
                    <a:pt x="30" y="131"/>
                  </a:lnTo>
                  <a:lnTo>
                    <a:pt x="29" y="130"/>
                  </a:lnTo>
                  <a:lnTo>
                    <a:pt x="29" y="130"/>
                  </a:lnTo>
                  <a:lnTo>
                    <a:pt x="28" y="130"/>
                  </a:lnTo>
                  <a:lnTo>
                    <a:pt x="28" y="128"/>
                  </a:lnTo>
                  <a:lnTo>
                    <a:pt x="28" y="128"/>
                  </a:lnTo>
                  <a:lnTo>
                    <a:pt x="26" y="128"/>
                  </a:lnTo>
                  <a:lnTo>
                    <a:pt x="26" y="130"/>
                  </a:lnTo>
                  <a:lnTo>
                    <a:pt x="26" y="131"/>
                  </a:lnTo>
                  <a:lnTo>
                    <a:pt x="25" y="131"/>
                  </a:lnTo>
                  <a:lnTo>
                    <a:pt x="26" y="133"/>
                  </a:lnTo>
                  <a:lnTo>
                    <a:pt x="28" y="136"/>
                  </a:lnTo>
                  <a:lnTo>
                    <a:pt x="28" y="137"/>
                  </a:lnTo>
                  <a:lnTo>
                    <a:pt x="26" y="137"/>
                  </a:lnTo>
                  <a:lnTo>
                    <a:pt x="25" y="136"/>
                  </a:lnTo>
                  <a:lnTo>
                    <a:pt x="25" y="136"/>
                  </a:lnTo>
                  <a:lnTo>
                    <a:pt x="28" y="141"/>
                  </a:lnTo>
                  <a:lnTo>
                    <a:pt x="28" y="141"/>
                  </a:lnTo>
                  <a:lnTo>
                    <a:pt x="26" y="141"/>
                  </a:lnTo>
                  <a:lnTo>
                    <a:pt x="26" y="141"/>
                  </a:lnTo>
                  <a:lnTo>
                    <a:pt x="25" y="141"/>
                  </a:lnTo>
                  <a:lnTo>
                    <a:pt x="26" y="143"/>
                  </a:lnTo>
                  <a:lnTo>
                    <a:pt x="26" y="143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5" y="145"/>
                  </a:lnTo>
                  <a:lnTo>
                    <a:pt x="24" y="145"/>
                  </a:lnTo>
                  <a:lnTo>
                    <a:pt x="22" y="144"/>
                  </a:lnTo>
                  <a:lnTo>
                    <a:pt x="22" y="144"/>
                  </a:lnTo>
                  <a:lnTo>
                    <a:pt x="22" y="144"/>
                  </a:lnTo>
                  <a:lnTo>
                    <a:pt x="22" y="144"/>
                  </a:lnTo>
                  <a:lnTo>
                    <a:pt x="22" y="145"/>
                  </a:lnTo>
                  <a:lnTo>
                    <a:pt x="22" y="147"/>
                  </a:lnTo>
                  <a:lnTo>
                    <a:pt x="21" y="147"/>
                  </a:lnTo>
                  <a:lnTo>
                    <a:pt x="21" y="148"/>
                  </a:lnTo>
                  <a:lnTo>
                    <a:pt x="21" y="148"/>
                  </a:lnTo>
                  <a:lnTo>
                    <a:pt x="22" y="149"/>
                  </a:lnTo>
                  <a:lnTo>
                    <a:pt x="24" y="151"/>
                  </a:lnTo>
                  <a:lnTo>
                    <a:pt x="22" y="152"/>
                  </a:lnTo>
                  <a:lnTo>
                    <a:pt x="22" y="152"/>
                  </a:lnTo>
                  <a:lnTo>
                    <a:pt x="21" y="151"/>
                  </a:lnTo>
                  <a:lnTo>
                    <a:pt x="22" y="153"/>
                  </a:lnTo>
                  <a:lnTo>
                    <a:pt x="22" y="157"/>
                  </a:lnTo>
                  <a:lnTo>
                    <a:pt x="21" y="156"/>
                  </a:lnTo>
                  <a:lnTo>
                    <a:pt x="21" y="156"/>
                  </a:lnTo>
                  <a:lnTo>
                    <a:pt x="20" y="157"/>
                  </a:lnTo>
                  <a:lnTo>
                    <a:pt x="20" y="158"/>
                  </a:lnTo>
                  <a:lnTo>
                    <a:pt x="20" y="160"/>
                  </a:lnTo>
                  <a:lnTo>
                    <a:pt x="20" y="161"/>
                  </a:lnTo>
                  <a:lnTo>
                    <a:pt x="18" y="161"/>
                  </a:lnTo>
                  <a:lnTo>
                    <a:pt x="20" y="161"/>
                  </a:lnTo>
                  <a:lnTo>
                    <a:pt x="20" y="162"/>
                  </a:lnTo>
                  <a:lnTo>
                    <a:pt x="20" y="162"/>
                  </a:lnTo>
                  <a:lnTo>
                    <a:pt x="20" y="162"/>
                  </a:lnTo>
                  <a:lnTo>
                    <a:pt x="18" y="162"/>
                  </a:lnTo>
                  <a:lnTo>
                    <a:pt x="18" y="164"/>
                  </a:lnTo>
                  <a:lnTo>
                    <a:pt x="18" y="164"/>
                  </a:lnTo>
                  <a:lnTo>
                    <a:pt x="18" y="164"/>
                  </a:lnTo>
                  <a:lnTo>
                    <a:pt x="18" y="165"/>
                  </a:lnTo>
                  <a:lnTo>
                    <a:pt x="18" y="165"/>
                  </a:lnTo>
                  <a:lnTo>
                    <a:pt x="18" y="165"/>
                  </a:lnTo>
                  <a:lnTo>
                    <a:pt x="18" y="166"/>
                  </a:lnTo>
                  <a:lnTo>
                    <a:pt x="18" y="168"/>
                  </a:lnTo>
                  <a:lnTo>
                    <a:pt x="18" y="169"/>
                  </a:lnTo>
                  <a:lnTo>
                    <a:pt x="18" y="170"/>
                  </a:lnTo>
                  <a:lnTo>
                    <a:pt x="18" y="170"/>
                  </a:lnTo>
                  <a:lnTo>
                    <a:pt x="20" y="171"/>
                  </a:lnTo>
                  <a:lnTo>
                    <a:pt x="21" y="171"/>
                  </a:lnTo>
                  <a:lnTo>
                    <a:pt x="18" y="171"/>
                  </a:lnTo>
                  <a:lnTo>
                    <a:pt x="18" y="171"/>
                  </a:lnTo>
                  <a:lnTo>
                    <a:pt x="18" y="171"/>
                  </a:lnTo>
                  <a:lnTo>
                    <a:pt x="18" y="173"/>
                  </a:lnTo>
                  <a:lnTo>
                    <a:pt x="18" y="171"/>
                  </a:lnTo>
                  <a:lnTo>
                    <a:pt x="18" y="171"/>
                  </a:lnTo>
                  <a:lnTo>
                    <a:pt x="18" y="173"/>
                  </a:lnTo>
                  <a:lnTo>
                    <a:pt x="18" y="173"/>
                  </a:lnTo>
                  <a:lnTo>
                    <a:pt x="18" y="173"/>
                  </a:lnTo>
                  <a:lnTo>
                    <a:pt x="18" y="173"/>
                  </a:lnTo>
                  <a:lnTo>
                    <a:pt x="18" y="173"/>
                  </a:lnTo>
                  <a:lnTo>
                    <a:pt x="20" y="173"/>
                  </a:lnTo>
                  <a:lnTo>
                    <a:pt x="18" y="173"/>
                  </a:lnTo>
                  <a:lnTo>
                    <a:pt x="18" y="173"/>
                  </a:lnTo>
                  <a:lnTo>
                    <a:pt x="17" y="174"/>
                  </a:lnTo>
                  <a:lnTo>
                    <a:pt x="17" y="174"/>
                  </a:lnTo>
                  <a:lnTo>
                    <a:pt x="17" y="174"/>
                  </a:lnTo>
                  <a:lnTo>
                    <a:pt x="18" y="174"/>
                  </a:lnTo>
                  <a:lnTo>
                    <a:pt x="18" y="174"/>
                  </a:lnTo>
                  <a:lnTo>
                    <a:pt x="20" y="174"/>
                  </a:lnTo>
                  <a:lnTo>
                    <a:pt x="20" y="173"/>
                  </a:lnTo>
                  <a:lnTo>
                    <a:pt x="20" y="173"/>
                  </a:lnTo>
                  <a:lnTo>
                    <a:pt x="20" y="173"/>
                  </a:lnTo>
                  <a:lnTo>
                    <a:pt x="20" y="173"/>
                  </a:lnTo>
                  <a:lnTo>
                    <a:pt x="20" y="173"/>
                  </a:lnTo>
                  <a:lnTo>
                    <a:pt x="21" y="173"/>
                  </a:lnTo>
                  <a:lnTo>
                    <a:pt x="21" y="173"/>
                  </a:lnTo>
                  <a:lnTo>
                    <a:pt x="20" y="174"/>
                  </a:lnTo>
                  <a:lnTo>
                    <a:pt x="18" y="177"/>
                  </a:lnTo>
                  <a:lnTo>
                    <a:pt x="20" y="175"/>
                  </a:lnTo>
                  <a:lnTo>
                    <a:pt x="21" y="175"/>
                  </a:lnTo>
                  <a:lnTo>
                    <a:pt x="22" y="174"/>
                  </a:lnTo>
                  <a:lnTo>
                    <a:pt x="22" y="175"/>
                  </a:lnTo>
                  <a:lnTo>
                    <a:pt x="22" y="174"/>
                  </a:lnTo>
                  <a:lnTo>
                    <a:pt x="24" y="174"/>
                  </a:lnTo>
                  <a:lnTo>
                    <a:pt x="24" y="175"/>
                  </a:lnTo>
                  <a:lnTo>
                    <a:pt x="25" y="175"/>
                  </a:lnTo>
                  <a:lnTo>
                    <a:pt x="25" y="174"/>
                  </a:lnTo>
                  <a:lnTo>
                    <a:pt x="26" y="175"/>
                  </a:lnTo>
                  <a:lnTo>
                    <a:pt x="28" y="177"/>
                  </a:lnTo>
                  <a:lnTo>
                    <a:pt x="29" y="178"/>
                  </a:lnTo>
                  <a:lnTo>
                    <a:pt x="29" y="179"/>
                  </a:lnTo>
                  <a:lnTo>
                    <a:pt x="30" y="178"/>
                  </a:lnTo>
                  <a:lnTo>
                    <a:pt x="31" y="179"/>
                  </a:lnTo>
                  <a:lnTo>
                    <a:pt x="33" y="179"/>
                  </a:lnTo>
                  <a:lnTo>
                    <a:pt x="33" y="179"/>
                  </a:lnTo>
                  <a:lnTo>
                    <a:pt x="31" y="181"/>
                  </a:lnTo>
                  <a:lnTo>
                    <a:pt x="31" y="181"/>
                  </a:lnTo>
                  <a:lnTo>
                    <a:pt x="33" y="181"/>
                  </a:lnTo>
                  <a:lnTo>
                    <a:pt x="34" y="181"/>
                  </a:lnTo>
                  <a:lnTo>
                    <a:pt x="34" y="182"/>
                  </a:lnTo>
                  <a:lnTo>
                    <a:pt x="34" y="183"/>
                  </a:lnTo>
                  <a:lnTo>
                    <a:pt x="34" y="185"/>
                  </a:lnTo>
                  <a:lnTo>
                    <a:pt x="35" y="185"/>
                  </a:lnTo>
                  <a:lnTo>
                    <a:pt x="37" y="183"/>
                  </a:lnTo>
                  <a:lnTo>
                    <a:pt x="37" y="182"/>
                  </a:lnTo>
                  <a:lnTo>
                    <a:pt x="37" y="183"/>
                  </a:lnTo>
                  <a:lnTo>
                    <a:pt x="38" y="183"/>
                  </a:lnTo>
                  <a:lnTo>
                    <a:pt x="39" y="183"/>
                  </a:lnTo>
                  <a:lnTo>
                    <a:pt x="39" y="183"/>
                  </a:lnTo>
                  <a:lnTo>
                    <a:pt x="41" y="185"/>
                  </a:lnTo>
                  <a:lnTo>
                    <a:pt x="41" y="185"/>
                  </a:lnTo>
                  <a:lnTo>
                    <a:pt x="39" y="186"/>
                  </a:lnTo>
                  <a:lnTo>
                    <a:pt x="39" y="186"/>
                  </a:lnTo>
                  <a:lnTo>
                    <a:pt x="39" y="187"/>
                  </a:lnTo>
                  <a:lnTo>
                    <a:pt x="39" y="188"/>
                  </a:lnTo>
                  <a:lnTo>
                    <a:pt x="39" y="188"/>
                  </a:lnTo>
                  <a:lnTo>
                    <a:pt x="41" y="188"/>
                  </a:lnTo>
                  <a:lnTo>
                    <a:pt x="41" y="187"/>
                  </a:lnTo>
                  <a:lnTo>
                    <a:pt x="42" y="187"/>
                  </a:lnTo>
                  <a:lnTo>
                    <a:pt x="43" y="188"/>
                  </a:lnTo>
                  <a:lnTo>
                    <a:pt x="43" y="186"/>
                  </a:lnTo>
                  <a:lnTo>
                    <a:pt x="45" y="186"/>
                  </a:lnTo>
                  <a:lnTo>
                    <a:pt x="45" y="187"/>
                  </a:lnTo>
                  <a:lnTo>
                    <a:pt x="46" y="187"/>
                  </a:lnTo>
                  <a:lnTo>
                    <a:pt x="46" y="187"/>
                  </a:lnTo>
                  <a:lnTo>
                    <a:pt x="46" y="188"/>
                  </a:lnTo>
                  <a:lnTo>
                    <a:pt x="46" y="188"/>
                  </a:lnTo>
                  <a:lnTo>
                    <a:pt x="46" y="188"/>
                  </a:lnTo>
                  <a:lnTo>
                    <a:pt x="47" y="188"/>
                  </a:lnTo>
                  <a:lnTo>
                    <a:pt x="47" y="187"/>
                  </a:lnTo>
                  <a:lnTo>
                    <a:pt x="48" y="188"/>
                  </a:lnTo>
                  <a:lnTo>
                    <a:pt x="50" y="190"/>
                  </a:lnTo>
                  <a:lnTo>
                    <a:pt x="51" y="191"/>
                  </a:lnTo>
                  <a:lnTo>
                    <a:pt x="52" y="191"/>
                  </a:lnTo>
                  <a:lnTo>
                    <a:pt x="54" y="192"/>
                  </a:lnTo>
                  <a:lnTo>
                    <a:pt x="54" y="195"/>
                  </a:lnTo>
                  <a:lnTo>
                    <a:pt x="54" y="195"/>
                  </a:lnTo>
                  <a:lnTo>
                    <a:pt x="55" y="195"/>
                  </a:lnTo>
                  <a:lnTo>
                    <a:pt x="55" y="195"/>
                  </a:lnTo>
                  <a:lnTo>
                    <a:pt x="55" y="194"/>
                  </a:lnTo>
                  <a:lnTo>
                    <a:pt x="55" y="194"/>
                  </a:lnTo>
                  <a:lnTo>
                    <a:pt x="54" y="194"/>
                  </a:lnTo>
                  <a:lnTo>
                    <a:pt x="54" y="194"/>
                  </a:lnTo>
                  <a:lnTo>
                    <a:pt x="55" y="194"/>
                  </a:lnTo>
                  <a:lnTo>
                    <a:pt x="55" y="194"/>
                  </a:lnTo>
                  <a:lnTo>
                    <a:pt x="55" y="194"/>
                  </a:lnTo>
                  <a:lnTo>
                    <a:pt x="55" y="195"/>
                  </a:lnTo>
                  <a:lnTo>
                    <a:pt x="54" y="196"/>
                  </a:lnTo>
                  <a:lnTo>
                    <a:pt x="55" y="196"/>
                  </a:lnTo>
                  <a:lnTo>
                    <a:pt x="56" y="196"/>
                  </a:lnTo>
                  <a:lnTo>
                    <a:pt x="58" y="195"/>
                  </a:lnTo>
                  <a:lnTo>
                    <a:pt x="59" y="195"/>
                  </a:lnTo>
                  <a:lnTo>
                    <a:pt x="60" y="196"/>
                  </a:lnTo>
                  <a:lnTo>
                    <a:pt x="59" y="196"/>
                  </a:lnTo>
                  <a:lnTo>
                    <a:pt x="60" y="198"/>
                  </a:lnTo>
                  <a:lnTo>
                    <a:pt x="63" y="196"/>
                  </a:lnTo>
                  <a:lnTo>
                    <a:pt x="63" y="198"/>
                  </a:lnTo>
                  <a:lnTo>
                    <a:pt x="62" y="199"/>
                  </a:lnTo>
                  <a:lnTo>
                    <a:pt x="60" y="200"/>
                  </a:lnTo>
                  <a:lnTo>
                    <a:pt x="62" y="202"/>
                  </a:lnTo>
                  <a:lnTo>
                    <a:pt x="63" y="202"/>
                  </a:lnTo>
                  <a:lnTo>
                    <a:pt x="64" y="200"/>
                  </a:lnTo>
                  <a:lnTo>
                    <a:pt x="63" y="203"/>
                  </a:lnTo>
                  <a:lnTo>
                    <a:pt x="64" y="202"/>
                  </a:lnTo>
                  <a:lnTo>
                    <a:pt x="64" y="203"/>
                  </a:lnTo>
                  <a:lnTo>
                    <a:pt x="65" y="203"/>
                  </a:lnTo>
                  <a:lnTo>
                    <a:pt x="64" y="203"/>
                  </a:lnTo>
                  <a:lnTo>
                    <a:pt x="64" y="203"/>
                  </a:lnTo>
                  <a:lnTo>
                    <a:pt x="65" y="203"/>
                  </a:lnTo>
                  <a:lnTo>
                    <a:pt x="65" y="204"/>
                  </a:lnTo>
                  <a:lnTo>
                    <a:pt x="65" y="202"/>
                  </a:lnTo>
                  <a:lnTo>
                    <a:pt x="65" y="202"/>
                  </a:lnTo>
                  <a:lnTo>
                    <a:pt x="67" y="200"/>
                  </a:lnTo>
                  <a:lnTo>
                    <a:pt x="68" y="200"/>
                  </a:lnTo>
                  <a:lnTo>
                    <a:pt x="68" y="202"/>
                  </a:lnTo>
                  <a:lnTo>
                    <a:pt x="68" y="203"/>
                  </a:lnTo>
                  <a:lnTo>
                    <a:pt x="69" y="203"/>
                  </a:lnTo>
                  <a:lnTo>
                    <a:pt x="69" y="203"/>
                  </a:lnTo>
                  <a:lnTo>
                    <a:pt x="71" y="203"/>
                  </a:lnTo>
                  <a:lnTo>
                    <a:pt x="71" y="203"/>
                  </a:lnTo>
                  <a:lnTo>
                    <a:pt x="71" y="203"/>
                  </a:lnTo>
                  <a:lnTo>
                    <a:pt x="71" y="203"/>
                  </a:lnTo>
                  <a:lnTo>
                    <a:pt x="71" y="204"/>
                  </a:lnTo>
                  <a:lnTo>
                    <a:pt x="71" y="204"/>
                  </a:lnTo>
                  <a:lnTo>
                    <a:pt x="71" y="203"/>
                  </a:lnTo>
                  <a:lnTo>
                    <a:pt x="69" y="203"/>
                  </a:lnTo>
                  <a:lnTo>
                    <a:pt x="69" y="204"/>
                  </a:lnTo>
                  <a:lnTo>
                    <a:pt x="69" y="204"/>
                  </a:lnTo>
                  <a:lnTo>
                    <a:pt x="69" y="205"/>
                  </a:lnTo>
                  <a:lnTo>
                    <a:pt x="71" y="205"/>
                  </a:lnTo>
                  <a:lnTo>
                    <a:pt x="71" y="204"/>
                  </a:lnTo>
                  <a:lnTo>
                    <a:pt x="72" y="204"/>
                  </a:lnTo>
                  <a:lnTo>
                    <a:pt x="72" y="203"/>
                  </a:lnTo>
                  <a:lnTo>
                    <a:pt x="73" y="204"/>
                  </a:lnTo>
                  <a:lnTo>
                    <a:pt x="72" y="204"/>
                  </a:lnTo>
                  <a:lnTo>
                    <a:pt x="71" y="205"/>
                  </a:lnTo>
                  <a:lnTo>
                    <a:pt x="72" y="207"/>
                  </a:lnTo>
                  <a:lnTo>
                    <a:pt x="73" y="205"/>
                  </a:lnTo>
                  <a:lnTo>
                    <a:pt x="72" y="205"/>
                  </a:lnTo>
                  <a:lnTo>
                    <a:pt x="72" y="205"/>
                  </a:lnTo>
                  <a:lnTo>
                    <a:pt x="73" y="205"/>
                  </a:lnTo>
                  <a:lnTo>
                    <a:pt x="75" y="205"/>
                  </a:lnTo>
                  <a:lnTo>
                    <a:pt x="75" y="205"/>
                  </a:lnTo>
                  <a:lnTo>
                    <a:pt x="76" y="205"/>
                  </a:lnTo>
                  <a:lnTo>
                    <a:pt x="76" y="205"/>
                  </a:lnTo>
                  <a:lnTo>
                    <a:pt x="77" y="207"/>
                  </a:lnTo>
                  <a:lnTo>
                    <a:pt x="77" y="208"/>
                  </a:lnTo>
                  <a:lnTo>
                    <a:pt x="77" y="208"/>
                  </a:lnTo>
                  <a:lnTo>
                    <a:pt x="77" y="208"/>
                  </a:lnTo>
                  <a:lnTo>
                    <a:pt x="79" y="209"/>
                  </a:lnTo>
                  <a:lnTo>
                    <a:pt x="80" y="208"/>
                  </a:lnTo>
                  <a:lnTo>
                    <a:pt x="80" y="209"/>
                  </a:lnTo>
                  <a:lnTo>
                    <a:pt x="80" y="209"/>
                  </a:lnTo>
                  <a:lnTo>
                    <a:pt x="83" y="209"/>
                  </a:lnTo>
                  <a:lnTo>
                    <a:pt x="81" y="211"/>
                  </a:lnTo>
                  <a:lnTo>
                    <a:pt x="81" y="212"/>
                  </a:lnTo>
                  <a:lnTo>
                    <a:pt x="80" y="213"/>
                  </a:lnTo>
                  <a:lnTo>
                    <a:pt x="80" y="213"/>
                  </a:lnTo>
                  <a:lnTo>
                    <a:pt x="81" y="213"/>
                  </a:lnTo>
                  <a:lnTo>
                    <a:pt x="83" y="213"/>
                  </a:lnTo>
                  <a:lnTo>
                    <a:pt x="84" y="212"/>
                  </a:lnTo>
                  <a:lnTo>
                    <a:pt x="85" y="211"/>
                  </a:lnTo>
                  <a:lnTo>
                    <a:pt x="85" y="212"/>
                  </a:lnTo>
                  <a:lnTo>
                    <a:pt x="86" y="212"/>
                  </a:lnTo>
                  <a:lnTo>
                    <a:pt x="88" y="213"/>
                  </a:lnTo>
                  <a:lnTo>
                    <a:pt x="89" y="213"/>
                  </a:lnTo>
                  <a:lnTo>
                    <a:pt x="89" y="216"/>
                  </a:lnTo>
                  <a:lnTo>
                    <a:pt x="90" y="215"/>
                  </a:lnTo>
                  <a:lnTo>
                    <a:pt x="92" y="215"/>
                  </a:lnTo>
                  <a:lnTo>
                    <a:pt x="93" y="216"/>
                  </a:lnTo>
                  <a:lnTo>
                    <a:pt x="94" y="217"/>
                  </a:lnTo>
                  <a:lnTo>
                    <a:pt x="96" y="217"/>
                  </a:lnTo>
                  <a:lnTo>
                    <a:pt x="97" y="219"/>
                  </a:lnTo>
                  <a:lnTo>
                    <a:pt x="98" y="221"/>
                  </a:lnTo>
                  <a:lnTo>
                    <a:pt x="97" y="221"/>
                  </a:lnTo>
                  <a:lnTo>
                    <a:pt x="97" y="223"/>
                  </a:lnTo>
                  <a:lnTo>
                    <a:pt x="97" y="223"/>
                  </a:lnTo>
                  <a:lnTo>
                    <a:pt x="97" y="223"/>
                  </a:lnTo>
                  <a:lnTo>
                    <a:pt x="97" y="224"/>
                  </a:lnTo>
                  <a:lnTo>
                    <a:pt x="97" y="224"/>
                  </a:lnTo>
                  <a:lnTo>
                    <a:pt x="97" y="224"/>
                  </a:lnTo>
                  <a:lnTo>
                    <a:pt x="98" y="223"/>
                  </a:lnTo>
                  <a:lnTo>
                    <a:pt x="100" y="221"/>
                  </a:lnTo>
                  <a:lnTo>
                    <a:pt x="100" y="220"/>
                  </a:lnTo>
                  <a:lnTo>
                    <a:pt x="101" y="221"/>
                  </a:lnTo>
                  <a:lnTo>
                    <a:pt x="103" y="223"/>
                  </a:lnTo>
                  <a:lnTo>
                    <a:pt x="103" y="224"/>
                  </a:lnTo>
                  <a:lnTo>
                    <a:pt x="103" y="223"/>
                  </a:lnTo>
                  <a:lnTo>
                    <a:pt x="105" y="223"/>
                  </a:lnTo>
                  <a:lnTo>
                    <a:pt x="103" y="224"/>
                  </a:lnTo>
                  <a:lnTo>
                    <a:pt x="105" y="225"/>
                  </a:lnTo>
                  <a:lnTo>
                    <a:pt x="106" y="225"/>
                  </a:lnTo>
                  <a:lnTo>
                    <a:pt x="106" y="224"/>
                  </a:lnTo>
                  <a:lnTo>
                    <a:pt x="106" y="226"/>
                  </a:lnTo>
                  <a:lnTo>
                    <a:pt x="107" y="225"/>
                  </a:lnTo>
                  <a:lnTo>
                    <a:pt x="107" y="225"/>
                  </a:lnTo>
                  <a:lnTo>
                    <a:pt x="109" y="225"/>
                  </a:lnTo>
                  <a:lnTo>
                    <a:pt x="109" y="225"/>
                  </a:lnTo>
                  <a:lnTo>
                    <a:pt x="107" y="226"/>
                  </a:lnTo>
                  <a:lnTo>
                    <a:pt x="109" y="226"/>
                  </a:lnTo>
                  <a:lnTo>
                    <a:pt x="110" y="226"/>
                  </a:lnTo>
                  <a:lnTo>
                    <a:pt x="111" y="226"/>
                  </a:lnTo>
                  <a:lnTo>
                    <a:pt x="113" y="228"/>
                  </a:lnTo>
                  <a:lnTo>
                    <a:pt x="111" y="230"/>
                  </a:lnTo>
                  <a:lnTo>
                    <a:pt x="113" y="229"/>
                  </a:lnTo>
                  <a:lnTo>
                    <a:pt x="114" y="229"/>
                  </a:lnTo>
                  <a:lnTo>
                    <a:pt x="114" y="228"/>
                  </a:lnTo>
                  <a:lnTo>
                    <a:pt x="114" y="230"/>
                  </a:lnTo>
                  <a:lnTo>
                    <a:pt x="115" y="232"/>
                  </a:lnTo>
                  <a:lnTo>
                    <a:pt x="115" y="233"/>
                  </a:lnTo>
                  <a:lnTo>
                    <a:pt x="119" y="233"/>
                  </a:lnTo>
                  <a:lnTo>
                    <a:pt x="122" y="233"/>
                  </a:lnTo>
                  <a:lnTo>
                    <a:pt x="126" y="234"/>
                  </a:lnTo>
                  <a:lnTo>
                    <a:pt x="128" y="237"/>
                  </a:lnTo>
                  <a:lnTo>
                    <a:pt x="127" y="238"/>
                  </a:lnTo>
                  <a:lnTo>
                    <a:pt x="127" y="238"/>
                  </a:lnTo>
                  <a:lnTo>
                    <a:pt x="128" y="238"/>
                  </a:lnTo>
                  <a:lnTo>
                    <a:pt x="128" y="237"/>
                  </a:lnTo>
                  <a:lnTo>
                    <a:pt x="128" y="237"/>
                  </a:lnTo>
                  <a:lnTo>
                    <a:pt x="128" y="238"/>
                  </a:lnTo>
                  <a:lnTo>
                    <a:pt x="128" y="240"/>
                  </a:lnTo>
                  <a:lnTo>
                    <a:pt x="127" y="241"/>
                  </a:lnTo>
                  <a:lnTo>
                    <a:pt x="127" y="241"/>
                  </a:lnTo>
                  <a:lnTo>
                    <a:pt x="128" y="241"/>
                  </a:lnTo>
                  <a:lnTo>
                    <a:pt x="130" y="241"/>
                  </a:lnTo>
                  <a:lnTo>
                    <a:pt x="131" y="240"/>
                  </a:lnTo>
                  <a:lnTo>
                    <a:pt x="131" y="240"/>
                  </a:lnTo>
                  <a:lnTo>
                    <a:pt x="131" y="240"/>
                  </a:lnTo>
                  <a:lnTo>
                    <a:pt x="131" y="240"/>
                  </a:lnTo>
                  <a:lnTo>
                    <a:pt x="131" y="240"/>
                  </a:lnTo>
                  <a:lnTo>
                    <a:pt x="131" y="240"/>
                  </a:lnTo>
                  <a:lnTo>
                    <a:pt x="132" y="240"/>
                  </a:lnTo>
                  <a:lnTo>
                    <a:pt x="132" y="240"/>
                  </a:lnTo>
                  <a:lnTo>
                    <a:pt x="134" y="240"/>
                  </a:lnTo>
                  <a:lnTo>
                    <a:pt x="132" y="241"/>
                  </a:lnTo>
                  <a:lnTo>
                    <a:pt x="131" y="242"/>
                  </a:lnTo>
                  <a:lnTo>
                    <a:pt x="132" y="242"/>
                  </a:lnTo>
                  <a:lnTo>
                    <a:pt x="132" y="243"/>
                  </a:lnTo>
                  <a:lnTo>
                    <a:pt x="131" y="243"/>
                  </a:lnTo>
                  <a:lnTo>
                    <a:pt x="130" y="245"/>
                  </a:lnTo>
                  <a:lnTo>
                    <a:pt x="128" y="246"/>
                  </a:lnTo>
                  <a:lnTo>
                    <a:pt x="127" y="247"/>
                  </a:lnTo>
                  <a:lnTo>
                    <a:pt x="128" y="247"/>
                  </a:lnTo>
                  <a:lnTo>
                    <a:pt x="128" y="249"/>
                  </a:lnTo>
                  <a:lnTo>
                    <a:pt x="127" y="249"/>
                  </a:lnTo>
                  <a:lnTo>
                    <a:pt x="126" y="249"/>
                  </a:lnTo>
                  <a:lnTo>
                    <a:pt x="126" y="250"/>
                  </a:lnTo>
                  <a:lnTo>
                    <a:pt x="126" y="250"/>
                  </a:lnTo>
                  <a:lnTo>
                    <a:pt x="128" y="250"/>
                  </a:lnTo>
                  <a:lnTo>
                    <a:pt x="130" y="247"/>
                  </a:lnTo>
                  <a:lnTo>
                    <a:pt x="130" y="246"/>
                  </a:lnTo>
                  <a:lnTo>
                    <a:pt x="131" y="246"/>
                  </a:lnTo>
                  <a:lnTo>
                    <a:pt x="132" y="245"/>
                  </a:lnTo>
                  <a:lnTo>
                    <a:pt x="134" y="243"/>
                  </a:lnTo>
                  <a:lnTo>
                    <a:pt x="135" y="245"/>
                  </a:lnTo>
                  <a:lnTo>
                    <a:pt x="135" y="245"/>
                  </a:lnTo>
                  <a:lnTo>
                    <a:pt x="135" y="245"/>
                  </a:lnTo>
                  <a:lnTo>
                    <a:pt x="134" y="245"/>
                  </a:lnTo>
                  <a:lnTo>
                    <a:pt x="134" y="245"/>
                  </a:lnTo>
                  <a:lnTo>
                    <a:pt x="134" y="246"/>
                  </a:lnTo>
                  <a:lnTo>
                    <a:pt x="134" y="246"/>
                  </a:lnTo>
                  <a:lnTo>
                    <a:pt x="135" y="246"/>
                  </a:lnTo>
                  <a:lnTo>
                    <a:pt x="136" y="246"/>
                  </a:lnTo>
                  <a:lnTo>
                    <a:pt x="136" y="245"/>
                  </a:lnTo>
                  <a:lnTo>
                    <a:pt x="137" y="245"/>
                  </a:lnTo>
                  <a:lnTo>
                    <a:pt x="137" y="245"/>
                  </a:lnTo>
                  <a:lnTo>
                    <a:pt x="137" y="243"/>
                  </a:lnTo>
                  <a:lnTo>
                    <a:pt x="137" y="245"/>
                  </a:lnTo>
                  <a:lnTo>
                    <a:pt x="137" y="245"/>
                  </a:lnTo>
                  <a:lnTo>
                    <a:pt x="139" y="246"/>
                  </a:lnTo>
                  <a:lnTo>
                    <a:pt x="139" y="249"/>
                  </a:lnTo>
                  <a:lnTo>
                    <a:pt x="140" y="251"/>
                  </a:lnTo>
                  <a:lnTo>
                    <a:pt x="140" y="255"/>
                  </a:lnTo>
                  <a:lnTo>
                    <a:pt x="141" y="259"/>
                  </a:lnTo>
                  <a:lnTo>
                    <a:pt x="141" y="260"/>
                  </a:lnTo>
                  <a:lnTo>
                    <a:pt x="141" y="260"/>
                  </a:lnTo>
                  <a:lnTo>
                    <a:pt x="141" y="260"/>
                  </a:lnTo>
                  <a:lnTo>
                    <a:pt x="141" y="260"/>
                  </a:lnTo>
                  <a:lnTo>
                    <a:pt x="141" y="260"/>
                  </a:lnTo>
                  <a:lnTo>
                    <a:pt x="140" y="259"/>
                  </a:lnTo>
                  <a:lnTo>
                    <a:pt x="140" y="259"/>
                  </a:lnTo>
                  <a:lnTo>
                    <a:pt x="140" y="259"/>
                  </a:lnTo>
                  <a:lnTo>
                    <a:pt x="140" y="259"/>
                  </a:lnTo>
                  <a:lnTo>
                    <a:pt x="139" y="254"/>
                  </a:lnTo>
                  <a:lnTo>
                    <a:pt x="137" y="250"/>
                  </a:lnTo>
                  <a:lnTo>
                    <a:pt x="137" y="247"/>
                  </a:lnTo>
                  <a:lnTo>
                    <a:pt x="137" y="246"/>
                  </a:lnTo>
                  <a:lnTo>
                    <a:pt x="137" y="246"/>
                  </a:lnTo>
                  <a:lnTo>
                    <a:pt x="137" y="246"/>
                  </a:lnTo>
                  <a:lnTo>
                    <a:pt x="137" y="246"/>
                  </a:lnTo>
                  <a:lnTo>
                    <a:pt x="137" y="246"/>
                  </a:lnTo>
                  <a:lnTo>
                    <a:pt x="137" y="246"/>
                  </a:lnTo>
                  <a:lnTo>
                    <a:pt x="137" y="247"/>
                  </a:lnTo>
                  <a:lnTo>
                    <a:pt x="137" y="250"/>
                  </a:lnTo>
                  <a:lnTo>
                    <a:pt x="139" y="253"/>
                  </a:lnTo>
                  <a:lnTo>
                    <a:pt x="139" y="257"/>
                  </a:lnTo>
                  <a:lnTo>
                    <a:pt x="140" y="259"/>
                  </a:lnTo>
                  <a:lnTo>
                    <a:pt x="140" y="259"/>
                  </a:lnTo>
                  <a:lnTo>
                    <a:pt x="140" y="259"/>
                  </a:lnTo>
                  <a:lnTo>
                    <a:pt x="140" y="259"/>
                  </a:lnTo>
                  <a:lnTo>
                    <a:pt x="140" y="259"/>
                  </a:lnTo>
                  <a:lnTo>
                    <a:pt x="140" y="260"/>
                  </a:lnTo>
                  <a:lnTo>
                    <a:pt x="141" y="262"/>
                  </a:lnTo>
                  <a:lnTo>
                    <a:pt x="141" y="262"/>
                  </a:lnTo>
                  <a:lnTo>
                    <a:pt x="141" y="262"/>
                  </a:lnTo>
                  <a:lnTo>
                    <a:pt x="141" y="262"/>
                  </a:lnTo>
                  <a:lnTo>
                    <a:pt x="141" y="262"/>
                  </a:lnTo>
                  <a:lnTo>
                    <a:pt x="143" y="262"/>
                  </a:lnTo>
                  <a:lnTo>
                    <a:pt x="143" y="263"/>
                  </a:lnTo>
                  <a:lnTo>
                    <a:pt x="143" y="263"/>
                  </a:lnTo>
                  <a:lnTo>
                    <a:pt x="141" y="263"/>
                  </a:lnTo>
                  <a:lnTo>
                    <a:pt x="143" y="264"/>
                  </a:lnTo>
                  <a:lnTo>
                    <a:pt x="140" y="263"/>
                  </a:lnTo>
                  <a:lnTo>
                    <a:pt x="139" y="262"/>
                  </a:lnTo>
                  <a:lnTo>
                    <a:pt x="137" y="262"/>
                  </a:lnTo>
                  <a:lnTo>
                    <a:pt x="139" y="262"/>
                  </a:lnTo>
                  <a:lnTo>
                    <a:pt x="139" y="263"/>
                  </a:lnTo>
                  <a:lnTo>
                    <a:pt x="140" y="264"/>
                  </a:lnTo>
                  <a:lnTo>
                    <a:pt x="141" y="264"/>
                  </a:lnTo>
                  <a:lnTo>
                    <a:pt x="140" y="264"/>
                  </a:lnTo>
                  <a:lnTo>
                    <a:pt x="139" y="263"/>
                  </a:lnTo>
                  <a:lnTo>
                    <a:pt x="139" y="264"/>
                  </a:lnTo>
                  <a:lnTo>
                    <a:pt x="139" y="264"/>
                  </a:lnTo>
                  <a:lnTo>
                    <a:pt x="139" y="266"/>
                  </a:lnTo>
                  <a:lnTo>
                    <a:pt x="139" y="266"/>
                  </a:lnTo>
                  <a:lnTo>
                    <a:pt x="139" y="266"/>
                  </a:lnTo>
                  <a:lnTo>
                    <a:pt x="137" y="266"/>
                  </a:lnTo>
                  <a:lnTo>
                    <a:pt x="139" y="267"/>
                  </a:lnTo>
                  <a:lnTo>
                    <a:pt x="137" y="267"/>
                  </a:lnTo>
                  <a:lnTo>
                    <a:pt x="136" y="267"/>
                  </a:lnTo>
                  <a:lnTo>
                    <a:pt x="136" y="267"/>
                  </a:lnTo>
                  <a:lnTo>
                    <a:pt x="136" y="268"/>
                  </a:lnTo>
                  <a:lnTo>
                    <a:pt x="136" y="268"/>
                  </a:lnTo>
                  <a:lnTo>
                    <a:pt x="136" y="270"/>
                  </a:lnTo>
                  <a:lnTo>
                    <a:pt x="135" y="268"/>
                  </a:lnTo>
                  <a:lnTo>
                    <a:pt x="135" y="270"/>
                  </a:lnTo>
                  <a:lnTo>
                    <a:pt x="135" y="270"/>
                  </a:lnTo>
                  <a:lnTo>
                    <a:pt x="136" y="271"/>
                  </a:lnTo>
                  <a:lnTo>
                    <a:pt x="136" y="271"/>
                  </a:lnTo>
                  <a:lnTo>
                    <a:pt x="137" y="271"/>
                  </a:lnTo>
                  <a:lnTo>
                    <a:pt x="137" y="270"/>
                  </a:lnTo>
                  <a:lnTo>
                    <a:pt x="137" y="270"/>
                  </a:lnTo>
                  <a:lnTo>
                    <a:pt x="137" y="270"/>
                  </a:lnTo>
                  <a:lnTo>
                    <a:pt x="139" y="270"/>
                  </a:lnTo>
                  <a:lnTo>
                    <a:pt x="137" y="270"/>
                  </a:lnTo>
                  <a:lnTo>
                    <a:pt x="137" y="271"/>
                  </a:lnTo>
                  <a:lnTo>
                    <a:pt x="139" y="271"/>
                  </a:lnTo>
                  <a:lnTo>
                    <a:pt x="139" y="272"/>
                  </a:lnTo>
                  <a:lnTo>
                    <a:pt x="137" y="272"/>
                  </a:lnTo>
                  <a:lnTo>
                    <a:pt x="137" y="272"/>
                  </a:lnTo>
                  <a:lnTo>
                    <a:pt x="139" y="274"/>
                  </a:lnTo>
                  <a:lnTo>
                    <a:pt x="137" y="274"/>
                  </a:lnTo>
                  <a:lnTo>
                    <a:pt x="136" y="274"/>
                  </a:lnTo>
                  <a:lnTo>
                    <a:pt x="139" y="275"/>
                  </a:lnTo>
                  <a:lnTo>
                    <a:pt x="137" y="275"/>
                  </a:lnTo>
                  <a:lnTo>
                    <a:pt x="137" y="275"/>
                  </a:lnTo>
                  <a:lnTo>
                    <a:pt x="136" y="275"/>
                  </a:lnTo>
                  <a:lnTo>
                    <a:pt x="135" y="275"/>
                  </a:lnTo>
                  <a:lnTo>
                    <a:pt x="135" y="275"/>
                  </a:lnTo>
                  <a:lnTo>
                    <a:pt x="135" y="274"/>
                  </a:lnTo>
                  <a:lnTo>
                    <a:pt x="134" y="274"/>
                  </a:lnTo>
                  <a:lnTo>
                    <a:pt x="134" y="274"/>
                  </a:lnTo>
                  <a:lnTo>
                    <a:pt x="134" y="275"/>
                  </a:lnTo>
                  <a:lnTo>
                    <a:pt x="135" y="276"/>
                  </a:lnTo>
                  <a:lnTo>
                    <a:pt x="137" y="277"/>
                  </a:lnTo>
                  <a:lnTo>
                    <a:pt x="136" y="277"/>
                  </a:lnTo>
                  <a:lnTo>
                    <a:pt x="136" y="277"/>
                  </a:lnTo>
                  <a:lnTo>
                    <a:pt x="136" y="277"/>
                  </a:lnTo>
                  <a:lnTo>
                    <a:pt x="136" y="279"/>
                  </a:lnTo>
                  <a:lnTo>
                    <a:pt x="135" y="277"/>
                  </a:lnTo>
                  <a:lnTo>
                    <a:pt x="134" y="276"/>
                  </a:lnTo>
                  <a:lnTo>
                    <a:pt x="132" y="277"/>
                  </a:lnTo>
                  <a:lnTo>
                    <a:pt x="132" y="277"/>
                  </a:lnTo>
                  <a:lnTo>
                    <a:pt x="132" y="279"/>
                  </a:lnTo>
                  <a:lnTo>
                    <a:pt x="134" y="280"/>
                  </a:lnTo>
                  <a:lnTo>
                    <a:pt x="135" y="280"/>
                  </a:lnTo>
                  <a:lnTo>
                    <a:pt x="134" y="280"/>
                  </a:lnTo>
                  <a:lnTo>
                    <a:pt x="132" y="280"/>
                  </a:lnTo>
                  <a:lnTo>
                    <a:pt x="132" y="281"/>
                  </a:lnTo>
                  <a:lnTo>
                    <a:pt x="134" y="281"/>
                  </a:lnTo>
                  <a:lnTo>
                    <a:pt x="134" y="281"/>
                  </a:lnTo>
                  <a:lnTo>
                    <a:pt x="135" y="283"/>
                  </a:lnTo>
                  <a:lnTo>
                    <a:pt x="132" y="283"/>
                  </a:lnTo>
                  <a:lnTo>
                    <a:pt x="130" y="283"/>
                  </a:lnTo>
                  <a:lnTo>
                    <a:pt x="128" y="281"/>
                  </a:lnTo>
                  <a:lnTo>
                    <a:pt x="127" y="281"/>
                  </a:lnTo>
                  <a:lnTo>
                    <a:pt x="127" y="281"/>
                  </a:lnTo>
                  <a:lnTo>
                    <a:pt x="126" y="281"/>
                  </a:lnTo>
                  <a:lnTo>
                    <a:pt x="124" y="281"/>
                  </a:lnTo>
                  <a:lnTo>
                    <a:pt x="124" y="280"/>
                  </a:lnTo>
                  <a:lnTo>
                    <a:pt x="123" y="281"/>
                  </a:lnTo>
                  <a:lnTo>
                    <a:pt x="124" y="283"/>
                  </a:lnTo>
                  <a:lnTo>
                    <a:pt x="126" y="283"/>
                  </a:lnTo>
                  <a:lnTo>
                    <a:pt x="127" y="284"/>
                  </a:lnTo>
                  <a:lnTo>
                    <a:pt x="128" y="285"/>
                  </a:lnTo>
                  <a:lnTo>
                    <a:pt x="130" y="287"/>
                  </a:lnTo>
                  <a:lnTo>
                    <a:pt x="131" y="287"/>
                  </a:lnTo>
                  <a:lnTo>
                    <a:pt x="131" y="288"/>
                  </a:lnTo>
                  <a:lnTo>
                    <a:pt x="130" y="288"/>
                  </a:lnTo>
                  <a:lnTo>
                    <a:pt x="128" y="288"/>
                  </a:lnTo>
                  <a:lnTo>
                    <a:pt x="127" y="288"/>
                  </a:lnTo>
                  <a:lnTo>
                    <a:pt x="126" y="288"/>
                  </a:lnTo>
                  <a:lnTo>
                    <a:pt x="126" y="288"/>
                  </a:lnTo>
                  <a:lnTo>
                    <a:pt x="127" y="289"/>
                  </a:lnTo>
                  <a:lnTo>
                    <a:pt x="128" y="289"/>
                  </a:lnTo>
                  <a:lnTo>
                    <a:pt x="128" y="291"/>
                  </a:lnTo>
                  <a:lnTo>
                    <a:pt x="130" y="291"/>
                  </a:lnTo>
                  <a:lnTo>
                    <a:pt x="130" y="292"/>
                  </a:lnTo>
                  <a:lnTo>
                    <a:pt x="131" y="292"/>
                  </a:lnTo>
                  <a:lnTo>
                    <a:pt x="130" y="293"/>
                  </a:lnTo>
                  <a:lnTo>
                    <a:pt x="128" y="292"/>
                  </a:lnTo>
                  <a:lnTo>
                    <a:pt x="127" y="292"/>
                  </a:lnTo>
                  <a:lnTo>
                    <a:pt x="126" y="292"/>
                  </a:lnTo>
                  <a:lnTo>
                    <a:pt x="126" y="291"/>
                  </a:lnTo>
                  <a:lnTo>
                    <a:pt x="126" y="291"/>
                  </a:lnTo>
                  <a:lnTo>
                    <a:pt x="126" y="291"/>
                  </a:lnTo>
                  <a:lnTo>
                    <a:pt x="126" y="289"/>
                  </a:lnTo>
                  <a:lnTo>
                    <a:pt x="124" y="289"/>
                  </a:lnTo>
                  <a:lnTo>
                    <a:pt x="123" y="289"/>
                  </a:lnTo>
                  <a:lnTo>
                    <a:pt x="123" y="289"/>
                  </a:lnTo>
                  <a:lnTo>
                    <a:pt x="123" y="291"/>
                  </a:lnTo>
                  <a:lnTo>
                    <a:pt x="123" y="292"/>
                  </a:lnTo>
                  <a:lnTo>
                    <a:pt x="123" y="292"/>
                  </a:lnTo>
                  <a:lnTo>
                    <a:pt x="124" y="292"/>
                  </a:lnTo>
                  <a:lnTo>
                    <a:pt x="124" y="292"/>
                  </a:lnTo>
                  <a:lnTo>
                    <a:pt x="124" y="292"/>
                  </a:lnTo>
                  <a:lnTo>
                    <a:pt x="126" y="292"/>
                  </a:lnTo>
                  <a:lnTo>
                    <a:pt x="126" y="293"/>
                  </a:lnTo>
                  <a:lnTo>
                    <a:pt x="124" y="293"/>
                  </a:lnTo>
                  <a:lnTo>
                    <a:pt x="124" y="295"/>
                  </a:lnTo>
                  <a:lnTo>
                    <a:pt x="124" y="295"/>
                  </a:lnTo>
                  <a:lnTo>
                    <a:pt x="126" y="296"/>
                  </a:lnTo>
                  <a:lnTo>
                    <a:pt x="126" y="295"/>
                  </a:lnTo>
                  <a:lnTo>
                    <a:pt x="127" y="295"/>
                  </a:lnTo>
                  <a:lnTo>
                    <a:pt x="128" y="296"/>
                  </a:lnTo>
                  <a:lnTo>
                    <a:pt x="128" y="297"/>
                  </a:lnTo>
                  <a:lnTo>
                    <a:pt x="128" y="296"/>
                  </a:lnTo>
                  <a:lnTo>
                    <a:pt x="127" y="297"/>
                  </a:lnTo>
                  <a:lnTo>
                    <a:pt x="127" y="297"/>
                  </a:lnTo>
                  <a:lnTo>
                    <a:pt x="128" y="298"/>
                  </a:lnTo>
                  <a:lnTo>
                    <a:pt x="128" y="298"/>
                  </a:lnTo>
                  <a:lnTo>
                    <a:pt x="128" y="300"/>
                  </a:lnTo>
                  <a:lnTo>
                    <a:pt x="126" y="300"/>
                  </a:lnTo>
                  <a:lnTo>
                    <a:pt x="124" y="298"/>
                  </a:lnTo>
                  <a:lnTo>
                    <a:pt x="126" y="298"/>
                  </a:lnTo>
                  <a:lnTo>
                    <a:pt x="126" y="297"/>
                  </a:lnTo>
                  <a:lnTo>
                    <a:pt x="126" y="297"/>
                  </a:lnTo>
                  <a:lnTo>
                    <a:pt x="124" y="296"/>
                  </a:lnTo>
                  <a:lnTo>
                    <a:pt x="124" y="297"/>
                  </a:lnTo>
                  <a:lnTo>
                    <a:pt x="124" y="298"/>
                  </a:lnTo>
                  <a:lnTo>
                    <a:pt x="123" y="300"/>
                  </a:lnTo>
                  <a:lnTo>
                    <a:pt x="123" y="298"/>
                  </a:lnTo>
                  <a:lnTo>
                    <a:pt x="123" y="298"/>
                  </a:lnTo>
                  <a:lnTo>
                    <a:pt x="122" y="297"/>
                  </a:lnTo>
                  <a:lnTo>
                    <a:pt x="120" y="297"/>
                  </a:lnTo>
                  <a:lnTo>
                    <a:pt x="120" y="298"/>
                  </a:lnTo>
                  <a:lnTo>
                    <a:pt x="120" y="300"/>
                  </a:lnTo>
                  <a:lnTo>
                    <a:pt x="120" y="301"/>
                  </a:lnTo>
                  <a:lnTo>
                    <a:pt x="120" y="301"/>
                  </a:lnTo>
                  <a:lnTo>
                    <a:pt x="122" y="301"/>
                  </a:lnTo>
                  <a:lnTo>
                    <a:pt x="122" y="304"/>
                  </a:lnTo>
                  <a:lnTo>
                    <a:pt x="122" y="305"/>
                  </a:lnTo>
                  <a:lnTo>
                    <a:pt x="120" y="306"/>
                  </a:lnTo>
                  <a:lnTo>
                    <a:pt x="120" y="306"/>
                  </a:lnTo>
                  <a:lnTo>
                    <a:pt x="119" y="306"/>
                  </a:lnTo>
                  <a:lnTo>
                    <a:pt x="119" y="306"/>
                  </a:lnTo>
                  <a:lnTo>
                    <a:pt x="119" y="306"/>
                  </a:lnTo>
                  <a:lnTo>
                    <a:pt x="118" y="305"/>
                  </a:lnTo>
                  <a:lnTo>
                    <a:pt x="119" y="305"/>
                  </a:lnTo>
                  <a:lnTo>
                    <a:pt x="120" y="304"/>
                  </a:lnTo>
                  <a:lnTo>
                    <a:pt x="120" y="302"/>
                  </a:lnTo>
                  <a:lnTo>
                    <a:pt x="120" y="301"/>
                  </a:lnTo>
                  <a:lnTo>
                    <a:pt x="119" y="300"/>
                  </a:lnTo>
                  <a:lnTo>
                    <a:pt x="119" y="300"/>
                  </a:lnTo>
                  <a:lnTo>
                    <a:pt x="119" y="300"/>
                  </a:lnTo>
                  <a:lnTo>
                    <a:pt x="119" y="298"/>
                  </a:lnTo>
                  <a:lnTo>
                    <a:pt x="119" y="297"/>
                  </a:lnTo>
                  <a:lnTo>
                    <a:pt x="118" y="298"/>
                  </a:lnTo>
                  <a:lnTo>
                    <a:pt x="117" y="297"/>
                  </a:lnTo>
                  <a:lnTo>
                    <a:pt x="115" y="297"/>
                  </a:lnTo>
                  <a:lnTo>
                    <a:pt x="114" y="297"/>
                  </a:lnTo>
                  <a:lnTo>
                    <a:pt x="114" y="297"/>
                  </a:lnTo>
                  <a:lnTo>
                    <a:pt x="114" y="298"/>
                  </a:lnTo>
                  <a:lnTo>
                    <a:pt x="115" y="298"/>
                  </a:lnTo>
                  <a:lnTo>
                    <a:pt x="117" y="298"/>
                  </a:lnTo>
                  <a:lnTo>
                    <a:pt x="118" y="300"/>
                  </a:lnTo>
                  <a:lnTo>
                    <a:pt x="117" y="301"/>
                  </a:lnTo>
                  <a:lnTo>
                    <a:pt x="115" y="304"/>
                  </a:lnTo>
                  <a:lnTo>
                    <a:pt x="117" y="305"/>
                  </a:lnTo>
                  <a:lnTo>
                    <a:pt x="115" y="305"/>
                  </a:lnTo>
                  <a:lnTo>
                    <a:pt x="114" y="304"/>
                  </a:lnTo>
                  <a:lnTo>
                    <a:pt x="114" y="304"/>
                  </a:lnTo>
                  <a:lnTo>
                    <a:pt x="111" y="306"/>
                  </a:lnTo>
                  <a:lnTo>
                    <a:pt x="109" y="309"/>
                  </a:lnTo>
                  <a:lnTo>
                    <a:pt x="110" y="310"/>
                  </a:lnTo>
                  <a:lnTo>
                    <a:pt x="110" y="310"/>
                  </a:lnTo>
                  <a:lnTo>
                    <a:pt x="110" y="312"/>
                  </a:lnTo>
                  <a:lnTo>
                    <a:pt x="110" y="312"/>
                  </a:lnTo>
                  <a:lnTo>
                    <a:pt x="109" y="312"/>
                  </a:lnTo>
                  <a:lnTo>
                    <a:pt x="107" y="310"/>
                  </a:lnTo>
                  <a:lnTo>
                    <a:pt x="107" y="310"/>
                  </a:lnTo>
                  <a:lnTo>
                    <a:pt x="106" y="310"/>
                  </a:lnTo>
                  <a:lnTo>
                    <a:pt x="106" y="310"/>
                  </a:lnTo>
                  <a:lnTo>
                    <a:pt x="105" y="310"/>
                  </a:lnTo>
                  <a:lnTo>
                    <a:pt x="103" y="313"/>
                  </a:lnTo>
                  <a:lnTo>
                    <a:pt x="102" y="315"/>
                  </a:lnTo>
                  <a:lnTo>
                    <a:pt x="101" y="315"/>
                  </a:lnTo>
                  <a:lnTo>
                    <a:pt x="98" y="317"/>
                  </a:lnTo>
                  <a:lnTo>
                    <a:pt x="97" y="318"/>
                  </a:lnTo>
                  <a:lnTo>
                    <a:pt x="96" y="319"/>
                  </a:lnTo>
                  <a:lnTo>
                    <a:pt x="94" y="318"/>
                  </a:lnTo>
                  <a:lnTo>
                    <a:pt x="93" y="317"/>
                  </a:lnTo>
                  <a:lnTo>
                    <a:pt x="93" y="317"/>
                  </a:lnTo>
                  <a:lnTo>
                    <a:pt x="92" y="317"/>
                  </a:lnTo>
                  <a:lnTo>
                    <a:pt x="93" y="317"/>
                  </a:lnTo>
                  <a:lnTo>
                    <a:pt x="93" y="318"/>
                  </a:lnTo>
                  <a:lnTo>
                    <a:pt x="93" y="318"/>
                  </a:lnTo>
                  <a:lnTo>
                    <a:pt x="92" y="318"/>
                  </a:lnTo>
                  <a:lnTo>
                    <a:pt x="92" y="318"/>
                  </a:lnTo>
                  <a:lnTo>
                    <a:pt x="92" y="318"/>
                  </a:lnTo>
                  <a:lnTo>
                    <a:pt x="90" y="318"/>
                  </a:lnTo>
                  <a:lnTo>
                    <a:pt x="89" y="318"/>
                  </a:lnTo>
                  <a:lnTo>
                    <a:pt x="89" y="319"/>
                  </a:lnTo>
                  <a:lnTo>
                    <a:pt x="89" y="321"/>
                  </a:lnTo>
                  <a:lnTo>
                    <a:pt x="89" y="318"/>
                  </a:lnTo>
                  <a:lnTo>
                    <a:pt x="88" y="318"/>
                  </a:lnTo>
                  <a:lnTo>
                    <a:pt x="88" y="319"/>
                  </a:lnTo>
                  <a:lnTo>
                    <a:pt x="88" y="318"/>
                  </a:lnTo>
                  <a:lnTo>
                    <a:pt x="88" y="317"/>
                  </a:lnTo>
                  <a:lnTo>
                    <a:pt x="86" y="317"/>
                  </a:lnTo>
                  <a:lnTo>
                    <a:pt x="85" y="317"/>
                  </a:lnTo>
                  <a:lnTo>
                    <a:pt x="85" y="317"/>
                  </a:lnTo>
                  <a:lnTo>
                    <a:pt x="84" y="318"/>
                  </a:lnTo>
                  <a:lnTo>
                    <a:pt x="85" y="319"/>
                  </a:lnTo>
                  <a:lnTo>
                    <a:pt x="83" y="321"/>
                  </a:lnTo>
                  <a:lnTo>
                    <a:pt x="81" y="321"/>
                  </a:lnTo>
                  <a:lnTo>
                    <a:pt x="80" y="321"/>
                  </a:lnTo>
                  <a:lnTo>
                    <a:pt x="79" y="319"/>
                  </a:lnTo>
                  <a:lnTo>
                    <a:pt x="79" y="321"/>
                  </a:lnTo>
                  <a:lnTo>
                    <a:pt x="77" y="318"/>
                  </a:lnTo>
                  <a:lnTo>
                    <a:pt x="77" y="318"/>
                  </a:lnTo>
                  <a:lnTo>
                    <a:pt x="79" y="314"/>
                  </a:lnTo>
                  <a:lnTo>
                    <a:pt x="80" y="315"/>
                  </a:lnTo>
                  <a:lnTo>
                    <a:pt x="79" y="317"/>
                  </a:lnTo>
                  <a:lnTo>
                    <a:pt x="79" y="318"/>
                  </a:lnTo>
                  <a:lnTo>
                    <a:pt x="80" y="319"/>
                  </a:lnTo>
                  <a:lnTo>
                    <a:pt x="81" y="318"/>
                  </a:lnTo>
                  <a:lnTo>
                    <a:pt x="81" y="317"/>
                  </a:lnTo>
                  <a:lnTo>
                    <a:pt x="81" y="318"/>
                  </a:lnTo>
                  <a:lnTo>
                    <a:pt x="80" y="318"/>
                  </a:lnTo>
                  <a:lnTo>
                    <a:pt x="80" y="317"/>
                  </a:lnTo>
                  <a:lnTo>
                    <a:pt x="81" y="315"/>
                  </a:lnTo>
                  <a:lnTo>
                    <a:pt x="81" y="314"/>
                  </a:lnTo>
                  <a:lnTo>
                    <a:pt x="80" y="314"/>
                  </a:lnTo>
                  <a:lnTo>
                    <a:pt x="81" y="313"/>
                  </a:lnTo>
                  <a:lnTo>
                    <a:pt x="83" y="313"/>
                  </a:lnTo>
                  <a:lnTo>
                    <a:pt x="83" y="314"/>
                  </a:lnTo>
                  <a:lnTo>
                    <a:pt x="83" y="314"/>
                  </a:lnTo>
                  <a:lnTo>
                    <a:pt x="83" y="314"/>
                  </a:lnTo>
                  <a:lnTo>
                    <a:pt x="83" y="313"/>
                  </a:lnTo>
                  <a:lnTo>
                    <a:pt x="84" y="313"/>
                  </a:lnTo>
                  <a:lnTo>
                    <a:pt x="85" y="313"/>
                  </a:lnTo>
                  <a:lnTo>
                    <a:pt x="86" y="313"/>
                  </a:lnTo>
                  <a:lnTo>
                    <a:pt x="86" y="313"/>
                  </a:lnTo>
                  <a:lnTo>
                    <a:pt x="88" y="312"/>
                  </a:lnTo>
                  <a:lnTo>
                    <a:pt x="88" y="310"/>
                  </a:lnTo>
                  <a:lnTo>
                    <a:pt x="89" y="310"/>
                  </a:lnTo>
                  <a:lnTo>
                    <a:pt x="89" y="313"/>
                  </a:lnTo>
                  <a:lnTo>
                    <a:pt x="88" y="315"/>
                  </a:lnTo>
                  <a:lnTo>
                    <a:pt x="89" y="315"/>
                  </a:lnTo>
                  <a:lnTo>
                    <a:pt x="89" y="315"/>
                  </a:lnTo>
                  <a:lnTo>
                    <a:pt x="90" y="315"/>
                  </a:lnTo>
                  <a:lnTo>
                    <a:pt x="90" y="314"/>
                  </a:lnTo>
                  <a:lnTo>
                    <a:pt x="90" y="312"/>
                  </a:lnTo>
                  <a:lnTo>
                    <a:pt x="90" y="310"/>
                  </a:lnTo>
                  <a:lnTo>
                    <a:pt x="92" y="312"/>
                  </a:lnTo>
                  <a:lnTo>
                    <a:pt x="92" y="310"/>
                  </a:lnTo>
                  <a:lnTo>
                    <a:pt x="92" y="309"/>
                  </a:lnTo>
                  <a:lnTo>
                    <a:pt x="92" y="309"/>
                  </a:lnTo>
                  <a:lnTo>
                    <a:pt x="93" y="308"/>
                  </a:lnTo>
                  <a:lnTo>
                    <a:pt x="94" y="308"/>
                  </a:lnTo>
                  <a:lnTo>
                    <a:pt x="97" y="306"/>
                  </a:lnTo>
                  <a:lnTo>
                    <a:pt x="98" y="305"/>
                  </a:lnTo>
                  <a:lnTo>
                    <a:pt x="100" y="306"/>
                  </a:lnTo>
                  <a:lnTo>
                    <a:pt x="100" y="304"/>
                  </a:lnTo>
                  <a:lnTo>
                    <a:pt x="100" y="304"/>
                  </a:lnTo>
                  <a:lnTo>
                    <a:pt x="101" y="302"/>
                  </a:lnTo>
                  <a:lnTo>
                    <a:pt x="101" y="301"/>
                  </a:lnTo>
                  <a:lnTo>
                    <a:pt x="101" y="300"/>
                  </a:lnTo>
                  <a:lnTo>
                    <a:pt x="102" y="300"/>
                  </a:lnTo>
                  <a:lnTo>
                    <a:pt x="103" y="298"/>
                  </a:lnTo>
                  <a:lnTo>
                    <a:pt x="105" y="297"/>
                  </a:lnTo>
                  <a:lnTo>
                    <a:pt x="105" y="296"/>
                  </a:lnTo>
                  <a:lnTo>
                    <a:pt x="106" y="296"/>
                  </a:lnTo>
                  <a:lnTo>
                    <a:pt x="107" y="292"/>
                  </a:lnTo>
                  <a:lnTo>
                    <a:pt x="110" y="288"/>
                  </a:lnTo>
                  <a:lnTo>
                    <a:pt x="111" y="283"/>
                  </a:lnTo>
                  <a:lnTo>
                    <a:pt x="113" y="285"/>
                  </a:lnTo>
                  <a:lnTo>
                    <a:pt x="113" y="284"/>
                  </a:lnTo>
                  <a:lnTo>
                    <a:pt x="114" y="284"/>
                  </a:lnTo>
                  <a:lnTo>
                    <a:pt x="114" y="284"/>
                  </a:lnTo>
                  <a:lnTo>
                    <a:pt x="114" y="284"/>
                  </a:lnTo>
                  <a:lnTo>
                    <a:pt x="114" y="284"/>
                  </a:lnTo>
                  <a:lnTo>
                    <a:pt x="113" y="283"/>
                  </a:lnTo>
                  <a:lnTo>
                    <a:pt x="113" y="281"/>
                  </a:lnTo>
                  <a:lnTo>
                    <a:pt x="111" y="281"/>
                  </a:lnTo>
                  <a:lnTo>
                    <a:pt x="113" y="280"/>
                  </a:lnTo>
                  <a:lnTo>
                    <a:pt x="114" y="277"/>
                  </a:lnTo>
                  <a:lnTo>
                    <a:pt x="114" y="276"/>
                  </a:lnTo>
                  <a:lnTo>
                    <a:pt x="113" y="274"/>
                  </a:lnTo>
                  <a:lnTo>
                    <a:pt x="114" y="275"/>
                  </a:lnTo>
                  <a:lnTo>
                    <a:pt x="114" y="272"/>
                  </a:lnTo>
                  <a:lnTo>
                    <a:pt x="115" y="271"/>
                  </a:lnTo>
                  <a:lnTo>
                    <a:pt x="117" y="270"/>
                  </a:lnTo>
                  <a:lnTo>
                    <a:pt x="118" y="268"/>
                  </a:lnTo>
                  <a:lnTo>
                    <a:pt x="118" y="268"/>
                  </a:lnTo>
                  <a:lnTo>
                    <a:pt x="119" y="268"/>
                  </a:lnTo>
                  <a:lnTo>
                    <a:pt x="119" y="267"/>
                  </a:lnTo>
                  <a:lnTo>
                    <a:pt x="118" y="266"/>
                  </a:lnTo>
                  <a:lnTo>
                    <a:pt x="118" y="264"/>
                  </a:lnTo>
                  <a:lnTo>
                    <a:pt x="118" y="262"/>
                  </a:lnTo>
                  <a:lnTo>
                    <a:pt x="119" y="260"/>
                  </a:lnTo>
                  <a:lnTo>
                    <a:pt x="120" y="259"/>
                  </a:lnTo>
                  <a:lnTo>
                    <a:pt x="118" y="258"/>
                  </a:lnTo>
                  <a:lnTo>
                    <a:pt x="118" y="257"/>
                  </a:lnTo>
                  <a:lnTo>
                    <a:pt x="115" y="255"/>
                  </a:lnTo>
                  <a:lnTo>
                    <a:pt x="111" y="254"/>
                  </a:lnTo>
                  <a:lnTo>
                    <a:pt x="109" y="251"/>
                  </a:lnTo>
                  <a:lnTo>
                    <a:pt x="106" y="250"/>
                  </a:lnTo>
                  <a:lnTo>
                    <a:pt x="103" y="249"/>
                  </a:lnTo>
                  <a:lnTo>
                    <a:pt x="105" y="246"/>
                  </a:lnTo>
                  <a:lnTo>
                    <a:pt x="103" y="245"/>
                  </a:lnTo>
                  <a:lnTo>
                    <a:pt x="102" y="245"/>
                  </a:lnTo>
                  <a:lnTo>
                    <a:pt x="101" y="247"/>
                  </a:lnTo>
                  <a:lnTo>
                    <a:pt x="101" y="246"/>
                  </a:lnTo>
                  <a:lnTo>
                    <a:pt x="100" y="246"/>
                  </a:lnTo>
                  <a:lnTo>
                    <a:pt x="98" y="245"/>
                  </a:lnTo>
                  <a:lnTo>
                    <a:pt x="98" y="245"/>
                  </a:lnTo>
                  <a:lnTo>
                    <a:pt x="98" y="243"/>
                  </a:lnTo>
                  <a:lnTo>
                    <a:pt x="97" y="242"/>
                  </a:lnTo>
                  <a:lnTo>
                    <a:pt x="96" y="243"/>
                  </a:lnTo>
                  <a:lnTo>
                    <a:pt x="94" y="243"/>
                  </a:lnTo>
                  <a:lnTo>
                    <a:pt x="93" y="241"/>
                  </a:lnTo>
                  <a:lnTo>
                    <a:pt x="92" y="240"/>
                  </a:lnTo>
                  <a:lnTo>
                    <a:pt x="89" y="240"/>
                  </a:lnTo>
                  <a:lnTo>
                    <a:pt x="90" y="238"/>
                  </a:lnTo>
                  <a:lnTo>
                    <a:pt x="90" y="237"/>
                  </a:lnTo>
                  <a:lnTo>
                    <a:pt x="89" y="237"/>
                  </a:lnTo>
                  <a:lnTo>
                    <a:pt x="88" y="237"/>
                  </a:lnTo>
                  <a:lnTo>
                    <a:pt x="86" y="237"/>
                  </a:lnTo>
                  <a:lnTo>
                    <a:pt x="86" y="238"/>
                  </a:lnTo>
                  <a:lnTo>
                    <a:pt x="85" y="237"/>
                  </a:lnTo>
                  <a:lnTo>
                    <a:pt x="83" y="236"/>
                  </a:lnTo>
                  <a:lnTo>
                    <a:pt x="81" y="234"/>
                  </a:lnTo>
                  <a:lnTo>
                    <a:pt x="80" y="234"/>
                  </a:lnTo>
                  <a:lnTo>
                    <a:pt x="79" y="232"/>
                  </a:lnTo>
                  <a:lnTo>
                    <a:pt x="77" y="233"/>
                  </a:lnTo>
                  <a:lnTo>
                    <a:pt x="77" y="233"/>
                  </a:lnTo>
                  <a:lnTo>
                    <a:pt x="75" y="232"/>
                  </a:lnTo>
                  <a:lnTo>
                    <a:pt x="73" y="230"/>
                  </a:lnTo>
                  <a:lnTo>
                    <a:pt x="72" y="229"/>
                  </a:lnTo>
                  <a:lnTo>
                    <a:pt x="71" y="229"/>
                  </a:lnTo>
                  <a:lnTo>
                    <a:pt x="71" y="228"/>
                  </a:lnTo>
                  <a:lnTo>
                    <a:pt x="71" y="228"/>
                  </a:lnTo>
                  <a:lnTo>
                    <a:pt x="71" y="226"/>
                  </a:lnTo>
                  <a:lnTo>
                    <a:pt x="71" y="226"/>
                  </a:lnTo>
                  <a:lnTo>
                    <a:pt x="71" y="228"/>
                  </a:lnTo>
                  <a:lnTo>
                    <a:pt x="69" y="228"/>
                  </a:lnTo>
                  <a:lnTo>
                    <a:pt x="67" y="226"/>
                  </a:lnTo>
                  <a:lnTo>
                    <a:pt x="65" y="225"/>
                  </a:lnTo>
                  <a:lnTo>
                    <a:pt x="63" y="223"/>
                  </a:lnTo>
                  <a:lnTo>
                    <a:pt x="62" y="221"/>
                  </a:lnTo>
                  <a:lnTo>
                    <a:pt x="60" y="220"/>
                  </a:lnTo>
                  <a:lnTo>
                    <a:pt x="54" y="217"/>
                  </a:lnTo>
                  <a:lnTo>
                    <a:pt x="47" y="213"/>
                  </a:lnTo>
                  <a:lnTo>
                    <a:pt x="42" y="209"/>
                  </a:lnTo>
                  <a:lnTo>
                    <a:pt x="42" y="209"/>
                  </a:lnTo>
                  <a:lnTo>
                    <a:pt x="41" y="209"/>
                  </a:lnTo>
                  <a:lnTo>
                    <a:pt x="39" y="208"/>
                  </a:lnTo>
                  <a:lnTo>
                    <a:pt x="39" y="207"/>
                  </a:lnTo>
                  <a:lnTo>
                    <a:pt x="38" y="205"/>
                  </a:lnTo>
                  <a:lnTo>
                    <a:pt x="37" y="205"/>
                  </a:lnTo>
                  <a:lnTo>
                    <a:pt x="35" y="207"/>
                  </a:lnTo>
                  <a:lnTo>
                    <a:pt x="35" y="205"/>
                  </a:lnTo>
                  <a:lnTo>
                    <a:pt x="34" y="205"/>
                  </a:lnTo>
                  <a:lnTo>
                    <a:pt x="35" y="204"/>
                  </a:lnTo>
                  <a:lnTo>
                    <a:pt x="33" y="204"/>
                  </a:lnTo>
                  <a:lnTo>
                    <a:pt x="31" y="203"/>
                  </a:lnTo>
                  <a:lnTo>
                    <a:pt x="30" y="202"/>
                  </a:lnTo>
                  <a:lnTo>
                    <a:pt x="29" y="200"/>
                  </a:lnTo>
                  <a:lnTo>
                    <a:pt x="28" y="199"/>
                  </a:lnTo>
                  <a:lnTo>
                    <a:pt x="26" y="199"/>
                  </a:lnTo>
                  <a:lnTo>
                    <a:pt x="24" y="198"/>
                  </a:lnTo>
                  <a:lnTo>
                    <a:pt x="22" y="196"/>
                  </a:lnTo>
                  <a:lnTo>
                    <a:pt x="24" y="196"/>
                  </a:lnTo>
                  <a:lnTo>
                    <a:pt x="24" y="195"/>
                  </a:lnTo>
                  <a:lnTo>
                    <a:pt x="24" y="195"/>
                  </a:lnTo>
                  <a:lnTo>
                    <a:pt x="24" y="195"/>
                  </a:lnTo>
                  <a:lnTo>
                    <a:pt x="22" y="195"/>
                  </a:lnTo>
                  <a:lnTo>
                    <a:pt x="22" y="195"/>
                  </a:lnTo>
                  <a:lnTo>
                    <a:pt x="21" y="195"/>
                  </a:lnTo>
                  <a:lnTo>
                    <a:pt x="22" y="194"/>
                  </a:lnTo>
                  <a:lnTo>
                    <a:pt x="21" y="194"/>
                  </a:lnTo>
                  <a:lnTo>
                    <a:pt x="21" y="195"/>
                  </a:lnTo>
                  <a:lnTo>
                    <a:pt x="21" y="195"/>
                  </a:lnTo>
                  <a:lnTo>
                    <a:pt x="17" y="192"/>
                  </a:lnTo>
                  <a:lnTo>
                    <a:pt x="13" y="191"/>
                  </a:lnTo>
                  <a:lnTo>
                    <a:pt x="11" y="190"/>
                  </a:lnTo>
                  <a:lnTo>
                    <a:pt x="8" y="188"/>
                  </a:lnTo>
                  <a:lnTo>
                    <a:pt x="4" y="186"/>
                  </a:lnTo>
                  <a:lnTo>
                    <a:pt x="1" y="183"/>
                  </a:lnTo>
                  <a:lnTo>
                    <a:pt x="0" y="179"/>
                  </a:lnTo>
                  <a:lnTo>
                    <a:pt x="0" y="177"/>
                  </a:lnTo>
                  <a:lnTo>
                    <a:pt x="0" y="175"/>
                  </a:lnTo>
                  <a:lnTo>
                    <a:pt x="1" y="174"/>
                  </a:lnTo>
                  <a:lnTo>
                    <a:pt x="3" y="174"/>
                  </a:lnTo>
                  <a:lnTo>
                    <a:pt x="3" y="174"/>
                  </a:lnTo>
                  <a:lnTo>
                    <a:pt x="3" y="174"/>
                  </a:lnTo>
                  <a:lnTo>
                    <a:pt x="3" y="173"/>
                  </a:lnTo>
                  <a:lnTo>
                    <a:pt x="1" y="171"/>
                  </a:lnTo>
                  <a:lnTo>
                    <a:pt x="1" y="171"/>
                  </a:lnTo>
                  <a:lnTo>
                    <a:pt x="1" y="171"/>
                  </a:lnTo>
                  <a:lnTo>
                    <a:pt x="1" y="171"/>
                  </a:lnTo>
                  <a:lnTo>
                    <a:pt x="1" y="170"/>
                  </a:lnTo>
                  <a:lnTo>
                    <a:pt x="1" y="169"/>
                  </a:lnTo>
                  <a:lnTo>
                    <a:pt x="3" y="169"/>
                  </a:lnTo>
                  <a:lnTo>
                    <a:pt x="4" y="168"/>
                  </a:lnTo>
                  <a:lnTo>
                    <a:pt x="3" y="168"/>
                  </a:lnTo>
                  <a:lnTo>
                    <a:pt x="3" y="166"/>
                  </a:lnTo>
                  <a:lnTo>
                    <a:pt x="1" y="166"/>
                  </a:lnTo>
                  <a:lnTo>
                    <a:pt x="1" y="166"/>
                  </a:lnTo>
                  <a:lnTo>
                    <a:pt x="1" y="166"/>
                  </a:lnTo>
                  <a:lnTo>
                    <a:pt x="3" y="164"/>
                  </a:lnTo>
                  <a:lnTo>
                    <a:pt x="4" y="162"/>
                  </a:lnTo>
                  <a:lnTo>
                    <a:pt x="4" y="161"/>
                  </a:lnTo>
                  <a:lnTo>
                    <a:pt x="4" y="160"/>
                  </a:lnTo>
                  <a:lnTo>
                    <a:pt x="5" y="160"/>
                  </a:lnTo>
                  <a:lnTo>
                    <a:pt x="4" y="157"/>
                  </a:lnTo>
                  <a:lnTo>
                    <a:pt x="4" y="154"/>
                  </a:lnTo>
                  <a:lnTo>
                    <a:pt x="4" y="152"/>
                  </a:lnTo>
                  <a:lnTo>
                    <a:pt x="3" y="149"/>
                  </a:lnTo>
                  <a:lnTo>
                    <a:pt x="13" y="130"/>
                  </a:lnTo>
                  <a:lnTo>
                    <a:pt x="24" y="110"/>
                  </a:lnTo>
                  <a:lnTo>
                    <a:pt x="35" y="94"/>
                  </a:lnTo>
                  <a:lnTo>
                    <a:pt x="50" y="79"/>
                  </a:lnTo>
                  <a:lnTo>
                    <a:pt x="52" y="79"/>
                  </a:lnTo>
                  <a:lnTo>
                    <a:pt x="54" y="77"/>
                  </a:lnTo>
                  <a:lnTo>
                    <a:pt x="55" y="76"/>
                  </a:lnTo>
                  <a:lnTo>
                    <a:pt x="55" y="75"/>
                  </a:lnTo>
                  <a:lnTo>
                    <a:pt x="56" y="75"/>
                  </a:lnTo>
                  <a:lnTo>
                    <a:pt x="56" y="75"/>
                  </a:lnTo>
                  <a:lnTo>
                    <a:pt x="55" y="73"/>
                  </a:lnTo>
                  <a:lnTo>
                    <a:pt x="56" y="73"/>
                  </a:lnTo>
                  <a:lnTo>
                    <a:pt x="56" y="72"/>
                  </a:lnTo>
                  <a:lnTo>
                    <a:pt x="56" y="71"/>
                  </a:lnTo>
                  <a:lnTo>
                    <a:pt x="60" y="65"/>
                  </a:lnTo>
                  <a:lnTo>
                    <a:pt x="65" y="59"/>
                  </a:lnTo>
                  <a:lnTo>
                    <a:pt x="65" y="60"/>
                  </a:lnTo>
                  <a:lnTo>
                    <a:pt x="67" y="60"/>
                  </a:lnTo>
                  <a:lnTo>
                    <a:pt x="67" y="60"/>
                  </a:lnTo>
                  <a:lnTo>
                    <a:pt x="67" y="59"/>
                  </a:lnTo>
                  <a:lnTo>
                    <a:pt x="67" y="59"/>
                  </a:lnTo>
                  <a:lnTo>
                    <a:pt x="67" y="59"/>
                  </a:lnTo>
                  <a:lnTo>
                    <a:pt x="67" y="58"/>
                  </a:lnTo>
                  <a:lnTo>
                    <a:pt x="65" y="58"/>
                  </a:lnTo>
                  <a:lnTo>
                    <a:pt x="73" y="47"/>
                  </a:lnTo>
                  <a:lnTo>
                    <a:pt x="84" y="38"/>
                  </a:lnTo>
                  <a:lnTo>
                    <a:pt x="92" y="29"/>
                  </a:lnTo>
                  <a:lnTo>
                    <a:pt x="94" y="26"/>
                  </a:lnTo>
                  <a:lnTo>
                    <a:pt x="97" y="24"/>
                  </a:lnTo>
                  <a:lnTo>
                    <a:pt x="98" y="21"/>
                  </a:lnTo>
                  <a:lnTo>
                    <a:pt x="103" y="17"/>
                  </a:lnTo>
                  <a:lnTo>
                    <a:pt x="109" y="13"/>
                  </a:lnTo>
                  <a:lnTo>
                    <a:pt x="113" y="10"/>
                  </a:lnTo>
                  <a:lnTo>
                    <a:pt x="117" y="5"/>
                  </a:lnTo>
                  <a:lnTo>
                    <a:pt x="1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6" name="Freeform 255"/>
            <p:cNvSpPr>
              <a:spLocks noEditPoints="1"/>
            </p:cNvSpPr>
            <p:nvPr/>
          </p:nvSpPr>
          <p:spPr bwMode="auto">
            <a:xfrm>
              <a:off x="8683625" y="4602163"/>
              <a:ext cx="377825" cy="263525"/>
            </a:xfrm>
            <a:custGeom>
              <a:avLst/>
              <a:gdLst>
                <a:gd name="T0" fmla="*/ 5 w 238"/>
                <a:gd name="T1" fmla="*/ 3 h 166"/>
                <a:gd name="T2" fmla="*/ 10 w 238"/>
                <a:gd name="T3" fmla="*/ 9 h 166"/>
                <a:gd name="T4" fmla="*/ 14 w 238"/>
                <a:gd name="T5" fmla="*/ 15 h 166"/>
                <a:gd name="T6" fmla="*/ 21 w 238"/>
                <a:gd name="T7" fmla="*/ 47 h 166"/>
                <a:gd name="T8" fmla="*/ 28 w 238"/>
                <a:gd name="T9" fmla="*/ 61 h 166"/>
                <a:gd name="T10" fmla="*/ 43 w 238"/>
                <a:gd name="T11" fmla="*/ 89 h 166"/>
                <a:gd name="T12" fmla="*/ 51 w 238"/>
                <a:gd name="T13" fmla="*/ 109 h 166"/>
                <a:gd name="T14" fmla="*/ 58 w 238"/>
                <a:gd name="T15" fmla="*/ 124 h 166"/>
                <a:gd name="T16" fmla="*/ 69 w 238"/>
                <a:gd name="T17" fmla="*/ 142 h 166"/>
                <a:gd name="T18" fmla="*/ 82 w 238"/>
                <a:gd name="T19" fmla="*/ 138 h 166"/>
                <a:gd name="T20" fmla="*/ 100 w 238"/>
                <a:gd name="T21" fmla="*/ 128 h 166"/>
                <a:gd name="T22" fmla="*/ 108 w 238"/>
                <a:gd name="T23" fmla="*/ 124 h 166"/>
                <a:gd name="T24" fmla="*/ 172 w 238"/>
                <a:gd name="T25" fmla="*/ 62 h 166"/>
                <a:gd name="T26" fmla="*/ 199 w 238"/>
                <a:gd name="T27" fmla="*/ 56 h 166"/>
                <a:gd name="T28" fmla="*/ 204 w 238"/>
                <a:gd name="T29" fmla="*/ 64 h 166"/>
                <a:gd name="T30" fmla="*/ 237 w 238"/>
                <a:gd name="T31" fmla="*/ 125 h 166"/>
                <a:gd name="T32" fmla="*/ 214 w 238"/>
                <a:gd name="T33" fmla="*/ 111 h 166"/>
                <a:gd name="T34" fmla="*/ 206 w 238"/>
                <a:gd name="T35" fmla="*/ 91 h 166"/>
                <a:gd name="T36" fmla="*/ 193 w 238"/>
                <a:gd name="T37" fmla="*/ 72 h 166"/>
                <a:gd name="T38" fmla="*/ 184 w 238"/>
                <a:gd name="T39" fmla="*/ 72 h 166"/>
                <a:gd name="T40" fmla="*/ 163 w 238"/>
                <a:gd name="T41" fmla="*/ 85 h 166"/>
                <a:gd name="T42" fmla="*/ 157 w 238"/>
                <a:gd name="T43" fmla="*/ 91 h 166"/>
                <a:gd name="T44" fmla="*/ 150 w 238"/>
                <a:gd name="T45" fmla="*/ 100 h 166"/>
                <a:gd name="T46" fmla="*/ 141 w 238"/>
                <a:gd name="T47" fmla="*/ 109 h 166"/>
                <a:gd name="T48" fmla="*/ 134 w 238"/>
                <a:gd name="T49" fmla="*/ 115 h 166"/>
                <a:gd name="T50" fmla="*/ 129 w 238"/>
                <a:gd name="T51" fmla="*/ 119 h 166"/>
                <a:gd name="T52" fmla="*/ 123 w 238"/>
                <a:gd name="T53" fmla="*/ 129 h 166"/>
                <a:gd name="T54" fmla="*/ 116 w 238"/>
                <a:gd name="T55" fmla="*/ 136 h 166"/>
                <a:gd name="T56" fmla="*/ 107 w 238"/>
                <a:gd name="T57" fmla="*/ 144 h 166"/>
                <a:gd name="T58" fmla="*/ 102 w 238"/>
                <a:gd name="T59" fmla="*/ 147 h 166"/>
                <a:gd name="T60" fmla="*/ 93 w 238"/>
                <a:gd name="T61" fmla="*/ 153 h 166"/>
                <a:gd name="T62" fmla="*/ 85 w 238"/>
                <a:gd name="T63" fmla="*/ 158 h 166"/>
                <a:gd name="T64" fmla="*/ 78 w 238"/>
                <a:gd name="T65" fmla="*/ 162 h 166"/>
                <a:gd name="T66" fmla="*/ 66 w 238"/>
                <a:gd name="T67" fmla="*/ 164 h 166"/>
                <a:gd name="T68" fmla="*/ 57 w 238"/>
                <a:gd name="T69" fmla="*/ 161 h 166"/>
                <a:gd name="T70" fmla="*/ 53 w 238"/>
                <a:gd name="T71" fmla="*/ 154 h 166"/>
                <a:gd name="T72" fmla="*/ 49 w 238"/>
                <a:gd name="T73" fmla="*/ 150 h 166"/>
                <a:gd name="T74" fmla="*/ 47 w 238"/>
                <a:gd name="T75" fmla="*/ 147 h 166"/>
                <a:gd name="T76" fmla="*/ 44 w 238"/>
                <a:gd name="T77" fmla="*/ 141 h 166"/>
                <a:gd name="T78" fmla="*/ 38 w 238"/>
                <a:gd name="T79" fmla="*/ 132 h 166"/>
                <a:gd name="T80" fmla="*/ 35 w 238"/>
                <a:gd name="T81" fmla="*/ 120 h 166"/>
                <a:gd name="T82" fmla="*/ 28 w 238"/>
                <a:gd name="T83" fmla="*/ 112 h 166"/>
                <a:gd name="T84" fmla="*/ 19 w 238"/>
                <a:gd name="T85" fmla="*/ 94 h 166"/>
                <a:gd name="T86" fmla="*/ 18 w 238"/>
                <a:gd name="T87" fmla="*/ 91 h 166"/>
                <a:gd name="T88" fmla="*/ 28 w 238"/>
                <a:gd name="T89" fmla="*/ 85 h 166"/>
                <a:gd name="T90" fmla="*/ 19 w 238"/>
                <a:gd name="T91" fmla="*/ 82 h 166"/>
                <a:gd name="T92" fmla="*/ 14 w 238"/>
                <a:gd name="T93" fmla="*/ 79 h 166"/>
                <a:gd name="T94" fmla="*/ 13 w 238"/>
                <a:gd name="T95" fmla="*/ 75 h 166"/>
                <a:gd name="T96" fmla="*/ 11 w 238"/>
                <a:gd name="T97" fmla="*/ 72 h 166"/>
                <a:gd name="T98" fmla="*/ 11 w 238"/>
                <a:gd name="T99" fmla="*/ 66 h 166"/>
                <a:gd name="T100" fmla="*/ 9 w 238"/>
                <a:gd name="T101" fmla="*/ 62 h 166"/>
                <a:gd name="T102" fmla="*/ 7 w 238"/>
                <a:gd name="T103" fmla="*/ 56 h 166"/>
                <a:gd name="T104" fmla="*/ 5 w 238"/>
                <a:gd name="T105" fmla="*/ 51 h 166"/>
                <a:gd name="T106" fmla="*/ 6 w 238"/>
                <a:gd name="T107" fmla="*/ 49 h 166"/>
                <a:gd name="T108" fmla="*/ 2 w 238"/>
                <a:gd name="T109" fmla="*/ 45 h 166"/>
                <a:gd name="T110" fmla="*/ 2 w 238"/>
                <a:gd name="T111" fmla="*/ 43 h 166"/>
                <a:gd name="T112" fmla="*/ 6 w 238"/>
                <a:gd name="T113" fmla="*/ 43 h 166"/>
                <a:gd name="T114" fmla="*/ 6 w 238"/>
                <a:gd name="T115" fmla="*/ 36 h 166"/>
                <a:gd name="T116" fmla="*/ 3 w 238"/>
                <a:gd name="T117" fmla="*/ 19 h 166"/>
                <a:gd name="T118" fmla="*/ 1 w 238"/>
                <a:gd name="T119" fmla="*/ 10 h 166"/>
                <a:gd name="T120" fmla="*/ 5 w 238"/>
                <a:gd name="T121" fmla="*/ 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8" h="166">
                  <a:moveTo>
                    <a:pt x="127" y="124"/>
                  </a:moveTo>
                  <a:lnTo>
                    <a:pt x="128" y="124"/>
                  </a:lnTo>
                  <a:lnTo>
                    <a:pt x="128" y="124"/>
                  </a:lnTo>
                  <a:lnTo>
                    <a:pt x="127" y="124"/>
                  </a:lnTo>
                  <a:lnTo>
                    <a:pt x="127" y="124"/>
                  </a:lnTo>
                  <a:close/>
                  <a:moveTo>
                    <a:pt x="128" y="123"/>
                  </a:moveTo>
                  <a:lnTo>
                    <a:pt x="127" y="124"/>
                  </a:lnTo>
                  <a:lnTo>
                    <a:pt x="127" y="123"/>
                  </a:lnTo>
                  <a:lnTo>
                    <a:pt x="128" y="123"/>
                  </a:lnTo>
                  <a:close/>
                  <a:moveTo>
                    <a:pt x="5" y="0"/>
                  </a:moveTo>
                  <a:lnTo>
                    <a:pt x="9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6" y="2"/>
                  </a:lnTo>
                  <a:lnTo>
                    <a:pt x="7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1" y="10"/>
                  </a:lnTo>
                  <a:lnTo>
                    <a:pt x="13" y="11"/>
                  </a:lnTo>
                  <a:lnTo>
                    <a:pt x="9" y="11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6" y="13"/>
                  </a:lnTo>
                  <a:lnTo>
                    <a:pt x="9" y="13"/>
                  </a:lnTo>
                  <a:lnTo>
                    <a:pt x="10" y="13"/>
                  </a:lnTo>
                  <a:lnTo>
                    <a:pt x="11" y="13"/>
                  </a:lnTo>
                  <a:lnTo>
                    <a:pt x="10" y="14"/>
                  </a:lnTo>
                  <a:lnTo>
                    <a:pt x="11" y="14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14" y="15"/>
                  </a:lnTo>
                  <a:lnTo>
                    <a:pt x="14" y="19"/>
                  </a:lnTo>
                  <a:lnTo>
                    <a:pt x="14" y="23"/>
                  </a:lnTo>
                  <a:lnTo>
                    <a:pt x="13" y="23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7" y="27"/>
                  </a:lnTo>
                  <a:lnTo>
                    <a:pt x="17" y="30"/>
                  </a:lnTo>
                  <a:lnTo>
                    <a:pt x="18" y="31"/>
                  </a:lnTo>
                  <a:lnTo>
                    <a:pt x="18" y="34"/>
                  </a:lnTo>
                  <a:lnTo>
                    <a:pt x="17" y="35"/>
                  </a:lnTo>
                  <a:lnTo>
                    <a:pt x="19" y="39"/>
                  </a:lnTo>
                  <a:lnTo>
                    <a:pt x="22" y="41"/>
                  </a:lnTo>
                  <a:lnTo>
                    <a:pt x="23" y="47"/>
                  </a:lnTo>
                  <a:lnTo>
                    <a:pt x="21" y="47"/>
                  </a:lnTo>
                  <a:lnTo>
                    <a:pt x="21" y="47"/>
                  </a:lnTo>
                  <a:lnTo>
                    <a:pt x="21" y="47"/>
                  </a:lnTo>
                  <a:lnTo>
                    <a:pt x="19" y="47"/>
                  </a:lnTo>
                  <a:lnTo>
                    <a:pt x="19" y="48"/>
                  </a:lnTo>
                  <a:lnTo>
                    <a:pt x="21" y="47"/>
                  </a:lnTo>
                  <a:lnTo>
                    <a:pt x="22" y="48"/>
                  </a:lnTo>
                  <a:lnTo>
                    <a:pt x="23" y="48"/>
                  </a:lnTo>
                  <a:lnTo>
                    <a:pt x="23" y="51"/>
                  </a:lnTo>
                  <a:lnTo>
                    <a:pt x="24" y="52"/>
                  </a:lnTo>
                  <a:lnTo>
                    <a:pt x="26" y="53"/>
                  </a:lnTo>
                  <a:lnTo>
                    <a:pt x="27" y="54"/>
                  </a:lnTo>
                  <a:lnTo>
                    <a:pt x="26" y="54"/>
                  </a:lnTo>
                  <a:lnTo>
                    <a:pt x="27" y="56"/>
                  </a:lnTo>
                  <a:lnTo>
                    <a:pt x="28" y="57"/>
                  </a:lnTo>
                  <a:lnTo>
                    <a:pt x="28" y="58"/>
                  </a:lnTo>
                  <a:lnTo>
                    <a:pt x="28" y="61"/>
                  </a:lnTo>
                  <a:lnTo>
                    <a:pt x="27" y="61"/>
                  </a:lnTo>
                  <a:lnTo>
                    <a:pt x="27" y="61"/>
                  </a:lnTo>
                  <a:lnTo>
                    <a:pt x="26" y="62"/>
                  </a:lnTo>
                  <a:lnTo>
                    <a:pt x="28" y="62"/>
                  </a:lnTo>
                  <a:lnTo>
                    <a:pt x="30" y="64"/>
                  </a:lnTo>
                  <a:lnTo>
                    <a:pt x="31" y="65"/>
                  </a:lnTo>
                  <a:lnTo>
                    <a:pt x="31" y="68"/>
                  </a:lnTo>
                  <a:lnTo>
                    <a:pt x="31" y="70"/>
                  </a:lnTo>
                  <a:lnTo>
                    <a:pt x="34" y="72"/>
                  </a:lnTo>
                  <a:lnTo>
                    <a:pt x="35" y="74"/>
                  </a:lnTo>
                  <a:lnTo>
                    <a:pt x="36" y="78"/>
                  </a:lnTo>
                  <a:lnTo>
                    <a:pt x="38" y="81"/>
                  </a:lnTo>
                  <a:lnTo>
                    <a:pt x="40" y="83"/>
                  </a:lnTo>
                  <a:lnTo>
                    <a:pt x="38" y="83"/>
                  </a:lnTo>
                  <a:lnTo>
                    <a:pt x="40" y="86"/>
                  </a:lnTo>
                  <a:lnTo>
                    <a:pt x="43" y="89"/>
                  </a:lnTo>
                  <a:lnTo>
                    <a:pt x="43" y="92"/>
                  </a:lnTo>
                  <a:lnTo>
                    <a:pt x="44" y="95"/>
                  </a:lnTo>
                  <a:lnTo>
                    <a:pt x="45" y="98"/>
                  </a:lnTo>
                  <a:lnTo>
                    <a:pt x="43" y="98"/>
                  </a:lnTo>
                  <a:lnTo>
                    <a:pt x="43" y="99"/>
                  </a:lnTo>
                  <a:lnTo>
                    <a:pt x="45" y="100"/>
                  </a:lnTo>
                  <a:lnTo>
                    <a:pt x="47" y="99"/>
                  </a:lnTo>
                  <a:lnTo>
                    <a:pt x="47" y="100"/>
                  </a:lnTo>
                  <a:lnTo>
                    <a:pt x="48" y="102"/>
                  </a:lnTo>
                  <a:lnTo>
                    <a:pt x="48" y="103"/>
                  </a:lnTo>
                  <a:lnTo>
                    <a:pt x="47" y="104"/>
                  </a:lnTo>
                  <a:lnTo>
                    <a:pt x="48" y="104"/>
                  </a:lnTo>
                  <a:lnTo>
                    <a:pt x="49" y="106"/>
                  </a:lnTo>
                  <a:lnTo>
                    <a:pt x="51" y="106"/>
                  </a:lnTo>
                  <a:lnTo>
                    <a:pt x="51" y="108"/>
                  </a:lnTo>
                  <a:lnTo>
                    <a:pt x="51" y="109"/>
                  </a:lnTo>
                  <a:lnTo>
                    <a:pt x="52" y="111"/>
                  </a:lnTo>
                  <a:lnTo>
                    <a:pt x="51" y="111"/>
                  </a:lnTo>
                  <a:lnTo>
                    <a:pt x="51" y="112"/>
                  </a:lnTo>
                  <a:lnTo>
                    <a:pt x="51" y="112"/>
                  </a:lnTo>
                  <a:lnTo>
                    <a:pt x="51" y="113"/>
                  </a:lnTo>
                  <a:lnTo>
                    <a:pt x="52" y="115"/>
                  </a:lnTo>
                  <a:lnTo>
                    <a:pt x="52" y="115"/>
                  </a:lnTo>
                  <a:lnTo>
                    <a:pt x="55" y="113"/>
                  </a:lnTo>
                  <a:lnTo>
                    <a:pt x="55" y="115"/>
                  </a:lnTo>
                  <a:lnTo>
                    <a:pt x="55" y="117"/>
                  </a:lnTo>
                  <a:lnTo>
                    <a:pt x="56" y="119"/>
                  </a:lnTo>
                  <a:lnTo>
                    <a:pt x="57" y="120"/>
                  </a:lnTo>
                  <a:lnTo>
                    <a:pt x="57" y="123"/>
                  </a:lnTo>
                  <a:lnTo>
                    <a:pt x="57" y="121"/>
                  </a:lnTo>
                  <a:lnTo>
                    <a:pt x="58" y="123"/>
                  </a:lnTo>
                  <a:lnTo>
                    <a:pt x="58" y="124"/>
                  </a:lnTo>
                  <a:lnTo>
                    <a:pt x="60" y="125"/>
                  </a:lnTo>
                  <a:lnTo>
                    <a:pt x="60" y="128"/>
                  </a:lnTo>
                  <a:lnTo>
                    <a:pt x="61" y="128"/>
                  </a:lnTo>
                  <a:lnTo>
                    <a:pt x="61" y="129"/>
                  </a:lnTo>
                  <a:lnTo>
                    <a:pt x="60" y="129"/>
                  </a:lnTo>
                  <a:lnTo>
                    <a:pt x="60" y="129"/>
                  </a:lnTo>
                  <a:lnTo>
                    <a:pt x="61" y="129"/>
                  </a:lnTo>
                  <a:lnTo>
                    <a:pt x="61" y="129"/>
                  </a:lnTo>
                  <a:lnTo>
                    <a:pt x="64" y="132"/>
                  </a:lnTo>
                  <a:lnTo>
                    <a:pt x="64" y="133"/>
                  </a:lnTo>
                  <a:lnTo>
                    <a:pt x="64" y="136"/>
                  </a:lnTo>
                  <a:lnTo>
                    <a:pt x="65" y="138"/>
                  </a:lnTo>
                  <a:lnTo>
                    <a:pt x="65" y="140"/>
                  </a:lnTo>
                  <a:lnTo>
                    <a:pt x="68" y="142"/>
                  </a:lnTo>
                  <a:lnTo>
                    <a:pt x="68" y="142"/>
                  </a:lnTo>
                  <a:lnTo>
                    <a:pt x="69" y="142"/>
                  </a:lnTo>
                  <a:lnTo>
                    <a:pt x="69" y="142"/>
                  </a:lnTo>
                  <a:lnTo>
                    <a:pt x="70" y="144"/>
                  </a:lnTo>
                  <a:lnTo>
                    <a:pt x="70" y="142"/>
                  </a:lnTo>
                  <a:lnTo>
                    <a:pt x="72" y="142"/>
                  </a:lnTo>
                  <a:lnTo>
                    <a:pt x="73" y="142"/>
                  </a:lnTo>
                  <a:lnTo>
                    <a:pt x="74" y="141"/>
                  </a:lnTo>
                  <a:lnTo>
                    <a:pt x="75" y="141"/>
                  </a:lnTo>
                  <a:lnTo>
                    <a:pt x="77" y="140"/>
                  </a:lnTo>
                  <a:lnTo>
                    <a:pt x="78" y="140"/>
                  </a:lnTo>
                  <a:lnTo>
                    <a:pt x="79" y="138"/>
                  </a:lnTo>
                  <a:lnTo>
                    <a:pt x="81" y="138"/>
                  </a:lnTo>
                  <a:lnTo>
                    <a:pt x="81" y="138"/>
                  </a:lnTo>
                  <a:lnTo>
                    <a:pt x="81" y="140"/>
                  </a:lnTo>
                  <a:lnTo>
                    <a:pt x="82" y="140"/>
                  </a:lnTo>
                  <a:lnTo>
                    <a:pt x="82" y="138"/>
                  </a:lnTo>
                  <a:lnTo>
                    <a:pt x="82" y="138"/>
                  </a:lnTo>
                  <a:lnTo>
                    <a:pt x="82" y="138"/>
                  </a:lnTo>
                  <a:lnTo>
                    <a:pt x="83" y="138"/>
                  </a:lnTo>
                  <a:lnTo>
                    <a:pt x="83" y="138"/>
                  </a:lnTo>
                  <a:lnTo>
                    <a:pt x="83" y="137"/>
                  </a:lnTo>
                  <a:lnTo>
                    <a:pt x="82" y="137"/>
                  </a:lnTo>
                  <a:lnTo>
                    <a:pt x="86" y="136"/>
                  </a:lnTo>
                  <a:lnTo>
                    <a:pt x="90" y="133"/>
                  </a:lnTo>
                  <a:lnTo>
                    <a:pt x="93" y="130"/>
                  </a:lnTo>
                  <a:lnTo>
                    <a:pt x="95" y="126"/>
                  </a:lnTo>
                  <a:lnTo>
                    <a:pt x="98" y="126"/>
                  </a:lnTo>
                  <a:lnTo>
                    <a:pt x="98" y="128"/>
                  </a:lnTo>
                  <a:lnTo>
                    <a:pt x="99" y="129"/>
                  </a:lnTo>
                  <a:lnTo>
                    <a:pt x="99" y="129"/>
                  </a:lnTo>
                  <a:lnTo>
                    <a:pt x="99" y="129"/>
                  </a:lnTo>
                  <a:lnTo>
                    <a:pt x="100" y="128"/>
                  </a:lnTo>
                  <a:lnTo>
                    <a:pt x="100" y="128"/>
                  </a:lnTo>
                  <a:lnTo>
                    <a:pt x="100" y="126"/>
                  </a:lnTo>
                  <a:lnTo>
                    <a:pt x="100" y="126"/>
                  </a:lnTo>
                  <a:lnTo>
                    <a:pt x="100" y="126"/>
                  </a:lnTo>
                  <a:lnTo>
                    <a:pt x="102" y="126"/>
                  </a:lnTo>
                  <a:lnTo>
                    <a:pt x="103" y="128"/>
                  </a:lnTo>
                  <a:lnTo>
                    <a:pt x="103" y="128"/>
                  </a:lnTo>
                  <a:lnTo>
                    <a:pt x="103" y="126"/>
                  </a:lnTo>
                  <a:lnTo>
                    <a:pt x="103" y="126"/>
                  </a:lnTo>
                  <a:lnTo>
                    <a:pt x="103" y="125"/>
                  </a:lnTo>
                  <a:lnTo>
                    <a:pt x="103" y="125"/>
                  </a:lnTo>
                  <a:lnTo>
                    <a:pt x="102" y="125"/>
                  </a:lnTo>
                  <a:lnTo>
                    <a:pt x="104" y="124"/>
                  </a:lnTo>
                  <a:lnTo>
                    <a:pt x="106" y="125"/>
                  </a:lnTo>
                  <a:lnTo>
                    <a:pt x="107" y="124"/>
                  </a:lnTo>
                  <a:lnTo>
                    <a:pt x="107" y="123"/>
                  </a:lnTo>
                  <a:lnTo>
                    <a:pt x="108" y="124"/>
                  </a:lnTo>
                  <a:lnTo>
                    <a:pt x="108" y="123"/>
                  </a:lnTo>
                  <a:lnTo>
                    <a:pt x="108" y="120"/>
                  </a:lnTo>
                  <a:lnTo>
                    <a:pt x="110" y="119"/>
                  </a:lnTo>
                  <a:lnTo>
                    <a:pt x="110" y="117"/>
                  </a:lnTo>
                  <a:lnTo>
                    <a:pt x="110" y="116"/>
                  </a:lnTo>
                  <a:lnTo>
                    <a:pt x="123" y="103"/>
                  </a:lnTo>
                  <a:lnTo>
                    <a:pt x="136" y="89"/>
                  </a:lnTo>
                  <a:lnTo>
                    <a:pt x="150" y="77"/>
                  </a:lnTo>
                  <a:lnTo>
                    <a:pt x="166" y="65"/>
                  </a:lnTo>
                  <a:lnTo>
                    <a:pt x="168" y="65"/>
                  </a:lnTo>
                  <a:lnTo>
                    <a:pt x="170" y="65"/>
                  </a:lnTo>
                  <a:lnTo>
                    <a:pt x="171" y="64"/>
                  </a:lnTo>
                  <a:lnTo>
                    <a:pt x="171" y="62"/>
                  </a:lnTo>
                  <a:lnTo>
                    <a:pt x="172" y="62"/>
                  </a:lnTo>
                  <a:lnTo>
                    <a:pt x="172" y="62"/>
                  </a:lnTo>
                  <a:lnTo>
                    <a:pt x="172" y="62"/>
                  </a:lnTo>
                  <a:lnTo>
                    <a:pt x="172" y="61"/>
                  </a:lnTo>
                  <a:lnTo>
                    <a:pt x="174" y="60"/>
                  </a:lnTo>
                  <a:lnTo>
                    <a:pt x="172" y="60"/>
                  </a:lnTo>
                  <a:lnTo>
                    <a:pt x="179" y="54"/>
                  </a:lnTo>
                  <a:lnTo>
                    <a:pt x="179" y="54"/>
                  </a:lnTo>
                  <a:lnTo>
                    <a:pt x="179" y="54"/>
                  </a:lnTo>
                  <a:lnTo>
                    <a:pt x="179" y="54"/>
                  </a:lnTo>
                  <a:lnTo>
                    <a:pt x="179" y="54"/>
                  </a:lnTo>
                  <a:lnTo>
                    <a:pt x="187" y="54"/>
                  </a:lnTo>
                  <a:lnTo>
                    <a:pt x="192" y="56"/>
                  </a:lnTo>
                  <a:lnTo>
                    <a:pt x="196" y="56"/>
                  </a:lnTo>
                  <a:lnTo>
                    <a:pt x="199" y="56"/>
                  </a:lnTo>
                  <a:lnTo>
                    <a:pt x="200" y="56"/>
                  </a:lnTo>
                  <a:lnTo>
                    <a:pt x="200" y="56"/>
                  </a:lnTo>
                  <a:lnTo>
                    <a:pt x="199" y="56"/>
                  </a:lnTo>
                  <a:lnTo>
                    <a:pt x="199" y="56"/>
                  </a:lnTo>
                  <a:lnTo>
                    <a:pt x="197" y="56"/>
                  </a:lnTo>
                  <a:lnTo>
                    <a:pt x="196" y="56"/>
                  </a:lnTo>
                  <a:lnTo>
                    <a:pt x="196" y="56"/>
                  </a:lnTo>
                  <a:lnTo>
                    <a:pt x="196" y="56"/>
                  </a:lnTo>
                  <a:lnTo>
                    <a:pt x="197" y="56"/>
                  </a:lnTo>
                  <a:lnTo>
                    <a:pt x="197" y="56"/>
                  </a:lnTo>
                  <a:lnTo>
                    <a:pt x="199" y="56"/>
                  </a:lnTo>
                  <a:lnTo>
                    <a:pt x="199" y="56"/>
                  </a:lnTo>
                  <a:lnTo>
                    <a:pt x="199" y="57"/>
                  </a:lnTo>
                  <a:lnTo>
                    <a:pt x="201" y="60"/>
                  </a:lnTo>
                  <a:lnTo>
                    <a:pt x="204" y="62"/>
                  </a:lnTo>
                  <a:lnTo>
                    <a:pt x="202" y="62"/>
                  </a:lnTo>
                  <a:lnTo>
                    <a:pt x="201" y="62"/>
                  </a:lnTo>
                  <a:lnTo>
                    <a:pt x="202" y="64"/>
                  </a:lnTo>
                  <a:lnTo>
                    <a:pt x="204" y="64"/>
                  </a:lnTo>
                  <a:lnTo>
                    <a:pt x="204" y="64"/>
                  </a:lnTo>
                  <a:lnTo>
                    <a:pt x="204" y="65"/>
                  </a:lnTo>
                  <a:lnTo>
                    <a:pt x="205" y="64"/>
                  </a:lnTo>
                  <a:lnTo>
                    <a:pt x="205" y="64"/>
                  </a:lnTo>
                  <a:lnTo>
                    <a:pt x="213" y="74"/>
                  </a:lnTo>
                  <a:lnTo>
                    <a:pt x="217" y="86"/>
                  </a:lnTo>
                  <a:lnTo>
                    <a:pt x="222" y="96"/>
                  </a:lnTo>
                  <a:lnTo>
                    <a:pt x="223" y="99"/>
                  </a:lnTo>
                  <a:lnTo>
                    <a:pt x="226" y="102"/>
                  </a:lnTo>
                  <a:lnTo>
                    <a:pt x="227" y="104"/>
                  </a:lnTo>
                  <a:lnTo>
                    <a:pt x="229" y="109"/>
                  </a:lnTo>
                  <a:lnTo>
                    <a:pt x="230" y="115"/>
                  </a:lnTo>
                  <a:lnTo>
                    <a:pt x="233" y="119"/>
                  </a:lnTo>
                  <a:lnTo>
                    <a:pt x="235" y="123"/>
                  </a:lnTo>
                  <a:lnTo>
                    <a:pt x="238" y="124"/>
                  </a:lnTo>
                  <a:lnTo>
                    <a:pt x="238" y="125"/>
                  </a:lnTo>
                  <a:lnTo>
                    <a:pt x="237" y="125"/>
                  </a:lnTo>
                  <a:lnTo>
                    <a:pt x="235" y="126"/>
                  </a:lnTo>
                  <a:lnTo>
                    <a:pt x="233" y="128"/>
                  </a:lnTo>
                  <a:lnTo>
                    <a:pt x="230" y="128"/>
                  </a:lnTo>
                  <a:lnTo>
                    <a:pt x="227" y="126"/>
                  </a:lnTo>
                  <a:lnTo>
                    <a:pt x="226" y="125"/>
                  </a:lnTo>
                  <a:lnTo>
                    <a:pt x="223" y="124"/>
                  </a:lnTo>
                  <a:lnTo>
                    <a:pt x="222" y="121"/>
                  </a:lnTo>
                  <a:lnTo>
                    <a:pt x="221" y="120"/>
                  </a:lnTo>
                  <a:lnTo>
                    <a:pt x="219" y="117"/>
                  </a:lnTo>
                  <a:lnTo>
                    <a:pt x="218" y="116"/>
                  </a:lnTo>
                  <a:lnTo>
                    <a:pt x="218" y="116"/>
                  </a:lnTo>
                  <a:lnTo>
                    <a:pt x="218" y="115"/>
                  </a:lnTo>
                  <a:lnTo>
                    <a:pt x="219" y="115"/>
                  </a:lnTo>
                  <a:lnTo>
                    <a:pt x="219" y="115"/>
                  </a:lnTo>
                  <a:lnTo>
                    <a:pt x="216" y="112"/>
                  </a:lnTo>
                  <a:lnTo>
                    <a:pt x="214" y="111"/>
                  </a:lnTo>
                  <a:lnTo>
                    <a:pt x="212" y="107"/>
                  </a:lnTo>
                  <a:lnTo>
                    <a:pt x="212" y="104"/>
                  </a:lnTo>
                  <a:lnTo>
                    <a:pt x="210" y="100"/>
                  </a:lnTo>
                  <a:lnTo>
                    <a:pt x="210" y="96"/>
                  </a:lnTo>
                  <a:lnTo>
                    <a:pt x="212" y="96"/>
                  </a:lnTo>
                  <a:lnTo>
                    <a:pt x="210" y="95"/>
                  </a:lnTo>
                  <a:lnTo>
                    <a:pt x="209" y="95"/>
                  </a:lnTo>
                  <a:lnTo>
                    <a:pt x="209" y="95"/>
                  </a:lnTo>
                  <a:lnTo>
                    <a:pt x="208" y="94"/>
                  </a:lnTo>
                  <a:lnTo>
                    <a:pt x="209" y="94"/>
                  </a:lnTo>
                  <a:lnTo>
                    <a:pt x="209" y="94"/>
                  </a:lnTo>
                  <a:lnTo>
                    <a:pt x="208" y="94"/>
                  </a:lnTo>
                  <a:lnTo>
                    <a:pt x="208" y="92"/>
                  </a:lnTo>
                  <a:lnTo>
                    <a:pt x="206" y="92"/>
                  </a:lnTo>
                  <a:lnTo>
                    <a:pt x="206" y="92"/>
                  </a:lnTo>
                  <a:lnTo>
                    <a:pt x="206" y="91"/>
                  </a:lnTo>
                  <a:lnTo>
                    <a:pt x="208" y="90"/>
                  </a:lnTo>
                  <a:lnTo>
                    <a:pt x="206" y="90"/>
                  </a:lnTo>
                  <a:lnTo>
                    <a:pt x="204" y="90"/>
                  </a:lnTo>
                  <a:lnTo>
                    <a:pt x="202" y="89"/>
                  </a:lnTo>
                  <a:lnTo>
                    <a:pt x="202" y="87"/>
                  </a:lnTo>
                  <a:lnTo>
                    <a:pt x="202" y="86"/>
                  </a:lnTo>
                  <a:lnTo>
                    <a:pt x="201" y="85"/>
                  </a:lnTo>
                  <a:lnTo>
                    <a:pt x="200" y="85"/>
                  </a:lnTo>
                  <a:lnTo>
                    <a:pt x="201" y="85"/>
                  </a:lnTo>
                  <a:lnTo>
                    <a:pt x="201" y="83"/>
                  </a:lnTo>
                  <a:lnTo>
                    <a:pt x="199" y="82"/>
                  </a:lnTo>
                  <a:lnTo>
                    <a:pt x="196" y="79"/>
                  </a:lnTo>
                  <a:lnTo>
                    <a:pt x="193" y="75"/>
                  </a:lnTo>
                  <a:lnTo>
                    <a:pt x="191" y="73"/>
                  </a:lnTo>
                  <a:lnTo>
                    <a:pt x="192" y="73"/>
                  </a:lnTo>
                  <a:lnTo>
                    <a:pt x="193" y="72"/>
                  </a:lnTo>
                  <a:lnTo>
                    <a:pt x="192" y="72"/>
                  </a:lnTo>
                  <a:lnTo>
                    <a:pt x="189" y="72"/>
                  </a:lnTo>
                  <a:lnTo>
                    <a:pt x="189" y="70"/>
                  </a:lnTo>
                  <a:lnTo>
                    <a:pt x="189" y="70"/>
                  </a:lnTo>
                  <a:lnTo>
                    <a:pt x="188" y="70"/>
                  </a:lnTo>
                  <a:lnTo>
                    <a:pt x="188" y="69"/>
                  </a:lnTo>
                  <a:lnTo>
                    <a:pt x="188" y="70"/>
                  </a:lnTo>
                  <a:lnTo>
                    <a:pt x="187" y="69"/>
                  </a:lnTo>
                  <a:lnTo>
                    <a:pt x="187" y="70"/>
                  </a:lnTo>
                  <a:lnTo>
                    <a:pt x="187" y="70"/>
                  </a:lnTo>
                  <a:lnTo>
                    <a:pt x="185" y="70"/>
                  </a:lnTo>
                  <a:lnTo>
                    <a:pt x="185" y="70"/>
                  </a:lnTo>
                  <a:lnTo>
                    <a:pt x="184" y="72"/>
                  </a:lnTo>
                  <a:lnTo>
                    <a:pt x="185" y="72"/>
                  </a:lnTo>
                  <a:lnTo>
                    <a:pt x="184" y="72"/>
                  </a:lnTo>
                  <a:lnTo>
                    <a:pt x="184" y="72"/>
                  </a:lnTo>
                  <a:lnTo>
                    <a:pt x="183" y="73"/>
                  </a:lnTo>
                  <a:lnTo>
                    <a:pt x="183" y="73"/>
                  </a:lnTo>
                  <a:lnTo>
                    <a:pt x="182" y="73"/>
                  </a:lnTo>
                  <a:lnTo>
                    <a:pt x="182" y="74"/>
                  </a:lnTo>
                  <a:lnTo>
                    <a:pt x="180" y="74"/>
                  </a:lnTo>
                  <a:lnTo>
                    <a:pt x="182" y="75"/>
                  </a:lnTo>
                  <a:lnTo>
                    <a:pt x="180" y="74"/>
                  </a:lnTo>
                  <a:lnTo>
                    <a:pt x="182" y="74"/>
                  </a:lnTo>
                  <a:lnTo>
                    <a:pt x="180" y="73"/>
                  </a:lnTo>
                  <a:lnTo>
                    <a:pt x="180" y="72"/>
                  </a:lnTo>
                  <a:lnTo>
                    <a:pt x="176" y="75"/>
                  </a:lnTo>
                  <a:lnTo>
                    <a:pt x="174" y="79"/>
                  </a:lnTo>
                  <a:lnTo>
                    <a:pt x="170" y="83"/>
                  </a:lnTo>
                  <a:lnTo>
                    <a:pt x="166" y="86"/>
                  </a:lnTo>
                  <a:lnTo>
                    <a:pt x="165" y="86"/>
                  </a:lnTo>
                  <a:lnTo>
                    <a:pt x="163" y="85"/>
                  </a:lnTo>
                  <a:lnTo>
                    <a:pt x="163" y="86"/>
                  </a:lnTo>
                  <a:lnTo>
                    <a:pt x="163" y="87"/>
                  </a:lnTo>
                  <a:lnTo>
                    <a:pt x="163" y="89"/>
                  </a:lnTo>
                  <a:lnTo>
                    <a:pt x="162" y="89"/>
                  </a:lnTo>
                  <a:lnTo>
                    <a:pt x="161" y="87"/>
                  </a:lnTo>
                  <a:lnTo>
                    <a:pt x="161" y="89"/>
                  </a:lnTo>
                  <a:lnTo>
                    <a:pt x="161" y="90"/>
                  </a:lnTo>
                  <a:lnTo>
                    <a:pt x="161" y="90"/>
                  </a:lnTo>
                  <a:lnTo>
                    <a:pt x="161" y="91"/>
                  </a:lnTo>
                  <a:lnTo>
                    <a:pt x="161" y="90"/>
                  </a:lnTo>
                  <a:lnTo>
                    <a:pt x="159" y="89"/>
                  </a:lnTo>
                  <a:lnTo>
                    <a:pt x="159" y="90"/>
                  </a:lnTo>
                  <a:lnTo>
                    <a:pt x="158" y="91"/>
                  </a:lnTo>
                  <a:lnTo>
                    <a:pt x="158" y="92"/>
                  </a:lnTo>
                  <a:lnTo>
                    <a:pt x="158" y="92"/>
                  </a:lnTo>
                  <a:lnTo>
                    <a:pt x="157" y="91"/>
                  </a:lnTo>
                  <a:lnTo>
                    <a:pt x="157" y="92"/>
                  </a:lnTo>
                  <a:lnTo>
                    <a:pt x="157" y="94"/>
                  </a:lnTo>
                  <a:lnTo>
                    <a:pt x="155" y="94"/>
                  </a:lnTo>
                  <a:lnTo>
                    <a:pt x="155" y="95"/>
                  </a:lnTo>
                  <a:lnTo>
                    <a:pt x="154" y="94"/>
                  </a:lnTo>
                  <a:lnTo>
                    <a:pt x="153" y="94"/>
                  </a:lnTo>
                  <a:lnTo>
                    <a:pt x="154" y="94"/>
                  </a:lnTo>
                  <a:lnTo>
                    <a:pt x="154" y="95"/>
                  </a:lnTo>
                  <a:lnTo>
                    <a:pt x="154" y="96"/>
                  </a:lnTo>
                  <a:lnTo>
                    <a:pt x="154" y="96"/>
                  </a:lnTo>
                  <a:lnTo>
                    <a:pt x="154" y="95"/>
                  </a:lnTo>
                  <a:lnTo>
                    <a:pt x="153" y="95"/>
                  </a:lnTo>
                  <a:lnTo>
                    <a:pt x="153" y="96"/>
                  </a:lnTo>
                  <a:lnTo>
                    <a:pt x="153" y="98"/>
                  </a:lnTo>
                  <a:lnTo>
                    <a:pt x="151" y="99"/>
                  </a:lnTo>
                  <a:lnTo>
                    <a:pt x="150" y="100"/>
                  </a:lnTo>
                  <a:lnTo>
                    <a:pt x="150" y="100"/>
                  </a:lnTo>
                  <a:lnTo>
                    <a:pt x="150" y="100"/>
                  </a:lnTo>
                  <a:lnTo>
                    <a:pt x="149" y="102"/>
                  </a:lnTo>
                  <a:lnTo>
                    <a:pt x="147" y="103"/>
                  </a:lnTo>
                  <a:lnTo>
                    <a:pt x="146" y="104"/>
                  </a:lnTo>
                  <a:lnTo>
                    <a:pt x="146" y="104"/>
                  </a:lnTo>
                  <a:lnTo>
                    <a:pt x="145" y="103"/>
                  </a:lnTo>
                  <a:lnTo>
                    <a:pt x="144" y="103"/>
                  </a:lnTo>
                  <a:lnTo>
                    <a:pt x="144" y="103"/>
                  </a:lnTo>
                  <a:lnTo>
                    <a:pt x="144" y="104"/>
                  </a:lnTo>
                  <a:lnTo>
                    <a:pt x="144" y="106"/>
                  </a:lnTo>
                  <a:lnTo>
                    <a:pt x="144" y="106"/>
                  </a:lnTo>
                  <a:lnTo>
                    <a:pt x="144" y="107"/>
                  </a:lnTo>
                  <a:lnTo>
                    <a:pt x="145" y="108"/>
                  </a:lnTo>
                  <a:lnTo>
                    <a:pt x="142" y="108"/>
                  </a:lnTo>
                  <a:lnTo>
                    <a:pt x="141" y="109"/>
                  </a:lnTo>
                  <a:lnTo>
                    <a:pt x="140" y="111"/>
                  </a:lnTo>
                  <a:lnTo>
                    <a:pt x="140" y="109"/>
                  </a:lnTo>
                  <a:lnTo>
                    <a:pt x="138" y="108"/>
                  </a:lnTo>
                  <a:lnTo>
                    <a:pt x="138" y="108"/>
                  </a:lnTo>
                  <a:lnTo>
                    <a:pt x="137" y="107"/>
                  </a:lnTo>
                  <a:lnTo>
                    <a:pt x="136" y="107"/>
                  </a:lnTo>
                  <a:lnTo>
                    <a:pt x="137" y="107"/>
                  </a:lnTo>
                  <a:lnTo>
                    <a:pt x="137" y="107"/>
                  </a:lnTo>
                  <a:lnTo>
                    <a:pt x="136" y="106"/>
                  </a:lnTo>
                  <a:lnTo>
                    <a:pt x="136" y="107"/>
                  </a:lnTo>
                  <a:lnTo>
                    <a:pt x="136" y="108"/>
                  </a:lnTo>
                  <a:lnTo>
                    <a:pt x="134" y="108"/>
                  </a:lnTo>
                  <a:lnTo>
                    <a:pt x="134" y="111"/>
                  </a:lnTo>
                  <a:lnTo>
                    <a:pt x="134" y="112"/>
                  </a:lnTo>
                  <a:lnTo>
                    <a:pt x="136" y="113"/>
                  </a:lnTo>
                  <a:lnTo>
                    <a:pt x="134" y="115"/>
                  </a:lnTo>
                  <a:lnTo>
                    <a:pt x="134" y="115"/>
                  </a:lnTo>
                  <a:lnTo>
                    <a:pt x="133" y="113"/>
                  </a:lnTo>
                  <a:lnTo>
                    <a:pt x="132" y="113"/>
                  </a:lnTo>
                  <a:lnTo>
                    <a:pt x="133" y="119"/>
                  </a:lnTo>
                  <a:lnTo>
                    <a:pt x="133" y="119"/>
                  </a:lnTo>
                  <a:lnTo>
                    <a:pt x="133" y="117"/>
                  </a:lnTo>
                  <a:lnTo>
                    <a:pt x="132" y="117"/>
                  </a:lnTo>
                  <a:lnTo>
                    <a:pt x="132" y="117"/>
                  </a:lnTo>
                  <a:lnTo>
                    <a:pt x="132" y="119"/>
                  </a:lnTo>
                  <a:lnTo>
                    <a:pt x="133" y="120"/>
                  </a:lnTo>
                  <a:lnTo>
                    <a:pt x="132" y="120"/>
                  </a:lnTo>
                  <a:lnTo>
                    <a:pt x="132" y="120"/>
                  </a:lnTo>
                  <a:lnTo>
                    <a:pt x="130" y="121"/>
                  </a:lnTo>
                  <a:lnTo>
                    <a:pt x="129" y="120"/>
                  </a:lnTo>
                  <a:lnTo>
                    <a:pt x="129" y="120"/>
                  </a:lnTo>
                  <a:lnTo>
                    <a:pt x="129" y="119"/>
                  </a:lnTo>
                  <a:lnTo>
                    <a:pt x="128" y="119"/>
                  </a:lnTo>
                  <a:lnTo>
                    <a:pt x="128" y="120"/>
                  </a:lnTo>
                  <a:lnTo>
                    <a:pt x="127" y="121"/>
                  </a:lnTo>
                  <a:lnTo>
                    <a:pt x="127" y="121"/>
                  </a:lnTo>
                  <a:lnTo>
                    <a:pt x="127" y="121"/>
                  </a:lnTo>
                  <a:lnTo>
                    <a:pt x="127" y="123"/>
                  </a:lnTo>
                  <a:lnTo>
                    <a:pt x="127" y="124"/>
                  </a:lnTo>
                  <a:lnTo>
                    <a:pt x="127" y="125"/>
                  </a:lnTo>
                  <a:lnTo>
                    <a:pt x="127" y="126"/>
                  </a:lnTo>
                  <a:lnTo>
                    <a:pt x="125" y="125"/>
                  </a:lnTo>
                  <a:lnTo>
                    <a:pt x="125" y="125"/>
                  </a:lnTo>
                  <a:lnTo>
                    <a:pt x="125" y="126"/>
                  </a:lnTo>
                  <a:lnTo>
                    <a:pt x="124" y="129"/>
                  </a:lnTo>
                  <a:lnTo>
                    <a:pt x="124" y="130"/>
                  </a:lnTo>
                  <a:lnTo>
                    <a:pt x="123" y="129"/>
                  </a:lnTo>
                  <a:lnTo>
                    <a:pt x="123" y="129"/>
                  </a:lnTo>
                  <a:lnTo>
                    <a:pt x="121" y="129"/>
                  </a:lnTo>
                  <a:lnTo>
                    <a:pt x="121" y="130"/>
                  </a:lnTo>
                  <a:lnTo>
                    <a:pt x="120" y="132"/>
                  </a:lnTo>
                  <a:lnTo>
                    <a:pt x="120" y="133"/>
                  </a:lnTo>
                  <a:lnTo>
                    <a:pt x="117" y="133"/>
                  </a:lnTo>
                  <a:lnTo>
                    <a:pt x="119" y="133"/>
                  </a:lnTo>
                  <a:lnTo>
                    <a:pt x="119" y="134"/>
                  </a:lnTo>
                  <a:lnTo>
                    <a:pt x="119" y="134"/>
                  </a:lnTo>
                  <a:lnTo>
                    <a:pt x="117" y="134"/>
                  </a:lnTo>
                  <a:lnTo>
                    <a:pt x="117" y="134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6" y="136"/>
                  </a:lnTo>
                  <a:lnTo>
                    <a:pt x="116" y="136"/>
                  </a:lnTo>
                  <a:lnTo>
                    <a:pt x="116" y="136"/>
                  </a:lnTo>
                  <a:lnTo>
                    <a:pt x="115" y="137"/>
                  </a:lnTo>
                  <a:lnTo>
                    <a:pt x="112" y="140"/>
                  </a:lnTo>
                  <a:lnTo>
                    <a:pt x="110" y="141"/>
                  </a:lnTo>
                  <a:lnTo>
                    <a:pt x="111" y="142"/>
                  </a:lnTo>
                  <a:lnTo>
                    <a:pt x="110" y="144"/>
                  </a:lnTo>
                  <a:lnTo>
                    <a:pt x="110" y="144"/>
                  </a:lnTo>
                  <a:lnTo>
                    <a:pt x="110" y="142"/>
                  </a:lnTo>
                  <a:lnTo>
                    <a:pt x="108" y="142"/>
                  </a:lnTo>
                  <a:lnTo>
                    <a:pt x="108" y="142"/>
                  </a:lnTo>
                  <a:lnTo>
                    <a:pt x="107" y="144"/>
                  </a:lnTo>
                  <a:lnTo>
                    <a:pt x="108" y="142"/>
                  </a:lnTo>
                  <a:lnTo>
                    <a:pt x="107" y="142"/>
                  </a:lnTo>
                  <a:lnTo>
                    <a:pt x="107" y="144"/>
                  </a:lnTo>
                  <a:lnTo>
                    <a:pt x="107" y="142"/>
                  </a:lnTo>
                  <a:lnTo>
                    <a:pt x="107" y="144"/>
                  </a:lnTo>
                  <a:lnTo>
                    <a:pt x="107" y="144"/>
                  </a:lnTo>
                  <a:lnTo>
                    <a:pt x="107" y="144"/>
                  </a:lnTo>
                  <a:lnTo>
                    <a:pt x="106" y="145"/>
                  </a:lnTo>
                  <a:lnTo>
                    <a:pt x="106" y="145"/>
                  </a:lnTo>
                  <a:lnTo>
                    <a:pt x="106" y="144"/>
                  </a:lnTo>
                  <a:lnTo>
                    <a:pt x="104" y="144"/>
                  </a:lnTo>
                  <a:lnTo>
                    <a:pt x="104" y="142"/>
                  </a:lnTo>
                  <a:lnTo>
                    <a:pt x="104" y="142"/>
                  </a:lnTo>
                  <a:lnTo>
                    <a:pt x="103" y="144"/>
                  </a:lnTo>
                  <a:lnTo>
                    <a:pt x="103" y="144"/>
                  </a:lnTo>
                  <a:lnTo>
                    <a:pt x="103" y="145"/>
                  </a:lnTo>
                  <a:lnTo>
                    <a:pt x="103" y="146"/>
                  </a:lnTo>
                  <a:lnTo>
                    <a:pt x="103" y="146"/>
                  </a:lnTo>
                  <a:lnTo>
                    <a:pt x="103" y="146"/>
                  </a:lnTo>
                  <a:lnTo>
                    <a:pt x="103" y="147"/>
                  </a:lnTo>
                  <a:lnTo>
                    <a:pt x="103" y="147"/>
                  </a:lnTo>
                  <a:lnTo>
                    <a:pt x="102" y="147"/>
                  </a:lnTo>
                  <a:lnTo>
                    <a:pt x="102" y="147"/>
                  </a:lnTo>
                  <a:lnTo>
                    <a:pt x="100" y="149"/>
                  </a:lnTo>
                  <a:lnTo>
                    <a:pt x="100" y="147"/>
                  </a:lnTo>
                  <a:lnTo>
                    <a:pt x="99" y="145"/>
                  </a:lnTo>
                  <a:lnTo>
                    <a:pt x="99" y="146"/>
                  </a:lnTo>
                  <a:lnTo>
                    <a:pt x="99" y="147"/>
                  </a:lnTo>
                  <a:lnTo>
                    <a:pt x="99" y="149"/>
                  </a:lnTo>
                  <a:lnTo>
                    <a:pt x="99" y="149"/>
                  </a:lnTo>
                  <a:lnTo>
                    <a:pt x="99" y="150"/>
                  </a:lnTo>
                  <a:lnTo>
                    <a:pt x="99" y="150"/>
                  </a:lnTo>
                  <a:lnTo>
                    <a:pt x="98" y="150"/>
                  </a:lnTo>
                  <a:lnTo>
                    <a:pt x="98" y="150"/>
                  </a:lnTo>
                  <a:lnTo>
                    <a:pt x="98" y="151"/>
                  </a:lnTo>
                  <a:lnTo>
                    <a:pt x="96" y="151"/>
                  </a:lnTo>
                  <a:lnTo>
                    <a:pt x="94" y="153"/>
                  </a:lnTo>
                  <a:lnTo>
                    <a:pt x="93" y="153"/>
                  </a:lnTo>
                  <a:lnTo>
                    <a:pt x="93" y="154"/>
                  </a:lnTo>
                  <a:lnTo>
                    <a:pt x="91" y="155"/>
                  </a:lnTo>
                  <a:lnTo>
                    <a:pt x="90" y="155"/>
                  </a:lnTo>
                  <a:lnTo>
                    <a:pt x="90" y="154"/>
                  </a:lnTo>
                  <a:lnTo>
                    <a:pt x="90" y="154"/>
                  </a:lnTo>
                  <a:lnTo>
                    <a:pt x="90" y="154"/>
                  </a:lnTo>
                  <a:lnTo>
                    <a:pt x="90" y="154"/>
                  </a:lnTo>
                  <a:lnTo>
                    <a:pt x="89" y="155"/>
                  </a:lnTo>
                  <a:lnTo>
                    <a:pt x="89" y="155"/>
                  </a:lnTo>
                  <a:lnTo>
                    <a:pt x="87" y="154"/>
                  </a:lnTo>
                  <a:lnTo>
                    <a:pt x="85" y="154"/>
                  </a:lnTo>
                  <a:lnTo>
                    <a:pt x="86" y="155"/>
                  </a:lnTo>
                  <a:lnTo>
                    <a:pt x="86" y="158"/>
                  </a:lnTo>
                  <a:lnTo>
                    <a:pt x="85" y="157"/>
                  </a:lnTo>
                  <a:lnTo>
                    <a:pt x="85" y="157"/>
                  </a:lnTo>
                  <a:lnTo>
                    <a:pt x="85" y="158"/>
                  </a:lnTo>
                  <a:lnTo>
                    <a:pt x="83" y="159"/>
                  </a:lnTo>
                  <a:lnTo>
                    <a:pt x="83" y="159"/>
                  </a:lnTo>
                  <a:lnTo>
                    <a:pt x="82" y="159"/>
                  </a:lnTo>
                  <a:lnTo>
                    <a:pt x="82" y="158"/>
                  </a:lnTo>
                  <a:lnTo>
                    <a:pt x="82" y="157"/>
                  </a:lnTo>
                  <a:lnTo>
                    <a:pt x="82" y="157"/>
                  </a:lnTo>
                  <a:lnTo>
                    <a:pt x="81" y="155"/>
                  </a:lnTo>
                  <a:lnTo>
                    <a:pt x="79" y="157"/>
                  </a:lnTo>
                  <a:lnTo>
                    <a:pt x="79" y="157"/>
                  </a:lnTo>
                  <a:lnTo>
                    <a:pt x="79" y="158"/>
                  </a:lnTo>
                  <a:lnTo>
                    <a:pt x="79" y="159"/>
                  </a:lnTo>
                  <a:lnTo>
                    <a:pt x="78" y="159"/>
                  </a:lnTo>
                  <a:lnTo>
                    <a:pt x="79" y="161"/>
                  </a:lnTo>
                  <a:lnTo>
                    <a:pt x="79" y="161"/>
                  </a:lnTo>
                  <a:lnTo>
                    <a:pt x="78" y="162"/>
                  </a:lnTo>
                  <a:lnTo>
                    <a:pt x="78" y="162"/>
                  </a:lnTo>
                  <a:lnTo>
                    <a:pt x="77" y="161"/>
                  </a:lnTo>
                  <a:lnTo>
                    <a:pt x="77" y="162"/>
                  </a:lnTo>
                  <a:lnTo>
                    <a:pt x="75" y="162"/>
                  </a:lnTo>
                  <a:lnTo>
                    <a:pt x="75" y="162"/>
                  </a:lnTo>
                  <a:lnTo>
                    <a:pt x="75" y="163"/>
                  </a:lnTo>
                  <a:lnTo>
                    <a:pt x="74" y="163"/>
                  </a:lnTo>
                  <a:lnTo>
                    <a:pt x="72" y="164"/>
                  </a:lnTo>
                  <a:lnTo>
                    <a:pt x="70" y="164"/>
                  </a:lnTo>
                  <a:lnTo>
                    <a:pt x="69" y="164"/>
                  </a:lnTo>
                  <a:lnTo>
                    <a:pt x="66" y="163"/>
                  </a:lnTo>
                  <a:lnTo>
                    <a:pt x="66" y="163"/>
                  </a:lnTo>
                  <a:lnTo>
                    <a:pt x="66" y="164"/>
                  </a:lnTo>
                  <a:lnTo>
                    <a:pt x="66" y="164"/>
                  </a:lnTo>
                  <a:lnTo>
                    <a:pt x="66" y="166"/>
                  </a:lnTo>
                  <a:lnTo>
                    <a:pt x="66" y="164"/>
                  </a:lnTo>
                  <a:lnTo>
                    <a:pt x="66" y="164"/>
                  </a:lnTo>
                  <a:lnTo>
                    <a:pt x="68" y="164"/>
                  </a:lnTo>
                  <a:lnTo>
                    <a:pt x="66" y="164"/>
                  </a:lnTo>
                  <a:lnTo>
                    <a:pt x="66" y="166"/>
                  </a:lnTo>
                  <a:lnTo>
                    <a:pt x="66" y="166"/>
                  </a:lnTo>
                  <a:lnTo>
                    <a:pt x="65" y="164"/>
                  </a:lnTo>
                  <a:lnTo>
                    <a:pt x="65" y="163"/>
                  </a:lnTo>
                  <a:lnTo>
                    <a:pt x="65" y="163"/>
                  </a:lnTo>
                  <a:lnTo>
                    <a:pt x="64" y="163"/>
                  </a:lnTo>
                  <a:lnTo>
                    <a:pt x="64" y="163"/>
                  </a:lnTo>
                  <a:lnTo>
                    <a:pt x="64" y="163"/>
                  </a:lnTo>
                  <a:lnTo>
                    <a:pt x="64" y="163"/>
                  </a:lnTo>
                  <a:lnTo>
                    <a:pt x="61" y="162"/>
                  </a:lnTo>
                  <a:lnTo>
                    <a:pt x="58" y="162"/>
                  </a:lnTo>
                  <a:lnTo>
                    <a:pt x="57" y="161"/>
                  </a:lnTo>
                  <a:lnTo>
                    <a:pt x="57" y="161"/>
                  </a:lnTo>
                  <a:lnTo>
                    <a:pt x="57" y="161"/>
                  </a:lnTo>
                  <a:lnTo>
                    <a:pt x="57" y="161"/>
                  </a:lnTo>
                  <a:lnTo>
                    <a:pt x="57" y="161"/>
                  </a:lnTo>
                  <a:lnTo>
                    <a:pt x="57" y="161"/>
                  </a:lnTo>
                  <a:lnTo>
                    <a:pt x="57" y="161"/>
                  </a:lnTo>
                  <a:lnTo>
                    <a:pt x="56" y="161"/>
                  </a:lnTo>
                  <a:lnTo>
                    <a:pt x="55" y="162"/>
                  </a:lnTo>
                  <a:lnTo>
                    <a:pt x="53" y="161"/>
                  </a:lnTo>
                  <a:lnTo>
                    <a:pt x="53" y="161"/>
                  </a:lnTo>
                  <a:lnTo>
                    <a:pt x="55" y="159"/>
                  </a:lnTo>
                  <a:lnTo>
                    <a:pt x="55" y="159"/>
                  </a:lnTo>
                  <a:lnTo>
                    <a:pt x="52" y="158"/>
                  </a:lnTo>
                  <a:lnTo>
                    <a:pt x="52" y="157"/>
                  </a:lnTo>
                  <a:lnTo>
                    <a:pt x="53" y="157"/>
                  </a:lnTo>
                  <a:lnTo>
                    <a:pt x="55" y="155"/>
                  </a:lnTo>
                  <a:lnTo>
                    <a:pt x="55" y="155"/>
                  </a:lnTo>
                  <a:lnTo>
                    <a:pt x="53" y="154"/>
                  </a:lnTo>
                  <a:lnTo>
                    <a:pt x="52" y="154"/>
                  </a:lnTo>
                  <a:lnTo>
                    <a:pt x="55" y="153"/>
                  </a:lnTo>
                  <a:lnTo>
                    <a:pt x="53" y="153"/>
                  </a:lnTo>
                  <a:lnTo>
                    <a:pt x="53" y="153"/>
                  </a:lnTo>
                  <a:lnTo>
                    <a:pt x="52" y="153"/>
                  </a:lnTo>
                  <a:lnTo>
                    <a:pt x="52" y="153"/>
                  </a:lnTo>
                  <a:lnTo>
                    <a:pt x="53" y="153"/>
                  </a:lnTo>
                  <a:lnTo>
                    <a:pt x="53" y="151"/>
                  </a:lnTo>
                  <a:lnTo>
                    <a:pt x="52" y="151"/>
                  </a:lnTo>
                  <a:lnTo>
                    <a:pt x="51" y="151"/>
                  </a:lnTo>
                  <a:lnTo>
                    <a:pt x="51" y="153"/>
                  </a:lnTo>
                  <a:lnTo>
                    <a:pt x="51" y="153"/>
                  </a:lnTo>
                  <a:lnTo>
                    <a:pt x="49" y="153"/>
                  </a:lnTo>
                  <a:lnTo>
                    <a:pt x="49" y="151"/>
                  </a:lnTo>
                  <a:lnTo>
                    <a:pt x="49" y="151"/>
                  </a:lnTo>
                  <a:lnTo>
                    <a:pt x="49" y="150"/>
                  </a:lnTo>
                  <a:lnTo>
                    <a:pt x="49" y="150"/>
                  </a:lnTo>
                  <a:lnTo>
                    <a:pt x="48" y="150"/>
                  </a:lnTo>
                  <a:lnTo>
                    <a:pt x="47" y="150"/>
                  </a:lnTo>
                  <a:lnTo>
                    <a:pt x="48" y="149"/>
                  </a:lnTo>
                  <a:lnTo>
                    <a:pt x="48" y="149"/>
                  </a:lnTo>
                  <a:lnTo>
                    <a:pt x="48" y="149"/>
                  </a:lnTo>
                  <a:lnTo>
                    <a:pt x="48" y="149"/>
                  </a:lnTo>
                  <a:lnTo>
                    <a:pt x="48" y="149"/>
                  </a:lnTo>
                  <a:lnTo>
                    <a:pt x="49" y="149"/>
                  </a:lnTo>
                  <a:lnTo>
                    <a:pt x="49" y="149"/>
                  </a:lnTo>
                  <a:lnTo>
                    <a:pt x="49" y="147"/>
                  </a:lnTo>
                  <a:lnTo>
                    <a:pt x="49" y="147"/>
                  </a:lnTo>
                  <a:lnTo>
                    <a:pt x="48" y="147"/>
                  </a:lnTo>
                  <a:lnTo>
                    <a:pt x="47" y="149"/>
                  </a:lnTo>
                  <a:lnTo>
                    <a:pt x="47" y="149"/>
                  </a:lnTo>
                  <a:lnTo>
                    <a:pt x="47" y="147"/>
                  </a:lnTo>
                  <a:lnTo>
                    <a:pt x="47" y="147"/>
                  </a:lnTo>
                  <a:lnTo>
                    <a:pt x="48" y="147"/>
                  </a:lnTo>
                  <a:lnTo>
                    <a:pt x="48" y="146"/>
                  </a:lnTo>
                  <a:lnTo>
                    <a:pt x="47" y="146"/>
                  </a:lnTo>
                  <a:lnTo>
                    <a:pt x="47" y="146"/>
                  </a:lnTo>
                  <a:lnTo>
                    <a:pt x="48" y="146"/>
                  </a:lnTo>
                  <a:lnTo>
                    <a:pt x="47" y="146"/>
                  </a:lnTo>
                  <a:lnTo>
                    <a:pt x="45" y="145"/>
                  </a:lnTo>
                  <a:lnTo>
                    <a:pt x="45" y="145"/>
                  </a:lnTo>
                  <a:lnTo>
                    <a:pt x="44" y="145"/>
                  </a:lnTo>
                  <a:lnTo>
                    <a:pt x="44" y="144"/>
                  </a:lnTo>
                  <a:lnTo>
                    <a:pt x="44" y="144"/>
                  </a:lnTo>
                  <a:lnTo>
                    <a:pt x="44" y="142"/>
                  </a:lnTo>
                  <a:lnTo>
                    <a:pt x="44" y="142"/>
                  </a:lnTo>
                  <a:lnTo>
                    <a:pt x="45" y="141"/>
                  </a:lnTo>
                  <a:lnTo>
                    <a:pt x="44" y="141"/>
                  </a:lnTo>
                  <a:lnTo>
                    <a:pt x="43" y="141"/>
                  </a:lnTo>
                  <a:lnTo>
                    <a:pt x="43" y="141"/>
                  </a:lnTo>
                  <a:lnTo>
                    <a:pt x="43" y="140"/>
                  </a:lnTo>
                  <a:lnTo>
                    <a:pt x="41" y="138"/>
                  </a:lnTo>
                  <a:lnTo>
                    <a:pt x="41" y="138"/>
                  </a:lnTo>
                  <a:lnTo>
                    <a:pt x="43" y="137"/>
                  </a:lnTo>
                  <a:lnTo>
                    <a:pt x="44" y="137"/>
                  </a:lnTo>
                  <a:lnTo>
                    <a:pt x="45" y="136"/>
                  </a:lnTo>
                  <a:lnTo>
                    <a:pt x="44" y="136"/>
                  </a:lnTo>
                  <a:lnTo>
                    <a:pt x="44" y="136"/>
                  </a:lnTo>
                  <a:lnTo>
                    <a:pt x="43" y="136"/>
                  </a:lnTo>
                  <a:lnTo>
                    <a:pt x="41" y="136"/>
                  </a:lnTo>
                  <a:lnTo>
                    <a:pt x="40" y="136"/>
                  </a:lnTo>
                  <a:lnTo>
                    <a:pt x="40" y="134"/>
                  </a:lnTo>
                  <a:lnTo>
                    <a:pt x="39" y="133"/>
                  </a:lnTo>
                  <a:lnTo>
                    <a:pt x="38" y="132"/>
                  </a:lnTo>
                  <a:lnTo>
                    <a:pt x="39" y="130"/>
                  </a:lnTo>
                  <a:lnTo>
                    <a:pt x="38" y="130"/>
                  </a:lnTo>
                  <a:lnTo>
                    <a:pt x="36" y="130"/>
                  </a:lnTo>
                  <a:lnTo>
                    <a:pt x="36" y="128"/>
                  </a:lnTo>
                  <a:lnTo>
                    <a:pt x="35" y="126"/>
                  </a:lnTo>
                  <a:lnTo>
                    <a:pt x="34" y="125"/>
                  </a:lnTo>
                  <a:lnTo>
                    <a:pt x="34" y="124"/>
                  </a:lnTo>
                  <a:lnTo>
                    <a:pt x="35" y="121"/>
                  </a:lnTo>
                  <a:lnTo>
                    <a:pt x="35" y="121"/>
                  </a:lnTo>
                  <a:lnTo>
                    <a:pt x="36" y="121"/>
                  </a:lnTo>
                  <a:lnTo>
                    <a:pt x="36" y="120"/>
                  </a:lnTo>
                  <a:lnTo>
                    <a:pt x="36" y="120"/>
                  </a:lnTo>
                  <a:lnTo>
                    <a:pt x="36" y="120"/>
                  </a:lnTo>
                  <a:lnTo>
                    <a:pt x="36" y="120"/>
                  </a:lnTo>
                  <a:lnTo>
                    <a:pt x="36" y="120"/>
                  </a:lnTo>
                  <a:lnTo>
                    <a:pt x="35" y="120"/>
                  </a:lnTo>
                  <a:lnTo>
                    <a:pt x="34" y="121"/>
                  </a:lnTo>
                  <a:lnTo>
                    <a:pt x="34" y="121"/>
                  </a:lnTo>
                  <a:lnTo>
                    <a:pt x="32" y="120"/>
                  </a:lnTo>
                  <a:lnTo>
                    <a:pt x="31" y="119"/>
                  </a:lnTo>
                  <a:lnTo>
                    <a:pt x="31" y="116"/>
                  </a:lnTo>
                  <a:lnTo>
                    <a:pt x="31" y="117"/>
                  </a:lnTo>
                  <a:lnTo>
                    <a:pt x="30" y="117"/>
                  </a:lnTo>
                  <a:lnTo>
                    <a:pt x="31" y="116"/>
                  </a:lnTo>
                  <a:lnTo>
                    <a:pt x="32" y="115"/>
                  </a:lnTo>
                  <a:lnTo>
                    <a:pt x="31" y="115"/>
                  </a:lnTo>
                  <a:lnTo>
                    <a:pt x="30" y="115"/>
                  </a:lnTo>
                  <a:lnTo>
                    <a:pt x="31" y="113"/>
                  </a:lnTo>
                  <a:lnTo>
                    <a:pt x="30" y="113"/>
                  </a:lnTo>
                  <a:lnTo>
                    <a:pt x="30" y="113"/>
                  </a:lnTo>
                  <a:lnTo>
                    <a:pt x="28" y="113"/>
                  </a:lnTo>
                  <a:lnTo>
                    <a:pt x="28" y="112"/>
                  </a:lnTo>
                  <a:lnTo>
                    <a:pt x="30" y="112"/>
                  </a:lnTo>
                  <a:lnTo>
                    <a:pt x="28" y="112"/>
                  </a:lnTo>
                  <a:lnTo>
                    <a:pt x="27" y="111"/>
                  </a:lnTo>
                  <a:lnTo>
                    <a:pt x="27" y="111"/>
                  </a:lnTo>
                  <a:lnTo>
                    <a:pt x="27" y="109"/>
                  </a:lnTo>
                  <a:lnTo>
                    <a:pt x="28" y="108"/>
                  </a:lnTo>
                  <a:lnTo>
                    <a:pt x="27" y="107"/>
                  </a:lnTo>
                  <a:lnTo>
                    <a:pt x="27" y="107"/>
                  </a:lnTo>
                  <a:lnTo>
                    <a:pt x="26" y="108"/>
                  </a:lnTo>
                  <a:lnTo>
                    <a:pt x="27" y="106"/>
                  </a:lnTo>
                  <a:lnTo>
                    <a:pt x="27" y="104"/>
                  </a:lnTo>
                  <a:lnTo>
                    <a:pt x="28" y="103"/>
                  </a:lnTo>
                  <a:lnTo>
                    <a:pt x="24" y="102"/>
                  </a:lnTo>
                  <a:lnTo>
                    <a:pt x="22" y="99"/>
                  </a:lnTo>
                  <a:lnTo>
                    <a:pt x="21" y="96"/>
                  </a:lnTo>
                  <a:lnTo>
                    <a:pt x="19" y="94"/>
                  </a:lnTo>
                  <a:lnTo>
                    <a:pt x="21" y="94"/>
                  </a:lnTo>
                  <a:lnTo>
                    <a:pt x="21" y="92"/>
                  </a:lnTo>
                  <a:lnTo>
                    <a:pt x="19" y="92"/>
                  </a:lnTo>
                  <a:lnTo>
                    <a:pt x="19" y="94"/>
                  </a:lnTo>
                  <a:lnTo>
                    <a:pt x="19" y="92"/>
                  </a:lnTo>
                  <a:lnTo>
                    <a:pt x="21" y="92"/>
                  </a:lnTo>
                  <a:lnTo>
                    <a:pt x="21" y="91"/>
                  </a:lnTo>
                  <a:lnTo>
                    <a:pt x="22" y="91"/>
                  </a:lnTo>
                  <a:lnTo>
                    <a:pt x="22" y="91"/>
                  </a:lnTo>
                  <a:lnTo>
                    <a:pt x="21" y="90"/>
                  </a:lnTo>
                  <a:lnTo>
                    <a:pt x="21" y="90"/>
                  </a:lnTo>
                  <a:lnTo>
                    <a:pt x="19" y="90"/>
                  </a:lnTo>
                  <a:lnTo>
                    <a:pt x="19" y="90"/>
                  </a:lnTo>
                  <a:lnTo>
                    <a:pt x="19" y="90"/>
                  </a:lnTo>
                  <a:lnTo>
                    <a:pt x="19" y="90"/>
                  </a:lnTo>
                  <a:lnTo>
                    <a:pt x="18" y="91"/>
                  </a:lnTo>
                  <a:lnTo>
                    <a:pt x="18" y="90"/>
                  </a:lnTo>
                  <a:lnTo>
                    <a:pt x="18" y="90"/>
                  </a:lnTo>
                  <a:lnTo>
                    <a:pt x="18" y="89"/>
                  </a:lnTo>
                  <a:lnTo>
                    <a:pt x="17" y="89"/>
                  </a:lnTo>
                  <a:lnTo>
                    <a:pt x="18" y="89"/>
                  </a:lnTo>
                  <a:lnTo>
                    <a:pt x="19" y="87"/>
                  </a:lnTo>
                  <a:lnTo>
                    <a:pt x="18" y="87"/>
                  </a:lnTo>
                  <a:lnTo>
                    <a:pt x="21" y="87"/>
                  </a:lnTo>
                  <a:lnTo>
                    <a:pt x="22" y="87"/>
                  </a:lnTo>
                  <a:lnTo>
                    <a:pt x="24" y="87"/>
                  </a:lnTo>
                  <a:lnTo>
                    <a:pt x="26" y="86"/>
                  </a:lnTo>
                  <a:lnTo>
                    <a:pt x="26" y="85"/>
                  </a:lnTo>
                  <a:lnTo>
                    <a:pt x="27" y="85"/>
                  </a:lnTo>
                  <a:lnTo>
                    <a:pt x="28" y="85"/>
                  </a:lnTo>
                  <a:lnTo>
                    <a:pt x="28" y="85"/>
                  </a:lnTo>
                  <a:lnTo>
                    <a:pt x="28" y="85"/>
                  </a:lnTo>
                  <a:lnTo>
                    <a:pt x="27" y="85"/>
                  </a:lnTo>
                  <a:lnTo>
                    <a:pt x="24" y="85"/>
                  </a:lnTo>
                  <a:lnTo>
                    <a:pt x="23" y="85"/>
                  </a:lnTo>
                  <a:lnTo>
                    <a:pt x="23" y="85"/>
                  </a:lnTo>
                  <a:lnTo>
                    <a:pt x="21" y="85"/>
                  </a:lnTo>
                  <a:lnTo>
                    <a:pt x="19" y="85"/>
                  </a:lnTo>
                  <a:lnTo>
                    <a:pt x="18" y="85"/>
                  </a:lnTo>
                  <a:lnTo>
                    <a:pt x="18" y="85"/>
                  </a:lnTo>
                  <a:lnTo>
                    <a:pt x="18" y="85"/>
                  </a:lnTo>
                  <a:lnTo>
                    <a:pt x="19" y="85"/>
                  </a:lnTo>
                  <a:lnTo>
                    <a:pt x="19" y="85"/>
                  </a:lnTo>
                  <a:lnTo>
                    <a:pt x="21" y="85"/>
                  </a:lnTo>
                  <a:lnTo>
                    <a:pt x="21" y="83"/>
                  </a:lnTo>
                  <a:lnTo>
                    <a:pt x="21" y="83"/>
                  </a:lnTo>
                  <a:lnTo>
                    <a:pt x="19" y="83"/>
                  </a:lnTo>
                  <a:lnTo>
                    <a:pt x="19" y="82"/>
                  </a:lnTo>
                  <a:lnTo>
                    <a:pt x="18" y="83"/>
                  </a:lnTo>
                  <a:lnTo>
                    <a:pt x="17" y="83"/>
                  </a:lnTo>
                  <a:lnTo>
                    <a:pt x="15" y="83"/>
                  </a:lnTo>
                  <a:lnTo>
                    <a:pt x="17" y="82"/>
                  </a:lnTo>
                  <a:lnTo>
                    <a:pt x="17" y="82"/>
                  </a:lnTo>
                  <a:lnTo>
                    <a:pt x="18" y="82"/>
                  </a:lnTo>
                  <a:lnTo>
                    <a:pt x="18" y="82"/>
                  </a:lnTo>
                  <a:lnTo>
                    <a:pt x="17" y="82"/>
                  </a:lnTo>
                  <a:lnTo>
                    <a:pt x="15" y="81"/>
                  </a:lnTo>
                  <a:lnTo>
                    <a:pt x="14" y="82"/>
                  </a:lnTo>
                  <a:lnTo>
                    <a:pt x="14" y="82"/>
                  </a:lnTo>
                  <a:lnTo>
                    <a:pt x="13" y="82"/>
                  </a:lnTo>
                  <a:lnTo>
                    <a:pt x="13" y="81"/>
                  </a:lnTo>
                  <a:lnTo>
                    <a:pt x="13" y="81"/>
                  </a:lnTo>
                  <a:lnTo>
                    <a:pt x="13" y="81"/>
                  </a:lnTo>
                  <a:lnTo>
                    <a:pt x="14" y="79"/>
                  </a:lnTo>
                  <a:lnTo>
                    <a:pt x="15" y="79"/>
                  </a:lnTo>
                  <a:lnTo>
                    <a:pt x="17" y="79"/>
                  </a:lnTo>
                  <a:lnTo>
                    <a:pt x="18" y="78"/>
                  </a:lnTo>
                  <a:lnTo>
                    <a:pt x="17" y="78"/>
                  </a:lnTo>
                  <a:lnTo>
                    <a:pt x="15" y="78"/>
                  </a:lnTo>
                  <a:lnTo>
                    <a:pt x="14" y="78"/>
                  </a:lnTo>
                  <a:lnTo>
                    <a:pt x="13" y="79"/>
                  </a:lnTo>
                  <a:lnTo>
                    <a:pt x="13" y="78"/>
                  </a:lnTo>
                  <a:lnTo>
                    <a:pt x="15" y="78"/>
                  </a:lnTo>
                  <a:lnTo>
                    <a:pt x="15" y="77"/>
                  </a:lnTo>
                  <a:lnTo>
                    <a:pt x="14" y="77"/>
                  </a:lnTo>
                  <a:lnTo>
                    <a:pt x="14" y="77"/>
                  </a:lnTo>
                  <a:lnTo>
                    <a:pt x="13" y="77"/>
                  </a:lnTo>
                  <a:lnTo>
                    <a:pt x="14" y="75"/>
                  </a:lnTo>
                  <a:lnTo>
                    <a:pt x="13" y="75"/>
                  </a:lnTo>
                  <a:lnTo>
                    <a:pt x="13" y="75"/>
                  </a:lnTo>
                  <a:lnTo>
                    <a:pt x="14" y="74"/>
                  </a:lnTo>
                  <a:lnTo>
                    <a:pt x="14" y="73"/>
                  </a:lnTo>
                  <a:lnTo>
                    <a:pt x="13" y="73"/>
                  </a:lnTo>
                  <a:lnTo>
                    <a:pt x="13" y="73"/>
                  </a:lnTo>
                  <a:lnTo>
                    <a:pt x="14" y="72"/>
                  </a:lnTo>
                  <a:lnTo>
                    <a:pt x="14" y="72"/>
                  </a:lnTo>
                  <a:lnTo>
                    <a:pt x="13" y="70"/>
                  </a:lnTo>
                  <a:lnTo>
                    <a:pt x="13" y="70"/>
                  </a:lnTo>
                  <a:lnTo>
                    <a:pt x="11" y="72"/>
                  </a:lnTo>
                  <a:lnTo>
                    <a:pt x="11" y="72"/>
                  </a:lnTo>
                  <a:lnTo>
                    <a:pt x="11" y="72"/>
                  </a:lnTo>
                  <a:lnTo>
                    <a:pt x="11" y="73"/>
                  </a:lnTo>
                  <a:lnTo>
                    <a:pt x="11" y="73"/>
                  </a:lnTo>
                  <a:lnTo>
                    <a:pt x="10" y="73"/>
                  </a:lnTo>
                  <a:lnTo>
                    <a:pt x="11" y="73"/>
                  </a:lnTo>
                  <a:lnTo>
                    <a:pt x="11" y="72"/>
                  </a:lnTo>
                  <a:lnTo>
                    <a:pt x="10" y="72"/>
                  </a:lnTo>
                  <a:lnTo>
                    <a:pt x="9" y="72"/>
                  </a:lnTo>
                  <a:lnTo>
                    <a:pt x="10" y="72"/>
                  </a:lnTo>
                  <a:lnTo>
                    <a:pt x="10" y="70"/>
                  </a:lnTo>
                  <a:lnTo>
                    <a:pt x="9" y="70"/>
                  </a:lnTo>
                  <a:lnTo>
                    <a:pt x="7" y="70"/>
                  </a:lnTo>
                  <a:lnTo>
                    <a:pt x="9" y="70"/>
                  </a:lnTo>
                  <a:lnTo>
                    <a:pt x="10" y="69"/>
                  </a:lnTo>
                  <a:lnTo>
                    <a:pt x="7" y="69"/>
                  </a:lnTo>
                  <a:lnTo>
                    <a:pt x="7" y="69"/>
                  </a:lnTo>
                  <a:lnTo>
                    <a:pt x="9" y="68"/>
                  </a:lnTo>
                  <a:lnTo>
                    <a:pt x="10" y="68"/>
                  </a:lnTo>
                  <a:lnTo>
                    <a:pt x="10" y="66"/>
                  </a:lnTo>
                  <a:lnTo>
                    <a:pt x="11" y="68"/>
                  </a:lnTo>
                  <a:lnTo>
                    <a:pt x="11" y="68"/>
                  </a:lnTo>
                  <a:lnTo>
                    <a:pt x="11" y="66"/>
                  </a:lnTo>
                  <a:lnTo>
                    <a:pt x="11" y="66"/>
                  </a:lnTo>
                  <a:lnTo>
                    <a:pt x="9" y="66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7" y="65"/>
                  </a:lnTo>
                  <a:lnTo>
                    <a:pt x="7" y="65"/>
                  </a:lnTo>
                  <a:lnTo>
                    <a:pt x="6" y="65"/>
                  </a:lnTo>
                  <a:lnTo>
                    <a:pt x="9" y="65"/>
                  </a:lnTo>
                  <a:lnTo>
                    <a:pt x="10" y="65"/>
                  </a:lnTo>
                  <a:lnTo>
                    <a:pt x="10" y="64"/>
                  </a:lnTo>
                  <a:lnTo>
                    <a:pt x="10" y="62"/>
                  </a:lnTo>
                  <a:lnTo>
                    <a:pt x="9" y="62"/>
                  </a:lnTo>
                  <a:lnTo>
                    <a:pt x="7" y="62"/>
                  </a:lnTo>
                  <a:lnTo>
                    <a:pt x="6" y="64"/>
                  </a:lnTo>
                  <a:lnTo>
                    <a:pt x="7" y="62"/>
                  </a:lnTo>
                  <a:lnTo>
                    <a:pt x="9" y="62"/>
                  </a:lnTo>
                  <a:lnTo>
                    <a:pt x="7" y="61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7" y="60"/>
                  </a:lnTo>
                  <a:lnTo>
                    <a:pt x="9" y="58"/>
                  </a:lnTo>
                  <a:lnTo>
                    <a:pt x="11" y="58"/>
                  </a:lnTo>
                  <a:lnTo>
                    <a:pt x="11" y="57"/>
                  </a:lnTo>
                  <a:lnTo>
                    <a:pt x="13" y="57"/>
                  </a:lnTo>
                  <a:lnTo>
                    <a:pt x="13" y="57"/>
                  </a:lnTo>
                  <a:lnTo>
                    <a:pt x="14" y="57"/>
                  </a:lnTo>
                  <a:lnTo>
                    <a:pt x="15" y="56"/>
                  </a:lnTo>
                  <a:lnTo>
                    <a:pt x="14" y="56"/>
                  </a:lnTo>
                  <a:lnTo>
                    <a:pt x="14" y="54"/>
                  </a:lnTo>
                  <a:lnTo>
                    <a:pt x="11" y="56"/>
                  </a:lnTo>
                  <a:lnTo>
                    <a:pt x="10" y="56"/>
                  </a:lnTo>
                  <a:lnTo>
                    <a:pt x="7" y="56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6" y="54"/>
                  </a:lnTo>
                  <a:lnTo>
                    <a:pt x="7" y="53"/>
                  </a:lnTo>
                  <a:lnTo>
                    <a:pt x="9" y="53"/>
                  </a:lnTo>
                  <a:lnTo>
                    <a:pt x="9" y="52"/>
                  </a:lnTo>
                  <a:lnTo>
                    <a:pt x="7" y="52"/>
                  </a:lnTo>
                  <a:lnTo>
                    <a:pt x="6" y="52"/>
                  </a:lnTo>
                  <a:lnTo>
                    <a:pt x="5" y="52"/>
                  </a:lnTo>
                  <a:lnTo>
                    <a:pt x="5" y="53"/>
                  </a:lnTo>
                  <a:lnTo>
                    <a:pt x="3" y="53"/>
                  </a:lnTo>
                  <a:lnTo>
                    <a:pt x="3" y="53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3" y="52"/>
                  </a:lnTo>
                  <a:lnTo>
                    <a:pt x="5" y="51"/>
                  </a:lnTo>
                  <a:lnTo>
                    <a:pt x="6" y="51"/>
                  </a:lnTo>
                  <a:lnTo>
                    <a:pt x="7" y="51"/>
                  </a:lnTo>
                  <a:lnTo>
                    <a:pt x="7" y="51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9" y="51"/>
                  </a:lnTo>
                  <a:lnTo>
                    <a:pt x="10" y="51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9" y="48"/>
                  </a:lnTo>
                  <a:lnTo>
                    <a:pt x="7" y="48"/>
                  </a:lnTo>
                  <a:lnTo>
                    <a:pt x="7" y="49"/>
                  </a:lnTo>
                  <a:lnTo>
                    <a:pt x="7" y="49"/>
                  </a:lnTo>
                  <a:lnTo>
                    <a:pt x="7" y="49"/>
                  </a:lnTo>
                  <a:lnTo>
                    <a:pt x="6" y="49"/>
                  </a:lnTo>
                  <a:lnTo>
                    <a:pt x="6" y="49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3" y="49"/>
                  </a:lnTo>
                  <a:lnTo>
                    <a:pt x="2" y="49"/>
                  </a:lnTo>
                  <a:lnTo>
                    <a:pt x="1" y="48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2" y="47"/>
                  </a:lnTo>
                  <a:lnTo>
                    <a:pt x="3" y="47"/>
                  </a:lnTo>
                  <a:lnTo>
                    <a:pt x="5" y="47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3" y="44"/>
                  </a:lnTo>
                  <a:lnTo>
                    <a:pt x="3" y="45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3" y="41"/>
                  </a:lnTo>
                  <a:lnTo>
                    <a:pt x="2" y="43"/>
                  </a:lnTo>
                  <a:lnTo>
                    <a:pt x="2" y="40"/>
                  </a:lnTo>
                  <a:lnTo>
                    <a:pt x="1" y="40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2" y="37"/>
                  </a:lnTo>
                  <a:lnTo>
                    <a:pt x="2" y="39"/>
                  </a:lnTo>
                  <a:lnTo>
                    <a:pt x="2" y="40"/>
                  </a:lnTo>
                  <a:lnTo>
                    <a:pt x="3" y="40"/>
                  </a:lnTo>
                  <a:lnTo>
                    <a:pt x="5" y="41"/>
                  </a:lnTo>
                  <a:lnTo>
                    <a:pt x="6" y="40"/>
                  </a:lnTo>
                  <a:lnTo>
                    <a:pt x="6" y="41"/>
                  </a:lnTo>
                  <a:lnTo>
                    <a:pt x="6" y="41"/>
                  </a:lnTo>
                  <a:lnTo>
                    <a:pt x="6" y="43"/>
                  </a:lnTo>
                  <a:lnTo>
                    <a:pt x="7" y="43"/>
                  </a:lnTo>
                  <a:lnTo>
                    <a:pt x="7" y="41"/>
                  </a:lnTo>
                  <a:lnTo>
                    <a:pt x="9" y="40"/>
                  </a:lnTo>
                  <a:lnTo>
                    <a:pt x="10" y="40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0" y="39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7" y="40"/>
                  </a:lnTo>
                  <a:lnTo>
                    <a:pt x="6" y="39"/>
                  </a:lnTo>
                  <a:lnTo>
                    <a:pt x="6" y="37"/>
                  </a:lnTo>
                  <a:lnTo>
                    <a:pt x="3" y="36"/>
                  </a:lnTo>
                  <a:lnTo>
                    <a:pt x="5" y="36"/>
                  </a:lnTo>
                  <a:lnTo>
                    <a:pt x="6" y="35"/>
                  </a:lnTo>
                  <a:lnTo>
                    <a:pt x="6" y="36"/>
                  </a:lnTo>
                  <a:lnTo>
                    <a:pt x="6" y="32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28"/>
                  </a:lnTo>
                  <a:lnTo>
                    <a:pt x="2" y="28"/>
                  </a:lnTo>
                  <a:lnTo>
                    <a:pt x="6" y="28"/>
                  </a:lnTo>
                  <a:lnTo>
                    <a:pt x="5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5" y="24"/>
                  </a:lnTo>
                  <a:lnTo>
                    <a:pt x="3" y="22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2" y="18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1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5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7"/>
                  </a:lnTo>
                  <a:lnTo>
                    <a:pt x="5" y="6"/>
                  </a:lnTo>
                  <a:lnTo>
                    <a:pt x="5" y="6"/>
                  </a:lnTo>
                  <a:lnTo>
                    <a:pt x="3" y="7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5" y="1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7" name="Freeform 256"/>
            <p:cNvSpPr>
              <a:spLocks noEditPoints="1"/>
            </p:cNvSpPr>
            <p:nvPr/>
          </p:nvSpPr>
          <p:spPr bwMode="auto">
            <a:xfrm>
              <a:off x="8661400" y="4198938"/>
              <a:ext cx="603250" cy="419100"/>
            </a:xfrm>
            <a:custGeom>
              <a:avLst/>
              <a:gdLst>
                <a:gd name="T0" fmla="*/ 380 w 380"/>
                <a:gd name="T1" fmla="*/ 9 h 264"/>
                <a:gd name="T2" fmla="*/ 355 w 380"/>
                <a:gd name="T3" fmla="*/ 38 h 264"/>
                <a:gd name="T4" fmla="*/ 330 w 380"/>
                <a:gd name="T5" fmla="*/ 55 h 264"/>
                <a:gd name="T6" fmla="*/ 303 w 380"/>
                <a:gd name="T7" fmla="*/ 58 h 264"/>
                <a:gd name="T8" fmla="*/ 287 w 380"/>
                <a:gd name="T9" fmla="*/ 62 h 264"/>
                <a:gd name="T10" fmla="*/ 270 w 380"/>
                <a:gd name="T11" fmla="*/ 65 h 264"/>
                <a:gd name="T12" fmla="*/ 256 w 380"/>
                <a:gd name="T13" fmla="*/ 70 h 264"/>
                <a:gd name="T14" fmla="*/ 235 w 380"/>
                <a:gd name="T15" fmla="*/ 73 h 264"/>
                <a:gd name="T16" fmla="*/ 226 w 380"/>
                <a:gd name="T17" fmla="*/ 70 h 264"/>
                <a:gd name="T18" fmla="*/ 209 w 380"/>
                <a:gd name="T19" fmla="*/ 73 h 264"/>
                <a:gd name="T20" fmla="*/ 192 w 380"/>
                <a:gd name="T21" fmla="*/ 73 h 264"/>
                <a:gd name="T22" fmla="*/ 182 w 380"/>
                <a:gd name="T23" fmla="*/ 70 h 264"/>
                <a:gd name="T24" fmla="*/ 176 w 380"/>
                <a:gd name="T25" fmla="*/ 73 h 264"/>
                <a:gd name="T26" fmla="*/ 159 w 380"/>
                <a:gd name="T27" fmla="*/ 73 h 264"/>
                <a:gd name="T28" fmla="*/ 141 w 380"/>
                <a:gd name="T29" fmla="*/ 72 h 264"/>
                <a:gd name="T30" fmla="*/ 118 w 380"/>
                <a:gd name="T31" fmla="*/ 68 h 264"/>
                <a:gd name="T32" fmla="*/ 112 w 380"/>
                <a:gd name="T33" fmla="*/ 68 h 264"/>
                <a:gd name="T34" fmla="*/ 105 w 380"/>
                <a:gd name="T35" fmla="*/ 68 h 264"/>
                <a:gd name="T36" fmla="*/ 97 w 380"/>
                <a:gd name="T37" fmla="*/ 68 h 264"/>
                <a:gd name="T38" fmla="*/ 89 w 380"/>
                <a:gd name="T39" fmla="*/ 66 h 264"/>
                <a:gd name="T40" fmla="*/ 82 w 380"/>
                <a:gd name="T41" fmla="*/ 64 h 264"/>
                <a:gd name="T42" fmla="*/ 78 w 380"/>
                <a:gd name="T43" fmla="*/ 64 h 264"/>
                <a:gd name="T44" fmla="*/ 67 w 380"/>
                <a:gd name="T45" fmla="*/ 60 h 264"/>
                <a:gd name="T46" fmla="*/ 63 w 380"/>
                <a:gd name="T47" fmla="*/ 53 h 264"/>
                <a:gd name="T48" fmla="*/ 50 w 380"/>
                <a:gd name="T49" fmla="*/ 68 h 264"/>
                <a:gd name="T50" fmla="*/ 42 w 380"/>
                <a:gd name="T51" fmla="*/ 92 h 264"/>
                <a:gd name="T52" fmla="*/ 33 w 380"/>
                <a:gd name="T53" fmla="*/ 124 h 264"/>
                <a:gd name="T54" fmla="*/ 24 w 380"/>
                <a:gd name="T55" fmla="*/ 146 h 264"/>
                <a:gd name="T56" fmla="*/ 16 w 380"/>
                <a:gd name="T57" fmla="*/ 209 h 264"/>
                <a:gd name="T58" fmla="*/ 6 w 380"/>
                <a:gd name="T59" fmla="*/ 260 h 264"/>
                <a:gd name="T60" fmla="*/ 4 w 380"/>
                <a:gd name="T61" fmla="*/ 230 h 264"/>
                <a:gd name="T62" fmla="*/ 0 w 380"/>
                <a:gd name="T63" fmla="*/ 210 h 264"/>
                <a:gd name="T64" fmla="*/ 6 w 380"/>
                <a:gd name="T65" fmla="*/ 188 h 264"/>
                <a:gd name="T66" fmla="*/ 6 w 380"/>
                <a:gd name="T67" fmla="*/ 174 h 264"/>
                <a:gd name="T68" fmla="*/ 6 w 380"/>
                <a:gd name="T69" fmla="*/ 162 h 264"/>
                <a:gd name="T70" fmla="*/ 7 w 380"/>
                <a:gd name="T71" fmla="*/ 149 h 264"/>
                <a:gd name="T72" fmla="*/ 11 w 380"/>
                <a:gd name="T73" fmla="*/ 140 h 264"/>
                <a:gd name="T74" fmla="*/ 10 w 380"/>
                <a:gd name="T75" fmla="*/ 128 h 264"/>
                <a:gd name="T76" fmla="*/ 12 w 380"/>
                <a:gd name="T77" fmla="*/ 119 h 264"/>
                <a:gd name="T78" fmla="*/ 15 w 380"/>
                <a:gd name="T79" fmla="*/ 110 h 264"/>
                <a:gd name="T80" fmla="*/ 19 w 380"/>
                <a:gd name="T81" fmla="*/ 100 h 264"/>
                <a:gd name="T82" fmla="*/ 19 w 380"/>
                <a:gd name="T83" fmla="*/ 92 h 264"/>
                <a:gd name="T84" fmla="*/ 23 w 380"/>
                <a:gd name="T85" fmla="*/ 79 h 264"/>
                <a:gd name="T86" fmla="*/ 29 w 380"/>
                <a:gd name="T87" fmla="*/ 61 h 264"/>
                <a:gd name="T88" fmla="*/ 40 w 380"/>
                <a:gd name="T89" fmla="*/ 62 h 264"/>
                <a:gd name="T90" fmla="*/ 29 w 380"/>
                <a:gd name="T91" fmla="*/ 51 h 264"/>
                <a:gd name="T92" fmla="*/ 32 w 380"/>
                <a:gd name="T93" fmla="*/ 47 h 264"/>
                <a:gd name="T94" fmla="*/ 37 w 380"/>
                <a:gd name="T95" fmla="*/ 41 h 264"/>
                <a:gd name="T96" fmla="*/ 37 w 380"/>
                <a:gd name="T97" fmla="*/ 34 h 264"/>
                <a:gd name="T98" fmla="*/ 42 w 380"/>
                <a:gd name="T99" fmla="*/ 32 h 264"/>
                <a:gd name="T100" fmla="*/ 45 w 380"/>
                <a:gd name="T101" fmla="*/ 30 h 264"/>
                <a:gd name="T102" fmla="*/ 48 w 380"/>
                <a:gd name="T103" fmla="*/ 28 h 264"/>
                <a:gd name="T104" fmla="*/ 57 w 380"/>
                <a:gd name="T105" fmla="*/ 14 h 264"/>
                <a:gd name="T106" fmla="*/ 63 w 380"/>
                <a:gd name="T107" fmla="*/ 10 h 264"/>
                <a:gd name="T108" fmla="*/ 63 w 380"/>
                <a:gd name="T109" fmla="*/ 19 h 264"/>
                <a:gd name="T110" fmla="*/ 80 w 380"/>
                <a:gd name="T111" fmla="*/ 43 h 264"/>
                <a:gd name="T112" fmla="*/ 114 w 380"/>
                <a:gd name="T113" fmla="*/ 47 h 264"/>
                <a:gd name="T114" fmla="*/ 152 w 380"/>
                <a:gd name="T115" fmla="*/ 49 h 264"/>
                <a:gd name="T116" fmla="*/ 202 w 380"/>
                <a:gd name="T117" fmla="*/ 52 h 264"/>
                <a:gd name="T118" fmla="*/ 235 w 380"/>
                <a:gd name="T119" fmla="*/ 57 h 264"/>
                <a:gd name="T120" fmla="*/ 319 w 380"/>
                <a:gd name="T121" fmla="*/ 41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0" h="264">
                  <a:moveTo>
                    <a:pt x="7" y="159"/>
                  </a:moveTo>
                  <a:lnTo>
                    <a:pt x="8" y="159"/>
                  </a:lnTo>
                  <a:lnTo>
                    <a:pt x="8" y="159"/>
                  </a:lnTo>
                  <a:lnTo>
                    <a:pt x="7" y="159"/>
                  </a:lnTo>
                  <a:close/>
                  <a:moveTo>
                    <a:pt x="7" y="158"/>
                  </a:moveTo>
                  <a:lnTo>
                    <a:pt x="7" y="158"/>
                  </a:lnTo>
                  <a:lnTo>
                    <a:pt x="7" y="159"/>
                  </a:lnTo>
                  <a:lnTo>
                    <a:pt x="7" y="159"/>
                  </a:lnTo>
                  <a:lnTo>
                    <a:pt x="7" y="158"/>
                  </a:lnTo>
                  <a:close/>
                  <a:moveTo>
                    <a:pt x="258" y="69"/>
                  </a:moveTo>
                  <a:lnTo>
                    <a:pt x="258" y="69"/>
                  </a:lnTo>
                  <a:lnTo>
                    <a:pt x="258" y="69"/>
                  </a:lnTo>
                  <a:lnTo>
                    <a:pt x="258" y="69"/>
                  </a:lnTo>
                  <a:close/>
                  <a:moveTo>
                    <a:pt x="258" y="68"/>
                  </a:moveTo>
                  <a:lnTo>
                    <a:pt x="258" y="68"/>
                  </a:lnTo>
                  <a:lnTo>
                    <a:pt x="258" y="69"/>
                  </a:lnTo>
                  <a:lnTo>
                    <a:pt x="258" y="69"/>
                  </a:lnTo>
                  <a:lnTo>
                    <a:pt x="258" y="68"/>
                  </a:lnTo>
                  <a:close/>
                  <a:moveTo>
                    <a:pt x="40" y="40"/>
                  </a:moveTo>
                  <a:lnTo>
                    <a:pt x="41" y="40"/>
                  </a:lnTo>
                  <a:lnTo>
                    <a:pt x="41" y="40"/>
                  </a:lnTo>
                  <a:lnTo>
                    <a:pt x="40" y="40"/>
                  </a:lnTo>
                  <a:close/>
                  <a:moveTo>
                    <a:pt x="372" y="0"/>
                  </a:moveTo>
                  <a:lnTo>
                    <a:pt x="374" y="0"/>
                  </a:lnTo>
                  <a:lnTo>
                    <a:pt x="375" y="1"/>
                  </a:lnTo>
                  <a:lnTo>
                    <a:pt x="376" y="2"/>
                  </a:lnTo>
                  <a:lnTo>
                    <a:pt x="377" y="3"/>
                  </a:lnTo>
                  <a:lnTo>
                    <a:pt x="379" y="5"/>
                  </a:lnTo>
                  <a:lnTo>
                    <a:pt x="380" y="9"/>
                  </a:lnTo>
                  <a:lnTo>
                    <a:pt x="380" y="10"/>
                  </a:lnTo>
                  <a:lnTo>
                    <a:pt x="379" y="13"/>
                  </a:lnTo>
                  <a:lnTo>
                    <a:pt x="377" y="15"/>
                  </a:lnTo>
                  <a:lnTo>
                    <a:pt x="376" y="18"/>
                  </a:lnTo>
                  <a:lnTo>
                    <a:pt x="376" y="20"/>
                  </a:lnTo>
                  <a:lnTo>
                    <a:pt x="376" y="20"/>
                  </a:lnTo>
                  <a:lnTo>
                    <a:pt x="375" y="19"/>
                  </a:lnTo>
                  <a:lnTo>
                    <a:pt x="374" y="19"/>
                  </a:lnTo>
                  <a:lnTo>
                    <a:pt x="374" y="20"/>
                  </a:lnTo>
                  <a:lnTo>
                    <a:pt x="374" y="23"/>
                  </a:lnTo>
                  <a:lnTo>
                    <a:pt x="371" y="27"/>
                  </a:lnTo>
                  <a:lnTo>
                    <a:pt x="368" y="28"/>
                  </a:lnTo>
                  <a:lnTo>
                    <a:pt x="364" y="31"/>
                  </a:lnTo>
                  <a:lnTo>
                    <a:pt x="360" y="31"/>
                  </a:lnTo>
                  <a:lnTo>
                    <a:pt x="360" y="31"/>
                  </a:lnTo>
                  <a:lnTo>
                    <a:pt x="359" y="31"/>
                  </a:lnTo>
                  <a:lnTo>
                    <a:pt x="359" y="32"/>
                  </a:lnTo>
                  <a:lnTo>
                    <a:pt x="359" y="34"/>
                  </a:lnTo>
                  <a:lnTo>
                    <a:pt x="359" y="34"/>
                  </a:lnTo>
                  <a:lnTo>
                    <a:pt x="358" y="34"/>
                  </a:lnTo>
                  <a:lnTo>
                    <a:pt x="358" y="32"/>
                  </a:lnTo>
                  <a:lnTo>
                    <a:pt x="358" y="34"/>
                  </a:lnTo>
                  <a:lnTo>
                    <a:pt x="358" y="35"/>
                  </a:lnTo>
                  <a:lnTo>
                    <a:pt x="357" y="35"/>
                  </a:lnTo>
                  <a:lnTo>
                    <a:pt x="357" y="36"/>
                  </a:lnTo>
                  <a:lnTo>
                    <a:pt x="357" y="35"/>
                  </a:lnTo>
                  <a:lnTo>
                    <a:pt x="355" y="34"/>
                  </a:lnTo>
                  <a:lnTo>
                    <a:pt x="355" y="36"/>
                  </a:lnTo>
                  <a:lnTo>
                    <a:pt x="355" y="38"/>
                  </a:lnTo>
                  <a:lnTo>
                    <a:pt x="355" y="39"/>
                  </a:lnTo>
                  <a:lnTo>
                    <a:pt x="354" y="39"/>
                  </a:lnTo>
                  <a:lnTo>
                    <a:pt x="353" y="40"/>
                  </a:lnTo>
                  <a:lnTo>
                    <a:pt x="351" y="40"/>
                  </a:lnTo>
                  <a:lnTo>
                    <a:pt x="350" y="41"/>
                  </a:lnTo>
                  <a:lnTo>
                    <a:pt x="350" y="40"/>
                  </a:lnTo>
                  <a:lnTo>
                    <a:pt x="350" y="40"/>
                  </a:lnTo>
                  <a:lnTo>
                    <a:pt x="349" y="43"/>
                  </a:lnTo>
                  <a:lnTo>
                    <a:pt x="345" y="45"/>
                  </a:lnTo>
                  <a:lnTo>
                    <a:pt x="342" y="47"/>
                  </a:lnTo>
                  <a:lnTo>
                    <a:pt x="340" y="49"/>
                  </a:lnTo>
                  <a:lnTo>
                    <a:pt x="340" y="48"/>
                  </a:lnTo>
                  <a:lnTo>
                    <a:pt x="338" y="47"/>
                  </a:lnTo>
                  <a:lnTo>
                    <a:pt x="338" y="48"/>
                  </a:lnTo>
                  <a:lnTo>
                    <a:pt x="338" y="49"/>
                  </a:lnTo>
                  <a:lnTo>
                    <a:pt x="337" y="51"/>
                  </a:lnTo>
                  <a:lnTo>
                    <a:pt x="337" y="51"/>
                  </a:lnTo>
                  <a:lnTo>
                    <a:pt x="336" y="51"/>
                  </a:lnTo>
                  <a:lnTo>
                    <a:pt x="336" y="52"/>
                  </a:lnTo>
                  <a:lnTo>
                    <a:pt x="334" y="52"/>
                  </a:lnTo>
                  <a:lnTo>
                    <a:pt x="334" y="52"/>
                  </a:lnTo>
                  <a:lnTo>
                    <a:pt x="334" y="52"/>
                  </a:lnTo>
                  <a:lnTo>
                    <a:pt x="333" y="53"/>
                  </a:lnTo>
                  <a:lnTo>
                    <a:pt x="333" y="53"/>
                  </a:lnTo>
                  <a:lnTo>
                    <a:pt x="333" y="53"/>
                  </a:lnTo>
                  <a:lnTo>
                    <a:pt x="332" y="53"/>
                  </a:lnTo>
                  <a:lnTo>
                    <a:pt x="332" y="55"/>
                  </a:lnTo>
                  <a:lnTo>
                    <a:pt x="330" y="53"/>
                  </a:lnTo>
                  <a:lnTo>
                    <a:pt x="330" y="55"/>
                  </a:lnTo>
                  <a:lnTo>
                    <a:pt x="330" y="55"/>
                  </a:lnTo>
                  <a:lnTo>
                    <a:pt x="329" y="53"/>
                  </a:lnTo>
                  <a:lnTo>
                    <a:pt x="329" y="53"/>
                  </a:lnTo>
                  <a:lnTo>
                    <a:pt x="329" y="53"/>
                  </a:lnTo>
                  <a:lnTo>
                    <a:pt x="329" y="55"/>
                  </a:lnTo>
                  <a:lnTo>
                    <a:pt x="328" y="55"/>
                  </a:lnTo>
                  <a:lnTo>
                    <a:pt x="328" y="55"/>
                  </a:lnTo>
                  <a:lnTo>
                    <a:pt x="326" y="55"/>
                  </a:lnTo>
                  <a:lnTo>
                    <a:pt x="326" y="55"/>
                  </a:lnTo>
                  <a:lnTo>
                    <a:pt x="325" y="55"/>
                  </a:lnTo>
                  <a:lnTo>
                    <a:pt x="325" y="55"/>
                  </a:lnTo>
                  <a:lnTo>
                    <a:pt x="324" y="56"/>
                  </a:lnTo>
                  <a:lnTo>
                    <a:pt x="324" y="56"/>
                  </a:lnTo>
                  <a:lnTo>
                    <a:pt x="324" y="56"/>
                  </a:lnTo>
                  <a:lnTo>
                    <a:pt x="324" y="55"/>
                  </a:lnTo>
                  <a:lnTo>
                    <a:pt x="325" y="55"/>
                  </a:lnTo>
                  <a:lnTo>
                    <a:pt x="325" y="55"/>
                  </a:lnTo>
                  <a:lnTo>
                    <a:pt x="324" y="53"/>
                  </a:lnTo>
                  <a:lnTo>
                    <a:pt x="320" y="56"/>
                  </a:lnTo>
                  <a:lnTo>
                    <a:pt x="316" y="57"/>
                  </a:lnTo>
                  <a:lnTo>
                    <a:pt x="312" y="58"/>
                  </a:lnTo>
                  <a:lnTo>
                    <a:pt x="307" y="60"/>
                  </a:lnTo>
                  <a:lnTo>
                    <a:pt x="307" y="58"/>
                  </a:lnTo>
                  <a:lnTo>
                    <a:pt x="305" y="57"/>
                  </a:lnTo>
                  <a:lnTo>
                    <a:pt x="305" y="58"/>
                  </a:lnTo>
                  <a:lnTo>
                    <a:pt x="304" y="58"/>
                  </a:lnTo>
                  <a:lnTo>
                    <a:pt x="303" y="60"/>
                  </a:lnTo>
                  <a:lnTo>
                    <a:pt x="303" y="60"/>
                  </a:lnTo>
                  <a:lnTo>
                    <a:pt x="303" y="58"/>
                  </a:lnTo>
                  <a:lnTo>
                    <a:pt x="303" y="58"/>
                  </a:lnTo>
                  <a:lnTo>
                    <a:pt x="302" y="58"/>
                  </a:lnTo>
                  <a:lnTo>
                    <a:pt x="302" y="60"/>
                  </a:lnTo>
                  <a:lnTo>
                    <a:pt x="302" y="60"/>
                  </a:lnTo>
                  <a:lnTo>
                    <a:pt x="300" y="61"/>
                  </a:lnTo>
                  <a:lnTo>
                    <a:pt x="300" y="58"/>
                  </a:lnTo>
                  <a:lnTo>
                    <a:pt x="299" y="60"/>
                  </a:lnTo>
                  <a:lnTo>
                    <a:pt x="299" y="60"/>
                  </a:lnTo>
                  <a:lnTo>
                    <a:pt x="298" y="61"/>
                  </a:lnTo>
                  <a:lnTo>
                    <a:pt x="298" y="60"/>
                  </a:lnTo>
                  <a:lnTo>
                    <a:pt x="298" y="60"/>
                  </a:lnTo>
                  <a:lnTo>
                    <a:pt x="296" y="61"/>
                  </a:lnTo>
                  <a:lnTo>
                    <a:pt x="296" y="61"/>
                  </a:lnTo>
                  <a:lnTo>
                    <a:pt x="295" y="60"/>
                  </a:lnTo>
                  <a:lnTo>
                    <a:pt x="294" y="61"/>
                  </a:lnTo>
                  <a:lnTo>
                    <a:pt x="294" y="60"/>
                  </a:lnTo>
                  <a:lnTo>
                    <a:pt x="294" y="60"/>
                  </a:lnTo>
                  <a:lnTo>
                    <a:pt x="294" y="60"/>
                  </a:lnTo>
                  <a:lnTo>
                    <a:pt x="294" y="61"/>
                  </a:lnTo>
                  <a:lnTo>
                    <a:pt x="294" y="61"/>
                  </a:lnTo>
                  <a:lnTo>
                    <a:pt x="292" y="62"/>
                  </a:lnTo>
                  <a:lnTo>
                    <a:pt x="292" y="61"/>
                  </a:lnTo>
                  <a:lnTo>
                    <a:pt x="292" y="60"/>
                  </a:lnTo>
                  <a:lnTo>
                    <a:pt x="291" y="62"/>
                  </a:lnTo>
                  <a:lnTo>
                    <a:pt x="290" y="62"/>
                  </a:lnTo>
                  <a:lnTo>
                    <a:pt x="288" y="62"/>
                  </a:lnTo>
                  <a:lnTo>
                    <a:pt x="287" y="64"/>
                  </a:lnTo>
                  <a:lnTo>
                    <a:pt x="287" y="64"/>
                  </a:lnTo>
                  <a:lnTo>
                    <a:pt x="287" y="62"/>
                  </a:lnTo>
                  <a:lnTo>
                    <a:pt x="286" y="64"/>
                  </a:lnTo>
                  <a:lnTo>
                    <a:pt x="285" y="64"/>
                  </a:lnTo>
                  <a:lnTo>
                    <a:pt x="283" y="64"/>
                  </a:lnTo>
                  <a:lnTo>
                    <a:pt x="282" y="64"/>
                  </a:lnTo>
                  <a:lnTo>
                    <a:pt x="282" y="62"/>
                  </a:lnTo>
                  <a:lnTo>
                    <a:pt x="282" y="61"/>
                  </a:lnTo>
                  <a:lnTo>
                    <a:pt x="281" y="61"/>
                  </a:lnTo>
                  <a:lnTo>
                    <a:pt x="281" y="62"/>
                  </a:lnTo>
                  <a:lnTo>
                    <a:pt x="281" y="64"/>
                  </a:lnTo>
                  <a:lnTo>
                    <a:pt x="279" y="64"/>
                  </a:lnTo>
                  <a:lnTo>
                    <a:pt x="279" y="65"/>
                  </a:lnTo>
                  <a:lnTo>
                    <a:pt x="279" y="66"/>
                  </a:lnTo>
                  <a:lnTo>
                    <a:pt x="278" y="66"/>
                  </a:lnTo>
                  <a:lnTo>
                    <a:pt x="277" y="65"/>
                  </a:lnTo>
                  <a:lnTo>
                    <a:pt x="275" y="66"/>
                  </a:lnTo>
                  <a:lnTo>
                    <a:pt x="275" y="65"/>
                  </a:lnTo>
                  <a:lnTo>
                    <a:pt x="274" y="64"/>
                  </a:lnTo>
                  <a:lnTo>
                    <a:pt x="274" y="64"/>
                  </a:lnTo>
                  <a:lnTo>
                    <a:pt x="275" y="62"/>
                  </a:lnTo>
                  <a:lnTo>
                    <a:pt x="274" y="61"/>
                  </a:lnTo>
                  <a:lnTo>
                    <a:pt x="274" y="61"/>
                  </a:lnTo>
                  <a:lnTo>
                    <a:pt x="274" y="61"/>
                  </a:lnTo>
                  <a:lnTo>
                    <a:pt x="274" y="60"/>
                  </a:lnTo>
                  <a:lnTo>
                    <a:pt x="274" y="60"/>
                  </a:lnTo>
                  <a:lnTo>
                    <a:pt x="274" y="60"/>
                  </a:lnTo>
                  <a:lnTo>
                    <a:pt x="273" y="61"/>
                  </a:lnTo>
                  <a:lnTo>
                    <a:pt x="271" y="61"/>
                  </a:lnTo>
                  <a:lnTo>
                    <a:pt x="270" y="62"/>
                  </a:lnTo>
                  <a:lnTo>
                    <a:pt x="270" y="65"/>
                  </a:lnTo>
                  <a:lnTo>
                    <a:pt x="269" y="66"/>
                  </a:lnTo>
                  <a:lnTo>
                    <a:pt x="269" y="65"/>
                  </a:lnTo>
                  <a:lnTo>
                    <a:pt x="268" y="64"/>
                  </a:lnTo>
                  <a:lnTo>
                    <a:pt x="268" y="64"/>
                  </a:lnTo>
                  <a:lnTo>
                    <a:pt x="266" y="69"/>
                  </a:lnTo>
                  <a:lnTo>
                    <a:pt x="266" y="68"/>
                  </a:lnTo>
                  <a:lnTo>
                    <a:pt x="265" y="68"/>
                  </a:lnTo>
                  <a:lnTo>
                    <a:pt x="265" y="68"/>
                  </a:lnTo>
                  <a:lnTo>
                    <a:pt x="265" y="68"/>
                  </a:lnTo>
                  <a:lnTo>
                    <a:pt x="265" y="68"/>
                  </a:lnTo>
                  <a:lnTo>
                    <a:pt x="265" y="69"/>
                  </a:lnTo>
                  <a:lnTo>
                    <a:pt x="264" y="69"/>
                  </a:lnTo>
                  <a:lnTo>
                    <a:pt x="264" y="69"/>
                  </a:lnTo>
                  <a:lnTo>
                    <a:pt x="262" y="69"/>
                  </a:lnTo>
                  <a:lnTo>
                    <a:pt x="261" y="68"/>
                  </a:lnTo>
                  <a:lnTo>
                    <a:pt x="261" y="66"/>
                  </a:lnTo>
                  <a:lnTo>
                    <a:pt x="262" y="66"/>
                  </a:lnTo>
                  <a:lnTo>
                    <a:pt x="261" y="65"/>
                  </a:lnTo>
                  <a:lnTo>
                    <a:pt x="261" y="66"/>
                  </a:lnTo>
                  <a:lnTo>
                    <a:pt x="260" y="66"/>
                  </a:lnTo>
                  <a:lnTo>
                    <a:pt x="260" y="66"/>
                  </a:lnTo>
                  <a:lnTo>
                    <a:pt x="260" y="66"/>
                  </a:lnTo>
                  <a:lnTo>
                    <a:pt x="258" y="66"/>
                  </a:lnTo>
                  <a:lnTo>
                    <a:pt x="258" y="68"/>
                  </a:lnTo>
                  <a:lnTo>
                    <a:pt x="258" y="69"/>
                  </a:lnTo>
                  <a:lnTo>
                    <a:pt x="258" y="69"/>
                  </a:lnTo>
                  <a:lnTo>
                    <a:pt x="258" y="69"/>
                  </a:lnTo>
                  <a:lnTo>
                    <a:pt x="257" y="70"/>
                  </a:lnTo>
                  <a:lnTo>
                    <a:pt x="256" y="70"/>
                  </a:lnTo>
                  <a:lnTo>
                    <a:pt x="256" y="70"/>
                  </a:lnTo>
                  <a:lnTo>
                    <a:pt x="256" y="69"/>
                  </a:lnTo>
                  <a:lnTo>
                    <a:pt x="254" y="72"/>
                  </a:lnTo>
                  <a:lnTo>
                    <a:pt x="252" y="73"/>
                  </a:lnTo>
                  <a:lnTo>
                    <a:pt x="252" y="72"/>
                  </a:lnTo>
                  <a:lnTo>
                    <a:pt x="252" y="70"/>
                  </a:lnTo>
                  <a:lnTo>
                    <a:pt x="251" y="70"/>
                  </a:lnTo>
                  <a:lnTo>
                    <a:pt x="249" y="72"/>
                  </a:lnTo>
                  <a:lnTo>
                    <a:pt x="248" y="72"/>
                  </a:lnTo>
                  <a:lnTo>
                    <a:pt x="247" y="72"/>
                  </a:lnTo>
                  <a:lnTo>
                    <a:pt x="247" y="72"/>
                  </a:lnTo>
                  <a:lnTo>
                    <a:pt x="247" y="73"/>
                  </a:lnTo>
                  <a:lnTo>
                    <a:pt x="245" y="72"/>
                  </a:lnTo>
                  <a:lnTo>
                    <a:pt x="245" y="72"/>
                  </a:lnTo>
                  <a:lnTo>
                    <a:pt x="245" y="72"/>
                  </a:lnTo>
                  <a:lnTo>
                    <a:pt x="244" y="72"/>
                  </a:lnTo>
                  <a:lnTo>
                    <a:pt x="244" y="72"/>
                  </a:lnTo>
                  <a:lnTo>
                    <a:pt x="243" y="72"/>
                  </a:lnTo>
                  <a:lnTo>
                    <a:pt x="243" y="73"/>
                  </a:lnTo>
                  <a:lnTo>
                    <a:pt x="243" y="72"/>
                  </a:lnTo>
                  <a:lnTo>
                    <a:pt x="241" y="73"/>
                  </a:lnTo>
                  <a:lnTo>
                    <a:pt x="240" y="73"/>
                  </a:lnTo>
                  <a:lnTo>
                    <a:pt x="239" y="73"/>
                  </a:lnTo>
                  <a:lnTo>
                    <a:pt x="236" y="73"/>
                  </a:lnTo>
                  <a:lnTo>
                    <a:pt x="236" y="74"/>
                  </a:lnTo>
                  <a:lnTo>
                    <a:pt x="235" y="74"/>
                  </a:lnTo>
                  <a:lnTo>
                    <a:pt x="235" y="75"/>
                  </a:lnTo>
                  <a:lnTo>
                    <a:pt x="235" y="74"/>
                  </a:lnTo>
                  <a:lnTo>
                    <a:pt x="235" y="73"/>
                  </a:lnTo>
                  <a:lnTo>
                    <a:pt x="233" y="73"/>
                  </a:lnTo>
                  <a:lnTo>
                    <a:pt x="233" y="73"/>
                  </a:lnTo>
                  <a:lnTo>
                    <a:pt x="233" y="73"/>
                  </a:lnTo>
                  <a:lnTo>
                    <a:pt x="233" y="73"/>
                  </a:lnTo>
                  <a:lnTo>
                    <a:pt x="233" y="73"/>
                  </a:lnTo>
                  <a:lnTo>
                    <a:pt x="233" y="73"/>
                  </a:lnTo>
                  <a:lnTo>
                    <a:pt x="232" y="73"/>
                  </a:lnTo>
                  <a:lnTo>
                    <a:pt x="233" y="73"/>
                  </a:lnTo>
                  <a:lnTo>
                    <a:pt x="232" y="73"/>
                  </a:lnTo>
                  <a:lnTo>
                    <a:pt x="232" y="74"/>
                  </a:lnTo>
                  <a:lnTo>
                    <a:pt x="231" y="73"/>
                  </a:lnTo>
                  <a:lnTo>
                    <a:pt x="231" y="73"/>
                  </a:lnTo>
                  <a:lnTo>
                    <a:pt x="231" y="72"/>
                  </a:lnTo>
                  <a:lnTo>
                    <a:pt x="231" y="72"/>
                  </a:lnTo>
                  <a:lnTo>
                    <a:pt x="231" y="70"/>
                  </a:lnTo>
                  <a:lnTo>
                    <a:pt x="230" y="72"/>
                  </a:lnTo>
                  <a:lnTo>
                    <a:pt x="230" y="72"/>
                  </a:lnTo>
                  <a:lnTo>
                    <a:pt x="230" y="72"/>
                  </a:lnTo>
                  <a:lnTo>
                    <a:pt x="228" y="73"/>
                  </a:lnTo>
                  <a:lnTo>
                    <a:pt x="228" y="73"/>
                  </a:lnTo>
                  <a:lnTo>
                    <a:pt x="228" y="74"/>
                  </a:lnTo>
                  <a:lnTo>
                    <a:pt x="228" y="74"/>
                  </a:lnTo>
                  <a:lnTo>
                    <a:pt x="228" y="74"/>
                  </a:lnTo>
                  <a:lnTo>
                    <a:pt x="227" y="74"/>
                  </a:lnTo>
                  <a:lnTo>
                    <a:pt x="227" y="74"/>
                  </a:lnTo>
                  <a:lnTo>
                    <a:pt x="227" y="74"/>
                  </a:lnTo>
                  <a:lnTo>
                    <a:pt x="226" y="74"/>
                  </a:lnTo>
                  <a:lnTo>
                    <a:pt x="226" y="73"/>
                  </a:lnTo>
                  <a:lnTo>
                    <a:pt x="226" y="70"/>
                  </a:lnTo>
                  <a:lnTo>
                    <a:pt x="226" y="72"/>
                  </a:lnTo>
                  <a:lnTo>
                    <a:pt x="224" y="73"/>
                  </a:lnTo>
                  <a:lnTo>
                    <a:pt x="224" y="74"/>
                  </a:lnTo>
                  <a:lnTo>
                    <a:pt x="224" y="73"/>
                  </a:lnTo>
                  <a:lnTo>
                    <a:pt x="224" y="74"/>
                  </a:lnTo>
                  <a:lnTo>
                    <a:pt x="223" y="74"/>
                  </a:lnTo>
                  <a:lnTo>
                    <a:pt x="223" y="74"/>
                  </a:lnTo>
                  <a:lnTo>
                    <a:pt x="223" y="74"/>
                  </a:lnTo>
                  <a:lnTo>
                    <a:pt x="222" y="75"/>
                  </a:lnTo>
                  <a:lnTo>
                    <a:pt x="220" y="74"/>
                  </a:lnTo>
                  <a:lnTo>
                    <a:pt x="219" y="74"/>
                  </a:lnTo>
                  <a:lnTo>
                    <a:pt x="219" y="74"/>
                  </a:lnTo>
                  <a:lnTo>
                    <a:pt x="218" y="73"/>
                  </a:lnTo>
                  <a:lnTo>
                    <a:pt x="216" y="74"/>
                  </a:lnTo>
                  <a:lnTo>
                    <a:pt x="216" y="74"/>
                  </a:lnTo>
                  <a:lnTo>
                    <a:pt x="215" y="74"/>
                  </a:lnTo>
                  <a:lnTo>
                    <a:pt x="215" y="74"/>
                  </a:lnTo>
                  <a:lnTo>
                    <a:pt x="215" y="73"/>
                  </a:lnTo>
                  <a:lnTo>
                    <a:pt x="215" y="73"/>
                  </a:lnTo>
                  <a:lnTo>
                    <a:pt x="214" y="73"/>
                  </a:lnTo>
                  <a:lnTo>
                    <a:pt x="214" y="74"/>
                  </a:lnTo>
                  <a:lnTo>
                    <a:pt x="214" y="73"/>
                  </a:lnTo>
                  <a:lnTo>
                    <a:pt x="213" y="72"/>
                  </a:lnTo>
                  <a:lnTo>
                    <a:pt x="211" y="70"/>
                  </a:lnTo>
                  <a:lnTo>
                    <a:pt x="211" y="72"/>
                  </a:lnTo>
                  <a:lnTo>
                    <a:pt x="211" y="73"/>
                  </a:lnTo>
                  <a:lnTo>
                    <a:pt x="211" y="74"/>
                  </a:lnTo>
                  <a:lnTo>
                    <a:pt x="210" y="73"/>
                  </a:lnTo>
                  <a:lnTo>
                    <a:pt x="209" y="73"/>
                  </a:lnTo>
                  <a:lnTo>
                    <a:pt x="209" y="74"/>
                  </a:lnTo>
                  <a:lnTo>
                    <a:pt x="207" y="74"/>
                  </a:lnTo>
                  <a:lnTo>
                    <a:pt x="206" y="73"/>
                  </a:lnTo>
                  <a:lnTo>
                    <a:pt x="207" y="73"/>
                  </a:lnTo>
                  <a:lnTo>
                    <a:pt x="207" y="72"/>
                  </a:lnTo>
                  <a:lnTo>
                    <a:pt x="207" y="72"/>
                  </a:lnTo>
                  <a:lnTo>
                    <a:pt x="207" y="70"/>
                  </a:lnTo>
                  <a:lnTo>
                    <a:pt x="206" y="70"/>
                  </a:lnTo>
                  <a:lnTo>
                    <a:pt x="206" y="72"/>
                  </a:lnTo>
                  <a:lnTo>
                    <a:pt x="205" y="72"/>
                  </a:lnTo>
                  <a:lnTo>
                    <a:pt x="203" y="72"/>
                  </a:lnTo>
                  <a:lnTo>
                    <a:pt x="205" y="74"/>
                  </a:lnTo>
                  <a:lnTo>
                    <a:pt x="203" y="74"/>
                  </a:lnTo>
                  <a:lnTo>
                    <a:pt x="203" y="74"/>
                  </a:lnTo>
                  <a:lnTo>
                    <a:pt x="202" y="74"/>
                  </a:lnTo>
                  <a:lnTo>
                    <a:pt x="202" y="74"/>
                  </a:lnTo>
                  <a:lnTo>
                    <a:pt x="202" y="73"/>
                  </a:lnTo>
                  <a:lnTo>
                    <a:pt x="202" y="73"/>
                  </a:lnTo>
                  <a:lnTo>
                    <a:pt x="201" y="73"/>
                  </a:lnTo>
                  <a:lnTo>
                    <a:pt x="201" y="74"/>
                  </a:lnTo>
                  <a:lnTo>
                    <a:pt x="201" y="74"/>
                  </a:lnTo>
                  <a:lnTo>
                    <a:pt x="199" y="74"/>
                  </a:lnTo>
                  <a:lnTo>
                    <a:pt x="197" y="74"/>
                  </a:lnTo>
                  <a:lnTo>
                    <a:pt x="196" y="74"/>
                  </a:lnTo>
                  <a:lnTo>
                    <a:pt x="194" y="73"/>
                  </a:lnTo>
                  <a:lnTo>
                    <a:pt x="193" y="72"/>
                  </a:lnTo>
                  <a:lnTo>
                    <a:pt x="193" y="72"/>
                  </a:lnTo>
                  <a:lnTo>
                    <a:pt x="192" y="72"/>
                  </a:lnTo>
                  <a:lnTo>
                    <a:pt x="192" y="73"/>
                  </a:lnTo>
                  <a:lnTo>
                    <a:pt x="193" y="73"/>
                  </a:lnTo>
                  <a:lnTo>
                    <a:pt x="193" y="73"/>
                  </a:lnTo>
                  <a:lnTo>
                    <a:pt x="193" y="73"/>
                  </a:lnTo>
                  <a:lnTo>
                    <a:pt x="193" y="73"/>
                  </a:lnTo>
                  <a:lnTo>
                    <a:pt x="193" y="73"/>
                  </a:lnTo>
                  <a:lnTo>
                    <a:pt x="193" y="74"/>
                  </a:lnTo>
                  <a:lnTo>
                    <a:pt x="192" y="73"/>
                  </a:lnTo>
                  <a:lnTo>
                    <a:pt x="192" y="72"/>
                  </a:lnTo>
                  <a:lnTo>
                    <a:pt x="192" y="70"/>
                  </a:lnTo>
                  <a:lnTo>
                    <a:pt x="192" y="70"/>
                  </a:lnTo>
                  <a:lnTo>
                    <a:pt x="190" y="72"/>
                  </a:lnTo>
                  <a:lnTo>
                    <a:pt x="190" y="73"/>
                  </a:lnTo>
                  <a:lnTo>
                    <a:pt x="189" y="74"/>
                  </a:lnTo>
                  <a:lnTo>
                    <a:pt x="188" y="74"/>
                  </a:lnTo>
                  <a:lnTo>
                    <a:pt x="188" y="73"/>
                  </a:lnTo>
                  <a:lnTo>
                    <a:pt x="188" y="73"/>
                  </a:lnTo>
                  <a:lnTo>
                    <a:pt x="186" y="74"/>
                  </a:lnTo>
                  <a:lnTo>
                    <a:pt x="185" y="73"/>
                  </a:lnTo>
                  <a:lnTo>
                    <a:pt x="185" y="72"/>
                  </a:lnTo>
                  <a:lnTo>
                    <a:pt x="185" y="70"/>
                  </a:lnTo>
                  <a:lnTo>
                    <a:pt x="185" y="70"/>
                  </a:lnTo>
                  <a:lnTo>
                    <a:pt x="184" y="70"/>
                  </a:lnTo>
                  <a:lnTo>
                    <a:pt x="184" y="72"/>
                  </a:lnTo>
                  <a:lnTo>
                    <a:pt x="182" y="69"/>
                  </a:lnTo>
                  <a:lnTo>
                    <a:pt x="182" y="70"/>
                  </a:lnTo>
                  <a:lnTo>
                    <a:pt x="182" y="70"/>
                  </a:lnTo>
                  <a:lnTo>
                    <a:pt x="182" y="70"/>
                  </a:lnTo>
                  <a:lnTo>
                    <a:pt x="181" y="70"/>
                  </a:lnTo>
                  <a:lnTo>
                    <a:pt x="182" y="70"/>
                  </a:lnTo>
                  <a:lnTo>
                    <a:pt x="181" y="70"/>
                  </a:lnTo>
                  <a:lnTo>
                    <a:pt x="181" y="70"/>
                  </a:lnTo>
                  <a:lnTo>
                    <a:pt x="180" y="70"/>
                  </a:lnTo>
                  <a:lnTo>
                    <a:pt x="181" y="72"/>
                  </a:lnTo>
                  <a:lnTo>
                    <a:pt x="182" y="72"/>
                  </a:lnTo>
                  <a:lnTo>
                    <a:pt x="181" y="73"/>
                  </a:lnTo>
                  <a:lnTo>
                    <a:pt x="180" y="73"/>
                  </a:lnTo>
                  <a:lnTo>
                    <a:pt x="180" y="73"/>
                  </a:lnTo>
                  <a:lnTo>
                    <a:pt x="180" y="72"/>
                  </a:lnTo>
                  <a:lnTo>
                    <a:pt x="179" y="72"/>
                  </a:lnTo>
                  <a:lnTo>
                    <a:pt x="179" y="72"/>
                  </a:lnTo>
                  <a:lnTo>
                    <a:pt x="179" y="72"/>
                  </a:lnTo>
                  <a:lnTo>
                    <a:pt x="177" y="73"/>
                  </a:lnTo>
                  <a:lnTo>
                    <a:pt x="177" y="73"/>
                  </a:lnTo>
                  <a:lnTo>
                    <a:pt x="177" y="73"/>
                  </a:lnTo>
                  <a:lnTo>
                    <a:pt x="177" y="73"/>
                  </a:lnTo>
                  <a:lnTo>
                    <a:pt x="177" y="72"/>
                  </a:lnTo>
                  <a:lnTo>
                    <a:pt x="177" y="72"/>
                  </a:lnTo>
                  <a:lnTo>
                    <a:pt x="177" y="73"/>
                  </a:lnTo>
                  <a:lnTo>
                    <a:pt x="177" y="72"/>
                  </a:lnTo>
                  <a:lnTo>
                    <a:pt x="177" y="72"/>
                  </a:lnTo>
                  <a:lnTo>
                    <a:pt x="177" y="70"/>
                  </a:lnTo>
                  <a:lnTo>
                    <a:pt x="177" y="70"/>
                  </a:lnTo>
                  <a:lnTo>
                    <a:pt x="177" y="70"/>
                  </a:lnTo>
                  <a:lnTo>
                    <a:pt x="176" y="72"/>
                  </a:lnTo>
                  <a:lnTo>
                    <a:pt x="176" y="73"/>
                  </a:lnTo>
                  <a:lnTo>
                    <a:pt x="176" y="73"/>
                  </a:lnTo>
                  <a:lnTo>
                    <a:pt x="176" y="73"/>
                  </a:lnTo>
                  <a:lnTo>
                    <a:pt x="176" y="73"/>
                  </a:lnTo>
                  <a:lnTo>
                    <a:pt x="176" y="72"/>
                  </a:lnTo>
                  <a:lnTo>
                    <a:pt x="175" y="70"/>
                  </a:lnTo>
                  <a:lnTo>
                    <a:pt x="175" y="72"/>
                  </a:lnTo>
                  <a:lnTo>
                    <a:pt x="175" y="72"/>
                  </a:lnTo>
                  <a:lnTo>
                    <a:pt x="175" y="72"/>
                  </a:lnTo>
                  <a:lnTo>
                    <a:pt x="175" y="72"/>
                  </a:lnTo>
                  <a:lnTo>
                    <a:pt x="173" y="73"/>
                  </a:lnTo>
                  <a:lnTo>
                    <a:pt x="173" y="73"/>
                  </a:lnTo>
                  <a:lnTo>
                    <a:pt x="172" y="73"/>
                  </a:lnTo>
                  <a:lnTo>
                    <a:pt x="172" y="73"/>
                  </a:lnTo>
                  <a:lnTo>
                    <a:pt x="171" y="72"/>
                  </a:lnTo>
                  <a:lnTo>
                    <a:pt x="171" y="72"/>
                  </a:lnTo>
                  <a:lnTo>
                    <a:pt x="169" y="72"/>
                  </a:lnTo>
                  <a:lnTo>
                    <a:pt x="169" y="72"/>
                  </a:lnTo>
                  <a:lnTo>
                    <a:pt x="168" y="73"/>
                  </a:lnTo>
                  <a:lnTo>
                    <a:pt x="168" y="72"/>
                  </a:lnTo>
                  <a:lnTo>
                    <a:pt x="167" y="72"/>
                  </a:lnTo>
                  <a:lnTo>
                    <a:pt x="167" y="73"/>
                  </a:lnTo>
                  <a:lnTo>
                    <a:pt x="165" y="72"/>
                  </a:lnTo>
                  <a:lnTo>
                    <a:pt x="165" y="70"/>
                  </a:lnTo>
                  <a:lnTo>
                    <a:pt x="165" y="69"/>
                  </a:lnTo>
                  <a:lnTo>
                    <a:pt x="165" y="69"/>
                  </a:lnTo>
                  <a:lnTo>
                    <a:pt x="165" y="69"/>
                  </a:lnTo>
                  <a:lnTo>
                    <a:pt x="164" y="69"/>
                  </a:lnTo>
                  <a:lnTo>
                    <a:pt x="164" y="72"/>
                  </a:lnTo>
                  <a:lnTo>
                    <a:pt x="164" y="73"/>
                  </a:lnTo>
                  <a:lnTo>
                    <a:pt x="163" y="73"/>
                  </a:lnTo>
                  <a:lnTo>
                    <a:pt x="160" y="73"/>
                  </a:lnTo>
                  <a:lnTo>
                    <a:pt x="159" y="73"/>
                  </a:lnTo>
                  <a:lnTo>
                    <a:pt x="158" y="72"/>
                  </a:lnTo>
                  <a:lnTo>
                    <a:pt x="158" y="72"/>
                  </a:lnTo>
                  <a:lnTo>
                    <a:pt x="158" y="73"/>
                  </a:lnTo>
                  <a:lnTo>
                    <a:pt x="155" y="73"/>
                  </a:lnTo>
                  <a:lnTo>
                    <a:pt x="154" y="73"/>
                  </a:lnTo>
                  <a:lnTo>
                    <a:pt x="152" y="73"/>
                  </a:lnTo>
                  <a:lnTo>
                    <a:pt x="151" y="72"/>
                  </a:lnTo>
                  <a:lnTo>
                    <a:pt x="150" y="70"/>
                  </a:lnTo>
                  <a:lnTo>
                    <a:pt x="150" y="70"/>
                  </a:lnTo>
                  <a:lnTo>
                    <a:pt x="150" y="69"/>
                  </a:lnTo>
                  <a:lnTo>
                    <a:pt x="150" y="68"/>
                  </a:lnTo>
                  <a:lnTo>
                    <a:pt x="150" y="69"/>
                  </a:lnTo>
                  <a:lnTo>
                    <a:pt x="150" y="68"/>
                  </a:lnTo>
                  <a:lnTo>
                    <a:pt x="148" y="68"/>
                  </a:lnTo>
                  <a:lnTo>
                    <a:pt x="148" y="69"/>
                  </a:lnTo>
                  <a:lnTo>
                    <a:pt x="148" y="70"/>
                  </a:lnTo>
                  <a:lnTo>
                    <a:pt x="150" y="72"/>
                  </a:lnTo>
                  <a:lnTo>
                    <a:pt x="147" y="72"/>
                  </a:lnTo>
                  <a:lnTo>
                    <a:pt x="146" y="72"/>
                  </a:lnTo>
                  <a:lnTo>
                    <a:pt x="144" y="70"/>
                  </a:lnTo>
                  <a:lnTo>
                    <a:pt x="144" y="72"/>
                  </a:lnTo>
                  <a:lnTo>
                    <a:pt x="143" y="72"/>
                  </a:lnTo>
                  <a:lnTo>
                    <a:pt x="143" y="70"/>
                  </a:lnTo>
                  <a:lnTo>
                    <a:pt x="143" y="70"/>
                  </a:lnTo>
                  <a:lnTo>
                    <a:pt x="142" y="70"/>
                  </a:lnTo>
                  <a:lnTo>
                    <a:pt x="142" y="72"/>
                  </a:lnTo>
                  <a:lnTo>
                    <a:pt x="142" y="70"/>
                  </a:lnTo>
                  <a:lnTo>
                    <a:pt x="141" y="70"/>
                  </a:lnTo>
                  <a:lnTo>
                    <a:pt x="141" y="72"/>
                  </a:lnTo>
                  <a:lnTo>
                    <a:pt x="141" y="72"/>
                  </a:lnTo>
                  <a:lnTo>
                    <a:pt x="139" y="72"/>
                  </a:lnTo>
                  <a:lnTo>
                    <a:pt x="139" y="70"/>
                  </a:lnTo>
                  <a:lnTo>
                    <a:pt x="139" y="70"/>
                  </a:lnTo>
                  <a:lnTo>
                    <a:pt x="138" y="72"/>
                  </a:lnTo>
                  <a:lnTo>
                    <a:pt x="137" y="72"/>
                  </a:lnTo>
                  <a:lnTo>
                    <a:pt x="137" y="72"/>
                  </a:lnTo>
                  <a:lnTo>
                    <a:pt x="135" y="69"/>
                  </a:lnTo>
                  <a:lnTo>
                    <a:pt x="135" y="70"/>
                  </a:lnTo>
                  <a:lnTo>
                    <a:pt x="134" y="70"/>
                  </a:lnTo>
                  <a:lnTo>
                    <a:pt x="135" y="72"/>
                  </a:lnTo>
                  <a:lnTo>
                    <a:pt x="134" y="70"/>
                  </a:lnTo>
                  <a:lnTo>
                    <a:pt x="133" y="69"/>
                  </a:lnTo>
                  <a:lnTo>
                    <a:pt x="131" y="68"/>
                  </a:lnTo>
                  <a:lnTo>
                    <a:pt x="129" y="70"/>
                  </a:lnTo>
                  <a:lnTo>
                    <a:pt x="126" y="70"/>
                  </a:lnTo>
                  <a:lnTo>
                    <a:pt x="124" y="70"/>
                  </a:lnTo>
                  <a:lnTo>
                    <a:pt x="121" y="70"/>
                  </a:lnTo>
                  <a:lnTo>
                    <a:pt x="121" y="69"/>
                  </a:lnTo>
                  <a:lnTo>
                    <a:pt x="121" y="69"/>
                  </a:lnTo>
                  <a:lnTo>
                    <a:pt x="120" y="69"/>
                  </a:lnTo>
                  <a:lnTo>
                    <a:pt x="120" y="70"/>
                  </a:lnTo>
                  <a:lnTo>
                    <a:pt x="120" y="70"/>
                  </a:lnTo>
                  <a:lnTo>
                    <a:pt x="120" y="69"/>
                  </a:lnTo>
                  <a:lnTo>
                    <a:pt x="120" y="68"/>
                  </a:lnTo>
                  <a:lnTo>
                    <a:pt x="120" y="66"/>
                  </a:lnTo>
                  <a:lnTo>
                    <a:pt x="120" y="66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17" y="69"/>
                  </a:lnTo>
                  <a:lnTo>
                    <a:pt x="117" y="69"/>
                  </a:lnTo>
                  <a:lnTo>
                    <a:pt x="117" y="69"/>
                  </a:lnTo>
                  <a:lnTo>
                    <a:pt x="117" y="69"/>
                  </a:lnTo>
                  <a:lnTo>
                    <a:pt x="117" y="70"/>
                  </a:lnTo>
                  <a:lnTo>
                    <a:pt x="117" y="70"/>
                  </a:lnTo>
                  <a:lnTo>
                    <a:pt x="117" y="69"/>
                  </a:lnTo>
                  <a:lnTo>
                    <a:pt x="116" y="69"/>
                  </a:lnTo>
                  <a:lnTo>
                    <a:pt x="116" y="70"/>
                  </a:lnTo>
                  <a:lnTo>
                    <a:pt x="116" y="69"/>
                  </a:lnTo>
                  <a:lnTo>
                    <a:pt x="116" y="68"/>
                  </a:lnTo>
                  <a:lnTo>
                    <a:pt x="114" y="68"/>
                  </a:lnTo>
                  <a:lnTo>
                    <a:pt x="116" y="66"/>
                  </a:lnTo>
                  <a:lnTo>
                    <a:pt x="116" y="65"/>
                  </a:lnTo>
                  <a:lnTo>
                    <a:pt x="117" y="62"/>
                  </a:lnTo>
                  <a:lnTo>
                    <a:pt x="117" y="61"/>
                  </a:lnTo>
                  <a:lnTo>
                    <a:pt x="117" y="61"/>
                  </a:lnTo>
                  <a:lnTo>
                    <a:pt x="117" y="60"/>
                  </a:lnTo>
                  <a:lnTo>
                    <a:pt x="117" y="58"/>
                  </a:lnTo>
                  <a:lnTo>
                    <a:pt x="118" y="58"/>
                  </a:lnTo>
                  <a:lnTo>
                    <a:pt x="117" y="57"/>
                  </a:lnTo>
                  <a:lnTo>
                    <a:pt x="116" y="58"/>
                  </a:lnTo>
                  <a:lnTo>
                    <a:pt x="116" y="61"/>
                  </a:lnTo>
                  <a:lnTo>
                    <a:pt x="116" y="62"/>
                  </a:lnTo>
                  <a:lnTo>
                    <a:pt x="114" y="64"/>
                  </a:lnTo>
                  <a:lnTo>
                    <a:pt x="114" y="65"/>
                  </a:lnTo>
                  <a:lnTo>
                    <a:pt x="113" y="66"/>
                  </a:lnTo>
                  <a:lnTo>
                    <a:pt x="113" y="66"/>
                  </a:lnTo>
                  <a:lnTo>
                    <a:pt x="112" y="68"/>
                  </a:lnTo>
                  <a:lnTo>
                    <a:pt x="112" y="66"/>
                  </a:lnTo>
                  <a:lnTo>
                    <a:pt x="113" y="66"/>
                  </a:lnTo>
                  <a:lnTo>
                    <a:pt x="113" y="66"/>
                  </a:lnTo>
                  <a:lnTo>
                    <a:pt x="113" y="65"/>
                  </a:lnTo>
                  <a:lnTo>
                    <a:pt x="113" y="65"/>
                  </a:lnTo>
                  <a:lnTo>
                    <a:pt x="112" y="65"/>
                  </a:lnTo>
                  <a:lnTo>
                    <a:pt x="112" y="65"/>
                  </a:lnTo>
                  <a:lnTo>
                    <a:pt x="110" y="65"/>
                  </a:lnTo>
                  <a:lnTo>
                    <a:pt x="112" y="66"/>
                  </a:lnTo>
                  <a:lnTo>
                    <a:pt x="110" y="68"/>
                  </a:lnTo>
                  <a:lnTo>
                    <a:pt x="110" y="69"/>
                  </a:lnTo>
                  <a:lnTo>
                    <a:pt x="110" y="68"/>
                  </a:lnTo>
                  <a:lnTo>
                    <a:pt x="110" y="66"/>
                  </a:lnTo>
                  <a:lnTo>
                    <a:pt x="109" y="66"/>
                  </a:lnTo>
                  <a:lnTo>
                    <a:pt x="109" y="68"/>
                  </a:lnTo>
                  <a:lnTo>
                    <a:pt x="109" y="68"/>
                  </a:lnTo>
                  <a:lnTo>
                    <a:pt x="109" y="69"/>
                  </a:lnTo>
                  <a:lnTo>
                    <a:pt x="108" y="70"/>
                  </a:lnTo>
                  <a:lnTo>
                    <a:pt x="108" y="70"/>
                  </a:lnTo>
                  <a:lnTo>
                    <a:pt x="108" y="69"/>
                  </a:lnTo>
                  <a:lnTo>
                    <a:pt x="107" y="69"/>
                  </a:lnTo>
                  <a:lnTo>
                    <a:pt x="107" y="70"/>
                  </a:lnTo>
                  <a:lnTo>
                    <a:pt x="107" y="69"/>
                  </a:lnTo>
                  <a:lnTo>
                    <a:pt x="108" y="66"/>
                  </a:lnTo>
                  <a:lnTo>
                    <a:pt x="108" y="65"/>
                  </a:lnTo>
                  <a:lnTo>
                    <a:pt x="108" y="65"/>
                  </a:lnTo>
                  <a:lnTo>
                    <a:pt x="107" y="65"/>
                  </a:lnTo>
                  <a:lnTo>
                    <a:pt x="107" y="66"/>
                  </a:lnTo>
                  <a:lnTo>
                    <a:pt x="105" y="68"/>
                  </a:lnTo>
                  <a:lnTo>
                    <a:pt x="105" y="70"/>
                  </a:lnTo>
                  <a:lnTo>
                    <a:pt x="105" y="68"/>
                  </a:lnTo>
                  <a:lnTo>
                    <a:pt x="105" y="66"/>
                  </a:lnTo>
                  <a:lnTo>
                    <a:pt x="105" y="66"/>
                  </a:lnTo>
                  <a:lnTo>
                    <a:pt x="105" y="66"/>
                  </a:lnTo>
                  <a:lnTo>
                    <a:pt x="104" y="68"/>
                  </a:lnTo>
                  <a:lnTo>
                    <a:pt x="104" y="68"/>
                  </a:lnTo>
                  <a:lnTo>
                    <a:pt x="104" y="66"/>
                  </a:lnTo>
                  <a:lnTo>
                    <a:pt x="103" y="68"/>
                  </a:lnTo>
                  <a:lnTo>
                    <a:pt x="103" y="66"/>
                  </a:lnTo>
                  <a:lnTo>
                    <a:pt x="103" y="65"/>
                  </a:lnTo>
                  <a:lnTo>
                    <a:pt x="101" y="65"/>
                  </a:lnTo>
                  <a:lnTo>
                    <a:pt x="101" y="66"/>
                  </a:lnTo>
                  <a:lnTo>
                    <a:pt x="100" y="66"/>
                  </a:lnTo>
                  <a:lnTo>
                    <a:pt x="100" y="66"/>
                  </a:lnTo>
                  <a:lnTo>
                    <a:pt x="100" y="65"/>
                  </a:lnTo>
                  <a:lnTo>
                    <a:pt x="100" y="65"/>
                  </a:lnTo>
                  <a:lnTo>
                    <a:pt x="99" y="65"/>
                  </a:lnTo>
                  <a:lnTo>
                    <a:pt x="99" y="65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100" y="66"/>
                  </a:lnTo>
                  <a:lnTo>
                    <a:pt x="100" y="66"/>
                  </a:lnTo>
                  <a:lnTo>
                    <a:pt x="100" y="68"/>
                  </a:lnTo>
                  <a:lnTo>
                    <a:pt x="100" y="68"/>
                  </a:lnTo>
                  <a:lnTo>
                    <a:pt x="99" y="68"/>
                  </a:lnTo>
                  <a:lnTo>
                    <a:pt x="99" y="68"/>
                  </a:lnTo>
                  <a:lnTo>
                    <a:pt x="97" y="69"/>
                  </a:lnTo>
                  <a:lnTo>
                    <a:pt x="97" y="68"/>
                  </a:lnTo>
                  <a:lnTo>
                    <a:pt x="97" y="68"/>
                  </a:lnTo>
                  <a:lnTo>
                    <a:pt x="97" y="68"/>
                  </a:lnTo>
                  <a:lnTo>
                    <a:pt x="96" y="69"/>
                  </a:lnTo>
                  <a:lnTo>
                    <a:pt x="96" y="68"/>
                  </a:lnTo>
                  <a:lnTo>
                    <a:pt x="96" y="68"/>
                  </a:lnTo>
                  <a:lnTo>
                    <a:pt x="96" y="69"/>
                  </a:lnTo>
                  <a:lnTo>
                    <a:pt x="95" y="69"/>
                  </a:lnTo>
                  <a:lnTo>
                    <a:pt x="95" y="68"/>
                  </a:lnTo>
                  <a:lnTo>
                    <a:pt x="95" y="66"/>
                  </a:lnTo>
                  <a:lnTo>
                    <a:pt x="95" y="66"/>
                  </a:lnTo>
                  <a:lnTo>
                    <a:pt x="95" y="66"/>
                  </a:lnTo>
                  <a:lnTo>
                    <a:pt x="96" y="65"/>
                  </a:lnTo>
                  <a:lnTo>
                    <a:pt x="96" y="65"/>
                  </a:lnTo>
                  <a:lnTo>
                    <a:pt x="95" y="64"/>
                  </a:lnTo>
                  <a:lnTo>
                    <a:pt x="95" y="64"/>
                  </a:lnTo>
                  <a:lnTo>
                    <a:pt x="93" y="66"/>
                  </a:lnTo>
                  <a:lnTo>
                    <a:pt x="92" y="68"/>
                  </a:lnTo>
                  <a:lnTo>
                    <a:pt x="92" y="68"/>
                  </a:lnTo>
                  <a:lnTo>
                    <a:pt x="92" y="68"/>
                  </a:lnTo>
                  <a:lnTo>
                    <a:pt x="92" y="68"/>
                  </a:lnTo>
                  <a:lnTo>
                    <a:pt x="92" y="68"/>
                  </a:lnTo>
                  <a:lnTo>
                    <a:pt x="93" y="66"/>
                  </a:lnTo>
                  <a:lnTo>
                    <a:pt x="93" y="65"/>
                  </a:lnTo>
                  <a:lnTo>
                    <a:pt x="92" y="64"/>
                  </a:lnTo>
                  <a:lnTo>
                    <a:pt x="92" y="64"/>
                  </a:lnTo>
                  <a:lnTo>
                    <a:pt x="91" y="64"/>
                  </a:lnTo>
                  <a:lnTo>
                    <a:pt x="91" y="65"/>
                  </a:lnTo>
                  <a:lnTo>
                    <a:pt x="91" y="66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9" y="65"/>
                  </a:lnTo>
                  <a:lnTo>
                    <a:pt x="89" y="66"/>
                  </a:lnTo>
                  <a:lnTo>
                    <a:pt x="88" y="66"/>
                  </a:lnTo>
                  <a:lnTo>
                    <a:pt x="88" y="65"/>
                  </a:lnTo>
                  <a:lnTo>
                    <a:pt x="87" y="62"/>
                  </a:lnTo>
                  <a:lnTo>
                    <a:pt x="88" y="60"/>
                  </a:lnTo>
                  <a:lnTo>
                    <a:pt x="88" y="60"/>
                  </a:lnTo>
                  <a:lnTo>
                    <a:pt x="88" y="58"/>
                  </a:lnTo>
                  <a:lnTo>
                    <a:pt x="88" y="58"/>
                  </a:lnTo>
                  <a:lnTo>
                    <a:pt x="88" y="57"/>
                  </a:lnTo>
                  <a:lnTo>
                    <a:pt x="88" y="56"/>
                  </a:lnTo>
                  <a:lnTo>
                    <a:pt x="88" y="56"/>
                  </a:lnTo>
                  <a:lnTo>
                    <a:pt x="87" y="57"/>
                  </a:lnTo>
                  <a:lnTo>
                    <a:pt x="87" y="58"/>
                  </a:lnTo>
                  <a:lnTo>
                    <a:pt x="87" y="60"/>
                  </a:lnTo>
                  <a:lnTo>
                    <a:pt x="86" y="61"/>
                  </a:lnTo>
                  <a:lnTo>
                    <a:pt x="84" y="62"/>
                  </a:lnTo>
                  <a:lnTo>
                    <a:pt x="84" y="65"/>
                  </a:lnTo>
                  <a:lnTo>
                    <a:pt x="83" y="64"/>
                  </a:lnTo>
                  <a:lnTo>
                    <a:pt x="83" y="64"/>
                  </a:lnTo>
                  <a:lnTo>
                    <a:pt x="83" y="62"/>
                  </a:lnTo>
                  <a:lnTo>
                    <a:pt x="83" y="61"/>
                  </a:lnTo>
                  <a:lnTo>
                    <a:pt x="83" y="60"/>
                  </a:lnTo>
                  <a:lnTo>
                    <a:pt x="83" y="60"/>
                  </a:lnTo>
                  <a:lnTo>
                    <a:pt x="82" y="61"/>
                  </a:lnTo>
                  <a:lnTo>
                    <a:pt x="82" y="62"/>
                  </a:lnTo>
                  <a:lnTo>
                    <a:pt x="82" y="62"/>
                  </a:lnTo>
                  <a:lnTo>
                    <a:pt x="82" y="64"/>
                  </a:lnTo>
                  <a:lnTo>
                    <a:pt x="80" y="64"/>
                  </a:lnTo>
                  <a:lnTo>
                    <a:pt x="80" y="65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79" y="64"/>
                  </a:lnTo>
                  <a:lnTo>
                    <a:pt x="79" y="62"/>
                  </a:lnTo>
                  <a:lnTo>
                    <a:pt x="79" y="61"/>
                  </a:lnTo>
                  <a:lnTo>
                    <a:pt x="80" y="60"/>
                  </a:lnTo>
                  <a:lnTo>
                    <a:pt x="80" y="60"/>
                  </a:lnTo>
                  <a:lnTo>
                    <a:pt x="80" y="61"/>
                  </a:lnTo>
                  <a:lnTo>
                    <a:pt x="82" y="60"/>
                  </a:lnTo>
                  <a:lnTo>
                    <a:pt x="82" y="58"/>
                  </a:lnTo>
                  <a:lnTo>
                    <a:pt x="82" y="57"/>
                  </a:lnTo>
                  <a:lnTo>
                    <a:pt x="82" y="57"/>
                  </a:lnTo>
                  <a:lnTo>
                    <a:pt x="80" y="57"/>
                  </a:lnTo>
                  <a:lnTo>
                    <a:pt x="79" y="57"/>
                  </a:lnTo>
                  <a:lnTo>
                    <a:pt x="79" y="58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6" y="61"/>
                  </a:lnTo>
                  <a:lnTo>
                    <a:pt x="78" y="61"/>
                  </a:lnTo>
                  <a:lnTo>
                    <a:pt x="78" y="62"/>
                  </a:lnTo>
                  <a:lnTo>
                    <a:pt x="78" y="64"/>
                  </a:lnTo>
                  <a:lnTo>
                    <a:pt x="76" y="65"/>
                  </a:lnTo>
                  <a:lnTo>
                    <a:pt x="76" y="64"/>
                  </a:lnTo>
                  <a:lnTo>
                    <a:pt x="75" y="64"/>
                  </a:lnTo>
                  <a:lnTo>
                    <a:pt x="75" y="64"/>
                  </a:lnTo>
                  <a:lnTo>
                    <a:pt x="75" y="65"/>
                  </a:lnTo>
                  <a:lnTo>
                    <a:pt x="74" y="65"/>
                  </a:lnTo>
                  <a:lnTo>
                    <a:pt x="74" y="62"/>
                  </a:lnTo>
                  <a:lnTo>
                    <a:pt x="74" y="61"/>
                  </a:lnTo>
                  <a:lnTo>
                    <a:pt x="75" y="61"/>
                  </a:lnTo>
                  <a:lnTo>
                    <a:pt x="75" y="62"/>
                  </a:lnTo>
                  <a:lnTo>
                    <a:pt x="76" y="61"/>
                  </a:lnTo>
                  <a:lnTo>
                    <a:pt x="76" y="60"/>
                  </a:lnTo>
                  <a:lnTo>
                    <a:pt x="75" y="60"/>
                  </a:lnTo>
                  <a:lnTo>
                    <a:pt x="74" y="61"/>
                  </a:lnTo>
                  <a:lnTo>
                    <a:pt x="74" y="60"/>
                  </a:lnTo>
                  <a:lnTo>
                    <a:pt x="75" y="60"/>
                  </a:lnTo>
                  <a:lnTo>
                    <a:pt x="74" y="60"/>
                  </a:lnTo>
                  <a:lnTo>
                    <a:pt x="74" y="58"/>
                  </a:lnTo>
                  <a:lnTo>
                    <a:pt x="74" y="57"/>
                  </a:lnTo>
                  <a:lnTo>
                    <a:pt x="74" y="57"/>
                  </a:lnTo>
                  <a:lnTo>
                    <a:pt x="72" y="57"/>
                  </a:lnTo>
                  <a:lnTo>
                    <a:pt x="72" y="58"/>
                  </a:lnTo>
                  <a:lnTo>
                    <a:pt x="72" y="58"/>
                  </a:lnTo>
                  <a:lnTo>
                    <a:pt x="71" y="60"/>
                  </a:lnTo>
                  <a:lnTo>
                    <a:pt x="70" y="60"/>
                  </a:lnTo>
                  <a:lnTo>
                    <a:pt x="69" y="60"/>
                  </a:lnTo>
                  <a:lnTo>
                    <a:pt x="67" y="61"/>
                  </a:lnTo>
                  <a:lnTo>
                    <a:pt x="69" y="60"/>
                  </a:lnTo>
                  <a:lnTo>
                    <a:pt x="67" y="60"/>
                  </a:lnTo>
                  <a:lnTo>
                    <a:pt x="67" y="58"/>
                  </a:lnTo>
                  <a:lnTo>
                    <a:pt x="67" y="58"/>
                  </a:lnTo>
                  <a:lnTo>
                    <a:pt x="67" y="57"/>
                  </a:lnTo>
                  <a:lnTo>
                    <a:pt x="69" y="58"/>
                  </a:lnTo>
                  <a:lnTo>
                    <a:pt x="70" y="58"/>
                  </a:lnTo>
                  <a:lnTo>
                    <a:pt x="71" y="58"/>
                  </a:lnTo>
                  <a:lnTo>
                    <a:pt x="72" y="57"/>
                  </a:lnTo>
                  <a:lnTo>
                    <a:pt x="72" y="57"/>
                  </a:lnTo>
                  <a:lnTo>
                    <a:pt x="72" y="56"/>
                  </a:lnTo>
                  <a:lnTo>
                    <a:pt x="72" y="57"/>
                  </a:lnTo>
                  <a:lnTo>
                    <a:pt x="74" y="57"/>
                  </a:lnTo>
                  <a:lnTo>
                    <a:pt x="74" y="56"/>
                  </a:lnTo>
                  <a:lnTo>
                    <a:pt x="74" y="55"/>
                  </a:lnTo>
                  <a:lnTo>
                    <a:pt x="74" y="53"/>
                  </a:lnTo>
                  <a:lnTo>
                    <a:pt x="74" y="52"/>
                  </a:lnTo>
                  <a:lnTo>
                    <a:pt x="74" y="51"/>
                  </a:lnTo>
                  <a:lnTo>
                    <a:pt x="74" y="51"/>
                  </a:lnTo>
                  <a:lnTo>
                    <a:pt x="72" y="51"/>
                  </a:lnTo>
                  <a:lnTo>
                    <a:pt x="72" y="52"/>
                  </a:lnTo>
                  <a:lnTo>
                    <a:pt x="72" y="53"/>
                  </a:lnTo>
                  <a:lnTo>
                    <a:pt x="72" y="55"/>
                  </a:lnTo>
                  <a:lnTo>
                    <a:pt x="71" y="55"/>
                  </a:lnTo>
                  <a:lnTo>
                    <a:pt x="69" y="55"/>
                  </a:lnTo>
                  <a:lnTo>
                    <a:pt x="67" y="56"/>
                  </a:lnTo>
                  <a:lnTo>
                    <a:pt x="67" y="55"/>
                  </a:lnTo>
                  <a:lnTo>
                    <a:pt x="69" y="53"/>
                  </a:lnTo>
                  <a:lnTo>
                    <a:pt x="66" y="53"/>
                  </a:lnTo>
                  <a:lnTo>
                    <a:pt x="63" y="52"/>
                  </a:lnTo>
                  <a:lnTo>
                    <a:pt x="63" y="53"/>
                  </a:lnTo>
                  <a:lnTo>
                    <a:pt x="62" y="53"/>
                  </a:lnTo>
                  <a:lnTo>
                    <a:pt x="62" y="53"/>
                  </a:lnTo>
                  <a:lnTo>
                    <a:pt x="61" y="53"/>
                  </a:lnTo>
                  <a:lnTo>
                    <a:pt x="62" y="52"/>
                  </a:lnTo>
                  <a:lnTo>
                    <a:pt x="62" y="51"/>
                  </a:lnTo>
                  <a:lnTo>
                    <a:pt x="61" y="51"/>
                  </a:lnTo>
                  <a:lnTo>
                    <a:pt x="61" y="51"/>
                  </a:lnTo>
                  <a:lnTo>
                    <a:pt x="62" y="49"/>
                  </a:lnTo>
                  <a:lnTo>
                    <a:pt x="62" y="49"/>
                  </a:lnTo>
                  <a:lnTo>
                    <a:pt x="61" y="48"/>
                  </a:lnTo>
                  <a:lnTo>
                    <a:pt x="58" y="49"/>
                  </a:lnTo>
                  <a:lnTo>
                    <a:pt x="57" y="49"/>
                  </a:lnTo>
                  <a:lnTo>
                    <a:pt x="55" y="49"/>
                  </a:lnTo>
                  <a:lnTo>
                    <a:pt x="54" y="48"/>
                  </a:lnTo>
                  <a:lnTo>
                    <a:pt x="54" y="49"/>
                  </a:lnTo>
                  <a:lnTo>
                    <a:pt x="53" y="51"/>
                  </a:lnTo>
                  <a:lnTo>
                    <a:pt x="52" y="51"/>
                  </a:lnTo>
                  <a:lnTo>
                    <a:pt x="50" y="51"/>
                  </a:lnTo>
                  <a:lnTo>
                    <a:pt x="50" y="51"/>
                  </a:lnTo>
                  <a:lnTo>
                    <a:pt x="52" y="52"/>
                  </a:lnTo>
                  <a:lnTo>
                    <a:pt x="53" y="53"/>
                  </a:lnTo>
                  <a:lnTo>
                    <a:pt x="53" y="55"/>
                  </a:lnTo>
                  <a:lnTo>
                    <a:pt x="52" y="56"/>
                  </a:lnTo>
                  <a:lnTo>
                    <a:pt x="50" y="57"/>
                  </a:lnTo>
                  <a:lnTo>
                    <a:pt x="50" y="58"/>
                  </a:lnTo>
                  <a:lnTo>
                    <a:pt x="50" y="61"/>
                  </a:lnTo>
                  <a:lnTo>
                    <a:pt x="50" y="62"/>
                  </a:lnTo>
                  <a:lnTo>
                    <a:pt x="50" y="65"/>
                  </a:lnTo>
                  <a:lnTo>
                    <a:pt x="50" y="68"/>
                  </a:lnTo>
                  <a:lnTo>
                    <a:pt x="48" y="66"/>
                  </a:lnTo>
                  <a:lnTo>
                    <a:pt x="49" y="69"/>
                  </a:lnTo>
                  <a:lnTo>
                    <a:pt x="48" y="72"/>
                  </a:lnTo>
                  <a:lnTo>
                    <a:pt x="48" y="73"/>
                  </a:lnTo>
                  <a:lnTo>
                    <a:pt x="46" y="75"/>
                  </a:lnTo>
                  <a:lnTo>
                    <a:pt x="46" y="77"/>
                  </a:lnTo>
                  <a:lnTo>
                    <a:pt x="44" y="75"/>
                  </a:lnTo>
                  <a:lnTo>
                    <a:pt x="44" y="77"/>
                  </a:lnTo>
                  <a:lnTo>
                    <a:pt x="44" y="78"/>
                  </a:lnTo>
                  <a:lnTo>
                    <a:pt x="46" y="78"/>
                  </a:lnTo>
                  <a:lnTo>
                    <a:pt x="45" y="79"/>
                  </a:lnTo>
                  <a:lnTo>
                    <a:pt x="45" y="79"/>
                  </a:lnTo>
                  <a:lnTo>
                    <a:pt x="45" y="81"/>
                  </a:lnTo>
                  <a:lnTo>
                    <a:pt x="44" y="81"/>
                  </a:lnTo>
                  <a:lnTo>
                    <a:pt x="44" y="82"/>
                  </a:lnTo>
                  <a:lnTo>
                    <a:pt x="45" y="82"/>
                  </a:lnTo>
                  <a:lnTo>
                    <a:pt x="45" y="83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44" y="86"/>
                  </a:lnTo>
                  <a:lnTo>
                    <a:pt x="42" y="86"/>
                  </a:lnTo>
                  <a:lnTo>
                    <a:pt x="41" y="86"/>
                  </a:lnTo>
                  <a:lnTo>
                    <a:pt x="42" y="87"/>
                  </a:lnTo>
                  <a:lnTo>
                    <a:pt x="41" y="87"/>
                  </a:lnTo>
                  <a:lnTo>
                    <a:pt x="42" y="89"/>
                  </a:lnTo>
                  <a:lnTo>
                    <a:pt x="44" y="89"/>
                  </a:lnTo>
                  <a:lnTo>
                    <a:pt x="42" y="90"/>
                  </a:lnTo>
                  <a:lnTo>
                    <a:pt x="42" y="91"/>
                  </a:lnTo>
                  <a:lnTo>
                    <a:pt x="42" y="92"/>
                  </a:lnTo>
                  <a:lnTo>
                    <a:pt x="42" y="94"/>
                  </a:lnTo>
                  <a:lnTo>
                    <a:pt x="41" y="94"/>
                  </a:lnTo>
                  <a:lnTo>
                    <a:pt x="42" y="94"/>
                  </a:lnTo>
                  <a:lnTo>
                    <a:pt x="42" y="95"/>
                  </a:lnTo>
                  <a:lnTo>
                    <a:pt x="42" y="96"/>
                  </a:lnTo>
                  <a:lnTo>
                    <a:pt x="41" y="98"/>
                  </a:lnTo>
                  <a:lnTo>
                    <a:pt x="40" y="98"/>
                  </a:lnTo>
                  <a:lnTo>
                    <a:pt x="41" y="99"/>
                  </a:lnTo>
                  <a:lnTo>
                    <a:pt x="40" y="99"/>
                  </a:lnTo>
                  <a:lnTo>
                    <a:pt x="40" y="99"/>
                  </a:lnTo>
                  <a:lnTo>
                    <a:pt x="38" y="99"/>
                  </a:lnTo>
                  <a:lnTo>
                    <a:pt x="40" y="99"/>
                  </a:lnTo>
                  <a:lnTo>
                    <a:pt x="41" y="100"/>
                  </a:lnTo>
                  <a:lnTo>
                    <a:pt x="41" y="102"/>
                  </a:lnTo>
                  <a:lnTo>
                    <a:pt x="40" y="104"/>
                  </a:lnTo>
                  <a:lnTo>
                    <a:pt x="37" y="106"/>
                  </a:lnTo>
                  <a:lnTo>
                    <a:pt x="37" y="107"/>
                  </a:lnTo>
                  <a:lnTo>
                    <a:pt x="37" y="111"/>
                  </a:lnTo>
                  <a:lnTo>
                    <a:pt x="36" y="115"/>
                  </a:lnTo>
                  <a:lnTo>
                    <a:pt x="35" y="119"/>
                  </a:lnTo>
                  <a:lnTo>
                    <a:pt x="35" y="119"/>
                  </a:lnTo>
                  <a:lnTo>
                    <a:pt x="35" y="120"/>
                  </a:lnTo>
                  <a:lnTo>
                    <a:pt x="35" y="120"/>
                  </a:lnTo>
                  <a:lnTo>
                    <a:pt x="33" y="121"/>
                  </a:lnTo>
                  <a:lnTo>
                    <a:pt x="33" y="121"/>
                  </a:lnTo>
                  <a:lnTo>
                    <a:pt x="33" y="123"/>
                  </a:lnTo>
                  <a:lnTo>
                    <a:pt x="35" y="124"/>
                  </a:lnTo>
                  <a:lnTo>
                    <a:pt x="33" y="124"/>
                  </a:lnTo>
                  <a:lnTo>
                    <a:pt x="33" y="124"/>
                  </a:lnTo>
                  <a:lnTo>
                    <a:pt x="32" y="124"/>
                  </a:lnTo>
                  <a:lnTo>
                    <a:pt x="32" y="125"/>
                  </a:lnTo>
                  <a:lnTo>
                    <a:pt x="32" y="125"/>
                  </a:lnTo>
                  <a:lnTo>
                    <a:pt x="31" y="127"/>
                  </a:lnTo>
                  <a:lnTo>
                    <a:pt x="32" y="128"/>
                  </a:lnTo>
                  <a:lnTo>
                    <a:pt x="31" y="129"/>
                  </a:lnTo>
                  <a:lnTo>
                    <a:pt x="31" y="130"/>
                  </a:lnTo>
                  <a:lnTo>
                    <a:pt x="31" y="132"/>
                  </a:lnTo>
                  <a:lnTo>
                    <a:pt x="29" y="132"/>
                  </a:lnTo>
                  <a:lnTo>
                    <a:pt x="29" y="132"/>
                  </a:lnTo>
                  <a:lnTo>
                    <a:pt x="28" y="132"/>
                  </a:lnTo>
                  <a:lnTo>
                    <a:pt x="28" y="132"/>
                  </a:lnTo>
                  <a:lnTo>
                    <a:pt x="28" y="132"/>
                  </a:lnTo>
                  <a:lnTo>
                    <a:pt x="28" y="133"/>
                  </a:lnTo>
                  <a:lnTo>
                    <a:pt x="28" y="133"/>
                  </a:lnTo>
                  <a:lnTo>
                    <a:pt x="27" y="133"/>
                  </a:lnTo>
                  <a:lnTo>
                    <a:pt x="28" y="133"/>
                  </a:lnTo>
                  <a:lnTo>
                    <a:pt x="28" y="133"/>
                  </a:lnTo>
                  <a:lnTo>
                    <a:pt x="29" y="133"/>
                  </a:lnTo>
                  <a:lnTo>
                    <a:pt x="28" y="136"/>
                  </a:lnTo>
                  <a:lnTo>
                    <a:pt x="28" y="138"/>
                  </a:lnTo>
                  <a:lnTo>
                    <a:pt x="28" y="142"/>
                  </a:lnTo>
                  <a:lnTo>
                    <a:pt x="28" y="145"/>
                  </a:lnTo>
                  <a:lnTo>
                    <a:pt x="27" y="145"/>
                  </a:lnTo>
                  <a:lnTo>
                    <a:pt x="25" y="146"/>
                  </a:lnTo>
                  <a:lnTo>
                    <a:pt x="24" y="145"/>
                  </a:lnTo>
                  <a:lnTo>
                    <a:pt x="24" y="145"/>
                  </a:lnTo>
                  <a:lnTo>
                    <a:pt x="23" y="145"/>
                  </a:lnTo>
                  <a:lnTo>
                    <a:pt x="24" y="146"/>
                  </a:lnTo>
                  <a:lnTo>
                    <a:pt x="24" y="146"/>
                  </a:lnTo>
                  <a:lnTo>
                    <a:pt x="24" y="146"/>
                  </a:lnTo>
                  <a:lnTo>
                    <a:pt x="24" y="146"/>
                  </a:lnTo>
                  <a:lnTo>
                    <a:pt x="24" y="147"/>
                  </a:lnTo>
                  <a:lnTo>
                    <a:pt x="24" y="147"/>
                  </a:lnTo>
                  <a:lnTo>
                    <a:pt x="23" y="147"/>
                  </a:lnTo>
                  <a:lnTo>
                    <a:pt x="21" y="147"/>
                  </a:lnTo>
                  <a:lnTo>
                    <a:pt x="23" y="147"/>
                  </a:lnTo>
                  <a:lnTo>
                    <a:pt x="24" y="149"/>
                  </a:lnTo>
                  <a:lnTo>
                    <a:pt x="24" y="149"/>
                  </a:lnTo>
                  <a:lnTo>
                    <a:pt x="24" y="149"/>
                  </a:lnTo>
                  <a:lnTo>
                    <a:pt x="23" y="150"/>
                  </a:lnTo>
                  <a:lnTo>
                    <a:pt x="23" y="150"/>
                  </a:lnTo>
                  <a:lnTo>
                    <a:pt x="21" y="151"/>
                  </a:lnTo>
                  <a:lnTo>
                    <a:pt x="21" y="151"/>
                  </a:lnTo>
                  <a:lnTo>
                    <a:pt x="21" y="151"/>
                  </a:lnTo>
                  <a:lnTo>
                    <a:pt x="23" y="153"/>
                  </a:lnTo>
                  <a:lnTo>
                    <a:pt x="23" y="154"/>
                  </a:lnTo>
                  <a:lnTo>
                    <a:pt x="23" y="155"/>
                  </a:lnTo>
                  <a:lnTo>
                    <a:pt x="25" y="157"/>
                  </a:lnTo>
                  <a:lnTo>
                    <a:pt x="24" y="182"/>
                  </a:lnTo>
                  <a:lnTo>
                    <a:pt x="21" y="193"/>
                  </a:lnTo>
                  <a:lnTo>
                    <a:pt x="19" y="205"/>
                  </a:lnTo>
                  <a:lnTo>
                    <a:pt x="17" y="206"/>
                  </a:lnTo>
                  <a:lnTo>
                    <a:pt x="16" y="206"/>
                  </a:lnTo>
                  <a:lnTo>
                    <a:pt x="16" y="208"/>
                  </a:lnTo>
                  <a:lnTo>
                    <a:pt x="17" y="209"/>
                  </a:lnTo>
                  <a:lnTo>
                    <a:pt x="16" y="209"/>
                  </a:lnTo>
                  <a:lnTo>
                    <a:pt x="16" y="209"/>
                  </a:lnTo>
                  <a:lnTo>
                    <a:pt x="17" y="209"/>
                  </a:lnTo>
                  <a:lnTo>
                    <a:pt x="17" y="209"/>
                  </a:lnTo>
                  <a:lnTo>
                    <a:pt x="17" y="210"/>
                  </a:lnTo>
                  <a:lnTo>
                    <a:pt x="19" y="210"/>
                  </a:lnTo>
                  <a:lnTo>
                    <a:pt x="17" y="214"/>
                  </a:lnTo>
                  <a:lnTo>
                    <a:pt x="17" y="219"/>
                  </a:lnTo>
                  <a:lnTo>
                    <a:pt x="17" y="218"/>
                  </a:lnTo>
                  <a:lnTo>
                    <a:pt x="16" y="218"/>
                  </a:lnTo>
                  <a:lnTo>
                    <a:pt x="16" y="219"/>
                  </a:lnTo>
                  <a:lnTo>
                    <a:pt x="17" y="219"/>
                  </a:lnTo>
                  <a:lnTo>
                    <a:pt x="16" y="219"/>
                  </a:lnTo>
                  <a:lnTo>
                    <a:pt x="17" y="221"/>
                  </a:lnTo>
                  <a:lnTo>
                    <a:pt x="19" y="221"/>
                  </a:lnTo>
                  <a:lnTo>
                    <a:pt x="19" y="231"/>
                  </a:lnTo>
                  <a:lnTo>
                    <a:pt x="17" y="242"/>
                  </a:lnTo>
                  <a:lnTo>
                    <a:pt x="16" y="244"/>
                  </a:lnTo>
                  <a:lnTo>
                    <a:pt x="17" y="246"/>
                  </a:lnTo>
                  <a:lnTo>
                    <a:pt x="17" y="248"/>
                  </a:lnTo>
                  <a:lnTo>
                    <a:pt x="16" y="252"/>
                  </a:lnTo>
                  <a:lnTo>
                    <a:pt x="15" y="256"/>
                  </a:lnTo>
                  <a:lnTo>
                    <a:pt x="16" y="260"/>
                  </a:lnTo>
                  <a:lnTo>
                    <a:pt x="17" y="263"/>
                  </a:lnTo>
                  <a:lnTo>
                    <a:pt x="17" y="264"/>
                  </a:lnTo>
                  <a:lnTo>
                    <a:pt x="15" y="264"/>
                  </a:lnTo>
                  <a:lnTo>
                    <a:pt x="14" y="264"/>
                  </a:lnTo>
                  <a:lnTo>
                    <a:pt x="11" y="264"/>
                  </a:lnTo>
                  <a:lnTo>
                    <a:pt x="10" y="263"/>
                  </a:lnTo>
                  <a:lnTo>
                    <a:pt x="7" y="261"/>
                  </a:lnTo>
                  <a:lnTo>
                    <a:pt x="6" y="260"/>
                  </a:lnTo>
                  <a:lnTo>
                    <a:pt x="6" y="259"/>
                  </a:lnTo>
                  <a:lnTo>
                    <a:pt x="6" y="256"/>
                  </a:lnTo>
                  <a:lnTo>
                    <a:pt x="4" y="255"/>
                  </a:lnTo>
                  <a:lnTo>
                    <a:pt x="3" y="254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6" y="252"/>
                  </a:lnTo>
                  <a:lnTo>
                    <a:pt x="6" y="252"/>
                  </a:lnTo>
                  <a:lnTo>
                    <a:pt x="4" y="250"/>
                  </a:lnTo>
                  <a:lnTo>
                    <a:pt x="3" y="247"/>
                  </a:lnTo>
                  <a:lnTo>
                    <a:pt x="3" y="244"/>
                  </a:lnTo>
                  <a:lnTo>
                    <a:pt x="4" y="242"/>
                  </a:lnTo>
                  <a:lnTo>
                    <a:pt x="6" y="239"/>
                  </a:lnTo>
                  <a:lnTo>
                    <a:pt x="7" y="239"/>
                  </a:lnTo>
                  <a:lnTo>
                    <a:pt x="7" y="238"/>
                  </a:lnTo>
                  <a:lnTo>
                    <a:pt x="6" y="238"/>
                  </a:lnTo>
                  <a:lnTo>
                    <a:pt x="6" y="236"/>
                  </a:lnTo>
                  <a:lnTo>
                    <a:pt x="6" y="236"/>
                  </a:lnTo>
                  <a:lnTo>
                    <a:pt x="7" y="236"/>
                  </a:lnTo>
                  <a:lnTo>
                    <a:pt x="6" y="236"/>
                  </a:lnTo>
                  <a:lnTo>
                    <a:pt x="6" y="235"/>
                  </a:lnTo>
                  <a:lnTo>
                    <a:pt x="4" y="235"/>
                  </a:lnTo>
                  <a:lnTo>
                    <a:pt x="6" y="235"/>
                  </a:lnTo>
                  <a:lnTo>
                    <a:pt x="7" y="234"/>
                  </a:lnTo>
                  <a:lnTo>
                    <a:pt x="6" y="234"/>
                  </a:lnTo>
                  <a:lnTo>
                    <a:pt x="4" y="233"/>
                  </a:lnTo>
                  <a:lnTo>
                    <a:pt x="3" y="233"/>
                  </a:lnTo>
                  <a:lnTo>
                    <a:pt x="4" y="231"/>
                  </a:lnTo>
                  <a:lnTo>
                    <a:pt x="4" y="230"/>
                  </a:lnTo>
                  <a:lnTo>
                    <a:pt x="3" y="229"/>
                  </a:lnTo>
                  <a:lnTo>
                    <a:pt x="4" y="229"/>
                  </a:lnTo>
                  <a:lnTo>
                    <a:pt x="3" y="226"/>
                  </a:lnTo>
                  <a:lnTo>
                    <a:pt x="2" y="223"/>
                  </a:lnTo>
                  <a:lnTo>
                    <a:pt x="2" y="222"/>
                  </a:lnTo>
                  <a:lnTo>
                    <a:pt x="2" y="219"/>
                  </a:lnTo>
                  <a:lnTo>
                    <a:pt x="3" y="219"/>
                  </a:lnTo>
                  <a:lnTo>
                    <a:pt x="4" y="219"/>
                  </a:lnTo>
                  <a:lnTo>
                    <a:pt x="3" y="218"/>
                  </a:lnTo>
                  <a:lnTo>
                    <a:pt x="2" y="218"/>
                  </a:lnTo>
                  <a:lnTo>
                    <a:pt x="2" y="217"/>
                  </a:lnTo>
                  <a:lnTo>
                    <a:pt x="2" y="217"/>
                  </a:lnTo>
                  <a:lnTo>
                    <a:pt x="2" y="216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0" y="214"/>
                  </a:lnTo>
                  <a:lnTo>
                    <a:pt x="2" y="214"/>
                  </a:lnTo>
                  <a:lnTo>
                    <a:pt x="0" y="214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2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2" y="212"/>
                  </a:lnTo>
                  <a:lnTo>
                    <a:pt x="2" y="210"/>
                  </a:lnTo>
                  <a:lnTo>
                    <a:pt x="2" y="210"/>
                  </a:lnTo>
                  <a:lnTo>
                    <a:pt x="2" y="210"/>
                  </a:lnTo>
                  <a:lnTo>
                    <a:pt x="0" y="210"/>
                  </a:lnTo>
                  <a:lnTo>
                    <a:pt x="2" y="209"/>
                  </a:lnTo>
                  <a:lnTo>
                    <a:pt x="2" y="209"/>
                  </a:lnTo>
                  <a:lnTo>
                    <a:pt x="2" y="209"/>
                  </a:lnTo>
                  <a:lnTo>
                    <a:pt x="2" y="208"/>
                  </a:lnTo>
                  <a:lnTo>
                    <a:pt x="2" y="208"/>
                  </a:lnTo>
                  <a:lnTo>
                    <a:pt x="2" y="208"/>
                  </a:lnTo>
                  <a:lnTo>
                    <a:pt x="0" y="206"/>
                  </a:lnTo>
                  <a:lnTo>
                    <a:pt x="2" y="206"/>
                  </a:lnTo>
                  <a:lnTo>
                    <a:pt x="2" y="208"/>
                  </a:lnTo>
                  <a:lnTo>
                    <a:pt x="3" y="208"/>
                  </a:lnTo>
                  <a:lnTo>
                    <a:pt x="4" y="208"/>
                  </a:lnTo>
                  <a:lnTo>
                    <a:pt x="3" y="204"/>
                  </a:lnTo>
                  <a:lnTo>
                    <a:pt x="3" y="199"/>
                  </a:lnTo>
                  <a:lnTo>
                    <a:pt x="3" y="195"/>
                  </a:lnTo>
                  <a:lnTo>
                    <a:pt x="4" y="195"/>
                  </a:lnTo>
                  <a:lnTo>
                    <a:pt x="6" y="195"/>
                  </a:lnTo>
                  <a:lnTo>
                    <a:pt x="6" y="193"/>
                  </a:lnTo>
                  <a:lnTo>
                    <a:pt x="6" y="192"/>
                  </a:lnTo>
                  <a:lnTo>
                    <a:pt x="4" y="192"/>
                  </a:lnTo>
                  <a:lnTo>
                    <a:pt x="6" y="192"/>
                  </a:lnTo>
                  <a:lnTo>
                    <a:pt x="6" y="192"/>
                  </a:lnTo>
                  <a:lnTo>
                    <a:pt x="6" y="191"/>
                  </a:lnTo>
                  <a:lnTo>
                    <a:pt x="6" y="191"/>
                  </a:lnTo>
                  <a:lnTo>
                    <a:pt x="4" y="191"/>
                  </a:lnTo>
                  <a:lnTo>
                    <a:pt x="4" y="189"/>
                  </a:lnTo>
                  <a:lnTo>
                    <a:pt x="7" y="191"/>
                  </a:lnTo>
                  <a:lnTo>
                    <a:pt x="6" y="189"/>
                  </a:lnTo>
                  <a:lnTo>
                    <a:pt x="6" y="188"/>
                  </a:lnTo>
                  <a:lnTo>
                    <a:pt x="6" y="188"/>
                  </a:lnTo>
                  <a:lnTo>
                    <a:pt x="6" y="188"/>
                  </a:lnTo>
                  <a:lnTo>
                    <a:pt x="7" y="188"/>
                  </a:lnTo>
                  <a:lnTo>
                    <a:pt x="6" y="187"/>
                  </a:lnTo>
                  <a:lnTo>
                    <a:pt x="6" y="187"/>
                  </a:lnTo>
                  <a:lnTo>
                    <a:pt x="6" y="185"/>
                  </a:lnTo>
                  <a:lnTo>
                    <a:pt x="6" y="185"/>
                  </a:lnTo>
                  <a:lnTo>
                    <a:pt x="7" y="185"/>
                  </a:lnTo>
                  <a:lnTo>
                    <a:pt x="8" y="185"/>
                  </a:lnTo>
                  <a:lnTo>
                    <a:pt x="7" y="185"/>
                  </a:lnTo>
                  <a:lnTo>
                    <a:pt x="6" y="185"/>
                  </a:lnTo>
                  <a:lnTo>
                    <a:pt x="6" y="184"/>
                  </a:lnTo>
                  <a:lnTo>
                    <a:pt x="6" y="184"/>
                  </a:lnTo>
                  <a:lnTo>
                    <a:pt x="6" y="184"/>
                  </a:lnTo>
                  <a:lnTo>
                    <a:pt x="7" y="184"/>
                  </a:lnTo>
                  <a:lnTo>
                    <a:pt x="6" y="183"/>
                  </a:lnTo>
                  <a:lnTo>
                    <a:pt x="6" y="182"/>
                  </a:lnTo>
                  <a:lnTo>
                    <a:pt x="6" y="180"/>
                  </a:lnTo>
                  <a:lnTo>
                    <a:pt x="6" y="180"/>
                  </a:lnTo>
                  <a:lnTo>
                    <a:pt x="6" y="179"/>
                  </a:lnTo>
                  <a:lnTo>
                    <a:pt x="6" y="178"/>
                  </a:lnTo>
                  <a:lnTo>
                    <a:pt x="6" y="176"/>
                  </a:lnTo>
                  <a:lnTo>
                    <a:pt x="7" y="176"/>
                  </a:lnTo>
                  <a:lnTo>
                    <a:pt x="7" y="176"/>
                  </a:lnTo>
                  <a:lnTo>
                    <a:pt x="8" y="176"/>
                  </a:lnTo>
                  <a:lnTo>
                    <a:pt x="8" y="176"/>
                  </a:lnTo>
                  <a:lnTo>
                    <a:pt x="7" y="176"/>
                  </a:lnTo>
                  <a:lnTo>
                    <a:pt x="7" y="175"/>
                  </a:lnTo>
                  <a:lnTo>
                    <a:pt x="7" y="175"/>
                  </a:lnTo>
                  <a:lnTo>
                    <a:pt x="6" y="174"/>
                  </a:lnTo>
                  <a:lnTo>
                    <a:pt x="4" y="174"/>
                  </a:lnTo>
                  <a:lnTo>
                    <a:pt x="6" y="174"/>
                  </a:lnTo>
                  <a:lnTo>
                    <a:pt x="6" y="172"/>
                  </a:lnTo>
                  <a:lnTo>
                    <a:pt x="6" y="171"/>
                  </a:lnTo>
                  <a:lnTo>
                    <a:pt x="7" y="171"/>
                  </a:lnTo>
                  <a:lnTo>
                    <a:pt x="8" y="171"/>
                  </a:lnTo>
                  <a:lnTo>
                    <a:pt x="10" y="172"/>
                  </a:lnTo>
                  <a:lnTo>
                    <a:pt x="11" y="171"/>
                  </a:lnTo>
                  <a:lnTo>
                    <a:pt x="11" y="172"/>
                  </a:lnTo>
                  <a:lnTo>
                    <a:pt x="11" y="172"/>
                  </a:lnTo>
                  <a:lnTo>
                    <a:pt x="12" y="172"/>
                  </a:lnTo>
                  <a:lnTo>
                    <a:pt x="12" y="171"/>
                  </a:lnTo>
                  <a:lnTo>
                    <a:pt x="12" y="171"/>
                  </a:lnTo>
                  <a:lnTo>
                    <a:pt x="12" y="170"/>
                  </a:lnTo>
                  <a:lnTo>
                    <a:pt x="10" y="168"/>
                  </a:lnTo>
                  <a:lnTo>
                    <a:pt x="8" y="167"/>
                  </a:lnTo>
                  <a:lnTo>
                    <a:pt x="7" y="166"/>
                  </a:lnTo>
                  <a:lnTo>
                    <a:pt x="8" y="167"/>
                  </a:lnTo>
                  <a:lnTo>
                    <a:pt x="10" y="167"/>
                  </a:lnTo>
                  <a:lnTo>
                    <a:pt x="11" y="167"/>
                  </a:lnTo>
                  <a:lnTo>
                    <a:pt x="6" y="164"/>
                  </a:lnTo>
                  <a:lnTo>
                    <a:pt x="6" y="164"/>
                  </a:lnTo>
                  <a:lnTo>
                    <a:pt x="7" y="164"/>
                  </a:lnTo>
                  <a:lnTo>
                    <a:pt x="7" y="164"/>
                  </a:lnTo>
                  <a:lnTo>
                    <a:pt x="7" y="163"/>
                  </a:lnTo>
                  <a:lnTo>
                    <a:pt x="7" y="163"/>
                  </a:lnTo>
                  <a:lnTo>
                    <a:pt x="6" y="163"/>
                  </a:lnTo>
                  <a:lnTo>
                    <a:pt x="6" y="163"/>
                  </a:lnTo>
                  <a:lnTo>
                    <a:pt x="6" y="162"/>
                  </a:lnTo>
                  <a:lnTo>
                    <a:pt x="7" y="162"/>
                  </a:lnTo>
                  <a:lnTo>
                    <a:pt x="8" y="162"/>
                  </a:lnTo>
                  <a:lnTo>
                    <a:pt x="8" y="162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0" y="161"/>
                  </a:lnTo>
                  <a:lnTo>
                    <a:pt x="10" y="161"/>
                  </a:lnTo>
                  <a:lnTo>
                    <a:pt x="10" y="161"/>
                  </a:lnTo>
                  <a:lnTo>
                    <a:pt x="10" y="159"/>
                  </a:lnTo>
                  <a:lnTo>
                    <a:pt x="8" y="159"/>
                  </a:lnTo>
                  <a:lnTo>
                    <a:pt x="7" y="158"/>
                  </a:lnTo>
                  <a:lnTo>
                    <a:pt x="6" y="158"/>
                  </a:lnTo>
                  <a:lnTo>
                    <a:pt x="6" y="157"/>
                  </a:lnTo>
                  <a:lnTo>
                    <a:pt x="7" y="157"/>
                  </a:lnTo>
                  <a:lnTo>
                    <a:pt x="8" y="158"/>
                  </a:lnTo>
                  <a:lnTo>
                    <a:pt x="6" y="155"/>
                  </a:lnTo>
                  <a:lnTo>
                    <a:pt x="6" y="153"/>
                  </a:lnTo>
                  <a:lnTo>
                    <a:pt x="6" y="154"/>
                  </a:lnTo>
                  <a:lnTo>
                    <a:pt x="7" y="154"/>
                  </a:lnTo>
                  <a:lnTo>
                    <a:pt x="7" y="153"/>
                  </a:lnTo>
                  <a:lnTo>
                    <a:pt x="7" y="153"/>
                  </a:lnTo>
                  <a:lnTo>
                    <a:pt x="7" y="151"/>
                  </a:lnTo>
                  <a:lnTo>
                    <a:pt x="7" y="150"/>
                  </a:lnTo>
                  <a:lnTo>
                    <a:pt x="7" y="150"/>
                  </a:lnTo>
                  <a:lnTo>
                    <a:pt x="7" y="150"/>
                  </a:lnTo>
                  <a:lnTo>
                    <a:pt x="6" y="150"/>
                  </a:lnTo>
                  <a:lnTo>
                    <a:pt x="6" y="150"/>
                  </a:lnTo>
                  <a:lnTo>
                    <a:pt x="7" y="149"/>
                  </a:lnTo>
                  <a:lnTo>
                    <a:pt x="7" y="149"/>
                  </a:lnTo>
                  <a:lnTo>
                    <a:pt x="8" y="149"/>
                  </a:lnTo>
                  <a:lnTo>
                    <a:pt x="8" y="149"/>
                  </a:lnTo>
                  <a:lnTo>
                    <a:pt x="8" y="147"/>
                  </a:lnTo>
                  <a:lnTo>
                    <a:pt x="7" y="147"/>
                  </a:lnTo>
                  <a:lnTo>
                    <a:pt x="7" y="147"/>
                  </a:lnTo>
                  <a:lnTo>
                    <a:pt x="7" y="147"/>
                  </a:lnTo>
                  <a:lnTo>
                    <a:pt x="7" y="146"/>
                  </a:lnTo>
                  <a:lnTo>
                    <a:pt x="7" y="144"/>
                  </a:lnTo>
                  <a:lnTo>
                    <a:pt x="8" y="142"/>
                  </a:lnTo>
                  <a:lnTo>
                    <a:pt x="7" y="142"/>
                  </a:lnTo>
                  <a:lnTo>
                    <a:pt x="6" y="141"/>
                  </a:lnTo>
                  <a:lnTo>
                    <a:pt x="6" y="141"/>
                  </a:lnTo>
                  <a:lnTo>
                    <a:pt x="7" y="141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10" y="141"/>
                  </a:lnTo>
                  <a:lnTo>
                    <a:pt x="8" y="140"/>
                  </a:lnTo>
                  <a:lnTo>
                    <a:pt x="8" y="140"/>
                  </a:lnTo>
                  <a:lnTo>
                    <a:pt x="8" y="140"/>
                  </a:lnTo>
                  <a:lnTo>
                    <a:pt x="8" y="140"/>
                  </a:lnTo>
                  <a:lnTo>
                    <a:pt x="8" y="138"/>
                  </a:lnTo>
                  <a:lnTo>
                    <a:pt x="10" y="138"/>
                  </a:lnTo>
                  <a:lnTo>
                    <a:pt x="10" y="140"/>
                  </a:lnTo>
                  <a:lnTo>
                    <a:pt x="11" y="140"/>
                  </a:lnTo>
                  <a:lnTo>
                    <a:pt x="11" y="140"/>
                  </a:lnTo>
                  <a:lnTo>
                    <a:pt x="11" y="138"/>
                  </a:lnTo>
                  <a:lnTo>
                    <a:pt x="11" y="138"/>
                  </a:lnTo>
                  <a:lnTo>
                    <a:pt x="10" y="138"/>
                  </a:lnTo>
                  <a:lnTo>
                    <a:pt x="10" y="137"/>
                  </a:lnTo>
                  <a:lnTo>
                    <a:pt x="8" y="137"/>
                  </a:lnTo>
                  <a:lnTo>
                    <a:pt x="8" y="137"/>
                  </a:lnTo>
                  <a:lnTo>
                    <a:pt x="8" y="136"/>
                  </a:lnTo>
                  <a:lnTo>
                    <a:pt x="8" y="136"/>
                  </a:lnTo>
                  <a:lnTo>
                    <a:pt x="8" y="136"/>
                  </a:lnTo>
                  <a:lnTo>
                    <a:pt x="8" y="136"/>
                  </a:lnTo>
                  <a:lnTo>
                    <a:pt x="8" y="136"/>
                  </a:lnTo>
                  <a:lnTo>
                    <a:pt x="10" y="134"/>
                  </a:lnTo>
                  <a:lnTo>
                    <a:pt x="10" y="136"/>
                  </a:lnTo>
                  <a:lnTo>
                    <a:pt x="12" y="136"/>
                  </a:lnTo>
                  <a:lnTo>
                    <a:pt x="12" y="136"/>
                  </a:lnTo>
                  <a:lnTo>
                    <a:pt x="11" y="134"/>
                  </a:lnTo>
                  <a:lnTo>
                    <a:pt x="10" y="134"/>
                  </a:lnTo>
                  <a:lnTo>
                    <a:pt x="11" y="134"/>
                  </a:lnTo>
                  <a:lnTo>
                    <a:pt x="10" y="133"/>
                  </a:lnTo>
                  <a:lnTo>
                    <a:pt x="8" y="133"/>
                  </a:lnTo>
                  <a:lnTo>
                    <a:pt x="10" y="133"/>
                  </a:lnTo>
                  <a:lnTo>
                    <a:pt x="10" y="133"/>
                  </a:lnTo>
                  <a:lnTo>
                    <a:pt x="8" y="132"/>
                  </a:lnTo>
                  <a:lnTo>
                    <a:pt x="10" y="132"/>
                  </a:lnTo>
                  <a:lnTo>
                    <a:pt x="10" y="130"/>
                  </a:lnTo>
                  <a:lnTo>
                    <a:pt x="10" y="130"/>
                  </a:lnTo>
                  <a:lnTo>
                    <a:pt x="11" y="129"/>
                  </a:lnTo>
                  <a:lnTo>
                    <a:pt x="11" y="129"/>
                  </a:lnTo>
                  <a:lnTo>
                    <a:pt x="10" y="128"/>
                  </a:lnTo>
                  <a:lnTo>
                    <a:pt x="11" y="127"/>
                  </a:lnTo>
                  <a:lnTo>
                    <a:pt x="11" y="128"/>
                  </a:lnTo>
                  <a:lnTo>
                    <a:pt x="11" y="128"/>
                  </a:lnTo>
                  <a:lnTo>
                    <a:pt x="12" y="128"/>
                  </a:lnTo>
                  <a:lnTo>
                    <a:pt x="12" y="127"/>
                  </a:lnTo>
                  <a:lnTo>
                    <a:pt x="11" y="127"/>
                  </a:lnTo>
                  <a:lnTo>
                    <a:pt x="12" y="127"/>
                  </a:lnTo>
                  <a:lnTo>
                    <a:pt x="14" y="127"/>
                  </a:lnTo>
                  <a:lnTo>
                    <a:pt x="15" y="125"/>
                  </a:lnTo>
                  <a:lnTo>
                    <a:pt x="14" y="125"/>
                  </a:lnTo>
                  <a:lnTo>
                    <a:pt x="12" y="124"/>
                  </a:lnTo>
                  <a:lnTo>
                    <a:pt x="11" y="124"/>
                  </a:lnTo>
                  <a:lnTo>
                    <a:pt x="12" y="124"/>
                  </a:lnTo>
                  <a:lnTo>
                    <a:pt x="12" y="124"/>
                  </a:lnTo>
                  <a:lnTo>
                    <a:pt x="12" y="123"/>
                  </a:lnTo>
                  <a:lnTo>
                    <a:pt x="12" y="123"/>
                  </a:lnTo>
                  <a:lnTo>
                    <a:pt x="12" y="121"/>
                  </a:lnTo>
                  <a:lnTo>
                    <a:pt x="12" y="121"/>
                  </a:lnTo>
                  <a:lnTo>
                    <a:pt x="14" y="123"/>
                  </a:lnTo>
                  <a:lnTo>
                    <a:pt x="15" y="123"/>
                  </a:lnTo>
                  <a:lnTo>
                    <a:pt x="16" y="123"/>
                  </a:lnTo>
                  <a:lnTo>
                    <a:pt x="16" y="123"/>
                  </a:lnTo>
                  <a:lnTo>
                    <a:pt x="15" y="121"/>
                  </a:lnTo>
                  <a:lnTo>
                    <a:pt x="15" y="121"/>
                  </a:lnTo>
                  <a:lnTo>
                    <a:pt x="15" y="120"/>
                  </a:lnTo>
                  <a:lnTo>
                    <a:pt x="15" y="120"/>
                  </a:lnTo>
                  <a:lnTo>
                    <a:pt x="12" y="120"/>
                  </a:lnTo>
                  <a:lnTo>
                    <a:pt x="12" y="120"/>
                  </a:lnTo>
                  <a:lnTo>
                    <a:pt x="12" y="119"/>
                  </a:lnTo>
                  <a:lnTo>
                    <a:pt x="12" y="119"/>
                  </a:lnTo>
                  <a:lnTo>
                    <a:pt x="12" y="119"/>
                  </a:lnTo>
                  <a:lnTo>
                    <a:pt x="14" y="119"/>
                  </a:lnTo>
                  <a:lnTo>
                    <a:pt x="14" y="119"/>
                  </a:lnTo>
                  <a:lnTo>
                    <a:pt x="14" y="117"/>
                  </a:lnTo>
                  <a:lnTo>
                    <a:pt x="14" y="117"/>
                  </a:lnTo>
                  <a:lnTo>
                    <a:pt x="12" y="117"/>
                  </a:lnTo>
                  <a:lnTo>
                    <a:pt x="14" y="116"/>
                  </a:lnTo>
                  <a:lnTo>
                    <a:pt x="14" y="115"/>
                  </a:lnTo>
                  <a:lnTo>
                    <a:pt x="14" y="115"/>
                  </a:lnTo>
                  <a:lnTo>
                    <a:pt x="15" y="113"/>
                  </a:lnTo>
                  <a:lnTo>
                    <a:pt x="15" y="112"/>
                  </a:lnTo>
                  <a:lnTo>
                    <a:pt x="17" y="112"/>
                  </a:lnTo>
                  <a:lnTo>
                    <a:pt x="17" y="112"/>
                  </a:lnTo>
                  <a:lnTo>
                    <a:pt x="16" y="112"/>
                  </a:lnTo>
                  <a:lnTo>
                    <a:pt x="16" y="111"/>
                  </a:lnTo>
                  <a:lnTo>
                    <a:pt x="15" y="112"/>
                  </a:lnTo>
                  <a:lnTo>
                    <a:pt x="16" y="112"/>
                  </a:lnTo>
                  <a:lnTo>
                    <a:pt x="16" y="112"/>
                  </a:lnTo>
                  <a:lnTo>
                    <a:pt x="16" y="112"/>
                  </a:lnTo>
                  <a:lnTo>
                    <a:pt x="15" y="112"/>
                  </a:lnTo>
                  <a:lnTo>
                    <a:pt x="15" y="112"/>
                  </a:lnTo>
                  <a:lnTo>
                    <a:pt x="15" y="111"/>
                  </a:lnTo>
                  <a:lnTo>
                    <a:pt x="16" y="111"/>
                  </a:lnTo>
                  <a:lnTo>
                    <a:pt x="17" y="112"/>
                  </a:lnTo>
                  <a:lnTo>
                    <a:pt x="17" y="111"/>
                  </a:lnTo>
                  <a:lnTo>
                    <a:pt x="17" y="111"/>
                  </a:lnTo>
                  <a:lnTo>
                    <a:pt x="16" y="110"/>
                  </a:lnTo>
                  <a:lnTo>
                    <a:pt x="15" y="110"/>
                  </a:lnTo>
                  <a:lnTo>
                    <a:pt x="15" y="108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5" y="107"/>
                  </a:lnTo>
                  <a:lnTo>
                    <a:pt x="16" y="107"/>
                  </a:lnTo>
                  <a:lnTo>
                    <a:pt x="17" y="107"/>
                  </a:lnTo>
                  <a:lnTo>
                    <a:pt x="20" y="107"/>
                  </a:lnTo>
                  <a:lnTo>
                    <a:pt x="19" y="107"/>
                  </a:lnTo>
                  <a:lnTo>
                    <a:pt x="19" y="106"/>
                  </a:lnTo>
                  <a:lnTo>
                    <a:pt x="21" y="106"/>
                  </a:lnTo>
                  <a:lnTo>
                    <a:pt x="20" y="106"/>
                  </a:lnTo>
                  <a:lnTo>
                    <a:pt x="20" y="106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19" y="104"/>
                  </a:lnTo>
                  <a:lnTo>
                    <a:pt x="17" y="104"/>
                  </a:lnTo>
                  <a:lnTo>
                    <a:pt x="17" y="104"/>
                  </a:lnTo>
                  <a:lnTo>
                    <a:pt x="17" y="103"/>
                  </a:lnTo>
                  <a:lnTo>
                    <a:pt x="17" y="103"/>
                  </a:lnTo>
                  <a:lnTo>
                    <a:pt x="19" y="103"/>
                  </a:lnTo>
                  <a:lnTo>
                    <a:pt x="19" y="102"/>
                  </a:lnTo>
                  <a:lnTo>
                    <a:pt x="19" y="102"/>
                  </a:lnTo>
                  <a:lnTo>
                    <a:pt x="17" y="102"/>
                  </a:lnTo>
                  <a:lnTo>
                    <a:pt x="17" y="100"/>
                  </a:lnTo>
                  <a:lnTo>
                    <a:pt x="17" y="100"/>
                  </a:lnTo>
                  <a:lnTo>
                    <a:pt x="19" y="100"/>
                  </a:lnTo>
                  <a:lnTo>
                    <a:pt x="19" y="100"/>
                  </a:lnTo>
                  <a:lnTo>
                    <a:pt x="19" y="102"/>
                  </a:lnTo>
                  <a:lnTo>
                    <a:pt x="19" y="102"/>
                  </a:lnTo>
                  <a:lnTo>
                    <a:pt x="19" y="102"/>
                  </a:lnTo>
                  <a:lnTo>
                    <a:pt x="19" y="102"/>
                  </a:lnTo>
                  <a:lnTo>
                    <a:pt x="20" y="102"/>
                  </a:lnTo>
                  <a:lnTo>
                    <a:pt x="20" y="102"/>
                  </a:lnTo>
                  <a:lnTo>
                    <a:pt x="20" y="100"/>
                  </a:lnTo>
                  <a:lnTo>
                    <a:pt x="19" y="100"/>
                  </a:lnTo>
                  <a:lnTo>
                    <a:pt x="19" y="100"/>
                  </a:lnTo>
                  <a:lnTo>
                    <a:pt x="17" y="100"/>
                  </a:lnTo>
                  <a:lnTo>
                    <a:pt x="17" y="99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19" y="99"/>
                  </a:lnTo>
                  <a:lnTo>
                    <a:pt x="20" y="99"/>
                  </a:lnTo>
                  <a:lnTo>
                    <a:pt x="19" y="99"/>
                  </a:lnTo>
                  <a:lnTo>
                    <a:pt x="19" y="98"/>
                  </a:lnTo>
                  <a:lnTo>
                    <a:pt x="17" y="98"/>
                  </a:lnTo>
                  <a:lnTo>
                    <a:pt x="19" y="96"/>
                  </a:lnTo>
                  <a:lnTo>
                    <a:pt x="19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0" y="95"/>
                  </a:lnTo>
                  <a:lnTo>
                    <a:pt x="20" y="95"/>
                  </a:lnTo>
                  <a:lnTo>
                    <a:pt x="20" y="95"/>
                  </a:lnTo>
                  <a:lnTo>
                    <a:pt x="20" y="94"/>
                  </a:lnTo>
                  <a:lnTo>
                    <a:pt x="19" y="92"/>
                  </a:lnTo>
                  <a:lnTo>
                    <a:pt x="20" y="92"/>
                  </a:lnTo>
                  <a:lnTo>
                    <a:pt x="21" y="94"/>
                  </a:lnTo>
                  <a:lnTo>
                    <a:pt x="23" y="94"/>
                  </a:lnTo>
                  <a:lnTo>
                    <a:pt x="24" y="94"/>
                  </a:lnTo>
                  <a:lnTo>
                    <a:pt x="24" y="94"/>
                  </a:lnTo>
                  <a:lnTo>
                    <a:pt x="23" y="92"/>
                  </a:lnTo>
                  <a:lnTo>
                    <a:pt x="21" y="91"/>
                  </a:lnTo>
                  <a:lnTo>
                    <a:pt x="20" y="91"/>
                  </a:lnTo>
                  <a:lnTo>
                    <a:pt x="20" y="90"/>
                  </a:lnTo>
                  <a:lnTo>
                    <a:pt x="20" y="89"/>
                  </a:lnTo>
                  <a:lnTo>
                    <a:pt x="21" y="89"/>
                  </a:lnTo>
                  <a:lnTo>
                    <a:pt x="23" y="87"/>
                  </a:lnTo>
                  <a:lnTo>
                    <a:pt x="21" y="87"/>
                  </a:lnTo>
                  <a:lnTo>
                    <a:pt x="21" y="87"/>
                  </a:lnTo>
                  <a:lnTo>
                    <a:pt x="21" y="86"/>
                  </a:lnTo>
                  <a:lnTo>
                    <a:pt x="21" y="85"/>
                  </a:lnTo>
                  <a:lnTo>
                    <a:pt x="21" y="83"/>
                  </a:lnTo>
                  <a:lnTo>
                    <a:pt x="23" y="82"/>
                  </a:lnTo>
                  <a:lnTo>
                    <a:pt x="24" y="82"/>
                  </a:lnTo>
                  <a:lnTo>
                    <a:pt x="25" y="82"/>
                  </a:lnTo>
                  <a:lnTo>
                    <a:pt x="27" y="82"/>
                  </a:lnTo>
                  <a:lnTo>
                    <a:pt x="27" y="82"/>
                  </a:lnTo>
                  <a:lnTo>
                    <a:pt x="27" y="82"/>
                  </a:lnTo>
                  <a:lnTo>
                    <a:pt x="27" y="82"/>
                  </a:lnTo>
                  <a:lnTo>
                    <a:pt x="27" y="82"/>
                  </a:lnTo>
                  <a:lnTo>
                    <a:pt x="25" y="82"/>
                  </a:lnTo>
                  <a:lnTo>
                    <a:pt x="24" y="81"/>
                  </a:lnTo>
                  <a:lnTo>
                    <a:pt x="23" y="81"/>
                  </a:lnTo>
                  <a:lnTo>
                    <a:pt x="23" y="79"/>
                  </a:lnTo>
                  <a:lnTo>
                    <a:pt x="23" y="78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23" y="77"/>
                  </a:lnTo>
                  <a:lnTo>
                    <a:pt x="25" y="78"/>
                  </a:lnTo>
                  <a:lnTo>
                    <a:pt x="25" y="77"/>
                  </a:lnTo>
                  <a:lnTo>
                    <a:pt x="25" y="77"/>
                  </a:lnTo>
                  <a:lnTo>
                    <a:pt x="24" y="75"/>
                  </a:lnTo>
                  <a:lnTo>
                    <a:pt x="25" y="75"/>
                  </a:lnTo>
                  <a:lnTo>
                    <a:pt x="25" y="75"/>
                  </a:lnTo>
                  <a:lnTo>
                    <a:pt x="24" y="75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5" y="74"/>
                  </a:lnTo>
                  <a:lnTo>
                    <a:pt x="25" y="74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25" y="72"/>
                  </a:lnTo>
                  <a:lnTo>
                    <a:pt x="27" y="72"/>
                  </a:lnTo>
                  <a:lnTo>
                    <a:pt x="27" y="72"/>
                  </a:lnTo>
                  <a:lnTo>
                    <a:pt x="25" y="72"/>
                  </a:lnTo>
                  <a:lnTo>
                    <a:pt x="27" y="70"/>
                  </a:lnTo>
                  <a:lnTo>
                    <a:pt x="28" y="70"/>
                  </a:lnTo>
                  <a:lnTo>
                    <a:pt x="29" y="70"/>
                  </a:lnTo>
                  <a:lnTo>
                    <a:pt x="27" y="68"/>
                  </a:lnTo>
                  <a:lnTo>
                    <a:pt x="27" y="65"/>
                  </a:lnTo>
                  <a:lnTo>
                    <a:pt x="27" y="62"/>
                  </a:lnTo>
                  <a:lnTo>
                    <a:pt x="28" y="61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28" y="61"/>
                  </a:lnTo>
                  <a:lnTo>
                    <a:pt x="28" y="60"/>
                  </a:lnTo>
                  <a:lnTo>
                    <a:pt x="28" y="60"/>
                  </a:lnTo>
                  <a:lnTo>
                    <a:pt x="29" y="61"/>
                  </a:lnTo>
                  <a:lnTo>
                    <a:pt x="31" y="61"/>
                  </a:lnTo>
                  <a:lnTo>
                    <a:pt x="32" y="61"/>
                  </a:lnTo>
                  <a:lnTo>
                    <a:pt x="31" y="60"/>
                  </a:lnTo>
                  <a:lnTo>
                    <a:pt x="31" y="60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29" y="57"/>
                  </a:lnTo>
                  <a:lnTo>
                    <a:pt x="28" y="57"/>
                  </a:lnTo>
                  <a:lnTo>
                    <a:pt x="29" y="57"/>
                  </a:lnTo>
                  <a:lnTo>
                    <a:pt x="31" y="58"/>
                  </a:lnTo>
                  <a:lnTo>
                    <a:pt x="31" y="57"/>
                  </a:lnTo>
                  <a:lnTo>
                    <a:pt x="32" y="58"/>
                  </a:lnTo>
                  <a:lnTo>
                    <a:pt x="33" y="58"/>
                  </a:lnTo>
                  <a:lnTo>
                    <a:pt x="36" y="60"/>
                  </a:lnTo>
                  <a:lnTo>
                    <a:pt x="37" y="61"/>
                  </a:lnTo>
                  <a:lnTo>
                    <a:pt x="37" y="60"/>
                  </a:lnTo>
                  <a:lnTo>
                    <a:pt x="38" y="61"/>
                  </a:lnTo>
                  <a:lnTo>
                    <a:pt x="38" y="61"/>
                  </a:lnTo>
                  <a:lnTo>
                    <a:pt x="40" y="62"/>
                  </a:lnTo>
                  <a:lnTo>
                    <a:pt x="40" y="61"/>
                  </a:lnTo>
                  <a:lnTo>
                    <a:pt x="38" y="61"/>
                  </a:lnTo>
                  <a:lnTo>
                    <a:pt x="37" y="60"/>
                  </a:lnTo>
                  <a:lnTo>
                    <a:pt x="36" y="60"/>
                  </a:lnTo>
                  <a:lnTo>
                    <a:pt x="35" y="58"/>
                  </a:lnTo>
                  <a:lnTo>
                    <a:pt x="33" y="57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32" y="57"/>
                  </a:lnTo>
                  <a:lnTo>
                    <a:pt x="33" y="57"/>
                  </a:lnTo>
                  <a:lnTo>
                    <a:pt x="35" y="57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2" y="55"/>
                  </a:lnTo>
                  <a:lnTo>
                    <a:pt x="31" y="55"/>
                  </a:lnTo>
                  <a:lnTo>
                    <a:pt x="31" y="53"/>
                  </a:lnTo>
                  <a:lnTo>
                    <a:pt x="32" y="55"/>
                  </a:lnTo>
                  <a:lnTo>
                    <a:pt x="32" y="55"/>
                  </a:lnTo>
                  <a:lnTo>
                    <a:pt x="33" y="55"/>
                  </a:lnTo>
                  <a:lnTo>
                    <a:pt x="32" y="53"/>
                  </a:lnTo>
                  <a:lnTo>
                    <a:pt x="31" y="53"/>
                  </a:lnTo>
                  <a:lnTo>
                    <a:pt x="31" y="53"/>
                  </a:lnTo>
                  <a:lnTo>
                    <a:pt x="29" y="52"/>
                  </a:lnTo>
                  <a:lnTo>
                    <a:pt x="29" y="52"/>
                  </a:lnTo>
                  <a:lnTo>
                    <a:pt x="29" y="52"/>
                  </a:lnTo>
                  <a:lnTo>
                    <a:pt x="31" y="52"/>
                  </a:lnTo>
                  <a:lnTo>
                    <a:pt x="29" y="51"/>
                  </a:lnTo>
                  <a:lnTo>
                    <a:pt x="32" y="52"/>
                  </a:lnTo>
                  <a:lnTo>
                    <a:pt x="33" y="53"/>
                  </a:lnTo>
                  <a:lnTo>
                    <a:pt x="35" y="53"/>
                  </a:lnTo>
                  <a:lnTo>
                    <a:pt x="33" y="52"/>
                  </a:lnTo>
                  <a:lnTo>
                    <a:pt x="32" y="51"/>
                  </a:lnTo>
                  <a:lnTo>
                    <a:pt x="29" y="51"/>
                  </a:lnTo>
                  <a:lnTo>
                    <a:pt x="32" y="51"/>
                  </a:lnTo>
                  <a:lnTo>
                    <a:pt x="33" y="51"/>
                  </a:lnTo>
                  <a:lnTo>
                    <a:pt x="33" y="51"/>
                  </a:lnTo>
                  <a:lnTo>
                    <a:pt x="33" y="51"/>
                  </a:lnTo>
                  <a:lnTo>
                    <a:pt x="32" y="49"/>
                  </a:lnTo>
                  <a:lnTo>
                    <a:pt x="32" y="49"/>
                  </a:lnTo>
                  <a:lnTo>
                    <a:pt x="33" y="49"/>
                  </a:lnTo>
                  <a:lnTo>
                    <a:pt x="33" y="49"/>
                  </a:lnTo>
                  <a:lnTo>
                    <a:pt x="32" y="49"/>
                  </a:lnTo>
                  <a:lnTo>
                    <a:pt x="33" y="49"/>
                  </a:lnTo>
                  <a:lnTo>
                    <a:pt x="35" y="49"/>
                  </a:lnTo>
                  <a:lnTo>
                    <a:pt x="35" y="48"/>
                  </a:lnTo>
                  <a:lnTo>
                    <a:pt x="35" y="48"/>
                  </a:lnTo>
                  <a:lnTo>
                    <a:pt x="33" y="48"/>
                  </a:lnTo>
                  <a:lnTo>
                    <a:pt x="35" y="47"/>
                  </a:lnTo>
                  <a:lnTo>
                    <a:pt x="36" y="48"/>
                  </a:lnTo>
                  <a:lnTo>
                    <a:pt x="36" y="47"/>
                  </a:lnTo>
                  <a:lnTo>
                    <a:pt x="35" y="47"/>
                  </a:lnTo>
                  <a:lnTo>
                    <a:pt x="33" y="45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2" y="47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2" y="45"/>
                  </a:lnTo>
                  <a:lnTo>
                    <a:pt x="32" y="45"/>
                  </a:lnTo>
                  <a:lnTo>
                    <a:pt x="33" y="45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3" y="44"/>
                  </a:lnTo>
                  <a:lnTo>
                    <a:pt x="32" y="43"/>
                  </a:lnTo>
                  <a:lnTo>
                    <a:pt x="32" y="43"/>
                  </a:lnTo>
                  <a:lnTo>
                    <a:pt x="33" y="43"/>
                  </a:lnTo>
                  <a:lnTo>
                    <a:pt x="33" y="43"/>
                  </a:lnTo>
                  <a:lnTo>
                    <a:pt x="35" y="43"/>
                  </a:lnTo>
                  <a:lnTo>
                    <a:pt x="35" y="43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7" y="44"/>
                  </a:lnTo>
                  <a:lnTo>
                    <a:pt x="35" y="43"/>
                  </a:lnTo>
                  <a:lnTo>
                    <a:pt x="32" y="41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3" y="40"/>
                  </a:lnTo>
                  <a:lnTo>
                    <a:pt x="35" y="41"/>
                  </a:lnTo>
                  <a:lnTo>
                    <a:pt x="36" y="43"/>
                  </a:lnTo>
                  <a:lnTo>
                    <a:pt x="37" y="43"/>
                  </a:lnTo>
                  <a:lnTo>
                    <a:pt x="37" y="41"/>
                  </a:lnTo>
                  <a:lnTo>
                    <a:pt x="37" y="41"/>
                  </a:lnTo>
                  <a:lnTo>
                    <a:pt x="36" y="40"/>
                  </a:lnTo>
                  <a:lnTo>
                    <a:pt x="35" y="40"/>
                  </a:lnTo>
                  <a:lnTo>
                    <a:pt x="35" y="40"/>
                  </a:lnTo>
                  <a:lnTo>
                    <a:pt x="36" y="40"/>
                  </a:lnTo>
                  <a:lnTo>
                    <a:pt x="36" y="3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36" y="39"/>
                  </a:lnTo>
                  <a:lnTo>
                    <a:pt x="38" y="39"/>
                  </a:lnTo>
                  <a:lnTo>
                    <a:pt x="40" y="40"/>
                  </a:lnTo>
                  <a:lnTo>
                    <a:pt x="41" y="39"/>
                  </a:lnTo>
                  <a:lnTo>
                    <a:pt x="41" y="39"/>
                  </a:lnTo>
                  <a:lnTo>
                    <a:pt x="40" y="39"/>
                  </a:lnTo>
                  <a:lnTo>
                    <a:pt x="40" y="38"/>
                  </a:lnTo>
                  <a:lnTo>
                    <a:pt x="38" y="36"/>
                  </a:lnTo>
                  <a:lnTo>
                    <a:pt x="37" y="36"/>
                  </a:lnTo>
                  <a:lnTo>
                    <a:pt x="37" y="35"/>
                  </a:lnTo>
                  <a:lnTo>
                    <a:pt x="38" y="35"/>
                  </a:lnTo>
                  <a:lnTo>
                    <a:pt x="40" y="36"/>
                  </a:lnTo>
                  <a:lnTo>
                    <a:pt x="41" y="36"/>
                  </a:lnTo>
                  <a:lnTo>
                    <a:pt x="41" y="36"/>
                  </a:lnTo>
                  <a:lnTo>
                    <a:pt x="40" y="35"/>
                  </a:lnTo>
                  <a:lnTo>
                    <a:pt x="40" y="35"/>
                  </a:lnTo>
                  <a:lnTo>
                    <a:pt x="40" y="35"/>
                  </a:lnTo>
                  <a:lnTo>
                    <a:pt x="40" y="35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7" y="34"/>
                  </a:lnTo>
                  <a:lnTo>
                    <a:pt x="37" y="32"/>
                  </a:lnTo>
                  <a:lnTo>
                    <a:pt x="36" y="32"/>
                  </a:lnTo>
                  <a:lnTo>
                    <a:pt x="37" y="32"/>
                  </a:lnTo>
                  <a:lnTo>
                    <a:pt x="38" y="32"/>
                  </a:lnTo>
                  <a:lnTo>
                    <a:pt x="40" y="34"/>
                  </a:lnTo>
                  <a:lnTo>
                    <a:pt x="41" y="32"/>
                  </a:lnTo>
                  <a:lnTo>
                    <a:pt x="40" y="34"/>
                  </a:lnTo>
                  <a:lnTo>
                    <a:pt x="41" y="35"/>
                  </a:lnTo>
                  <a:lnTo>
                    <a:pt x="41" y="34"/>
                  </a:lnTo>
                  <a:lnTo>
                    <a:pt x="41" y="35"/>
                  </a:lnTo>
                  <a:lnTo>
                    <a:pt x="41" y="35"/>
                  </a:lnTo>
                  <a:lnTo>
                    <a:pt x="42" y="35"/>
                  </a:lnTo>
                  <a:lnTo>
                    <a:pt x="44" y="35"/>
                  </a:lnTo>
                  <a:lnTo>
                    <a:pt x="42" y="35"/>
                  </a:lnTo>
                  <a:lnTo>
                    <a:pt x="44" y="36"/>
                  </a:lnTo>
                  <a:lnTo>
                    <a:pt x="44" y="35"/>
                  </a:lnTo>
                  <a:lnTo>
                    <a:pt x="44" y="35"/>
                  </a:lnTo>
                  <a:lnTo>
                    <a:pt x="44" y="35"/>
                  </a:lnTo>
                  <a:lnTo>
                    <a:pt x="44" y="35"/>
                  </a:lnTo>
                  <a:lnTo>
                    <a:pt x="44" y="35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1" y="34"/>
                  </a:lnTo>
                  <a:lnTo>
                    <a:pt x="41" y="34"/>
                  </a:lnTo>
                  <a:lnTo>
                    <a:pt x="41" y="32"/>
                  </a:lnTo>
                  <a:lnTo>
                    <a:pt x="41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1" y="31"/>
                  </a:lnTo>
                  <a:lnTo>
                    <a:pt x="40" y="31"/>
                  </a:lnTo>
                  <a:lnTo>
                    <a:pt x="38" y="31"/>
                  </a:lnTo>
                  <a:lnTo>
                    <a:pt x="40" y="31"/>
                  </a:lnTo>
                  <a:lnTo>
                    <a:pt x="38" y="31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38" y="31"/>
                  </a:lnTo>
                  <a:lnTo>
                    <a:pt x="37" y="31"/>
                  </a:lnTo>
                  <a:lnTo>
                    <a:pt x="37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7" y="28"/>
                  </a:lnTo>
                  <a:lnTo>
                    <a:pt x="37" y="28"/>
                  </a:lnTo>
                  <a:lnTo>
                    <a:pt x="40" y="28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1"/>
                  </a:lnTo>
                  <a:lnTo>
                    <a:pt x="41" y="31"/>
                  </a:lnTo>
                  <a:lnTo>
                    <a:pt x="41" y="30"/>
                  </a:lnTo>
                  <a:lnTo>
                    <a:pt x="41" y="30"/>
                  </a:lnTo>
                  <a:lnTo>
                    <a:pt x="41" y="28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4" y="30"/>
                  </a:lnTo>
                  <a:lnTo>
                    <a:pt x="45" y="30"/>
                  </a:lnTo>
                  <a:lnTo>
                    <a:pt x="45" y="30"/>
                  </a:lnTo>
                  <a:lnTo>
                    <a:pt x="45" y="28"/>
                  </a:lnTo>
                  <a:lnTo>
                    <a:pt x="44" y="28"/>
                  </a:lnTo>
                  <a:lnTo>
                    <a:pt x="42" y="28"/>
                  </a:lnTo>
                  <a:lnTo>
                    <a:pt x="42" y="26"/>
                  </a:lnTo>
                  <a:lnTo>
                    <a:pt x="41" y="24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2" y="27"/>
                  </a:lnTo>
                  <a:lnTo>
                    <a:pt x="44" y="28"/>
                  </a:lnTo>
                  <a:lnTo>
                    <a:pt x="45" y="28"/>
                  </a:lnTo>
                  <a:lnTo>
                    <a:pt x="45" y="30"/>
                  </a:lnTo>
                  <a:lnTo>
                    <a:pt x="45" y="30"/>
                  </a:lnTo>
                  <a:lnTo>
                    <a:pt x="45" y="30"/>
                  </a:lnTo>
                  <a:lnTo>
                    <a:pt x="46" y="31"/>
                  </a:lnTo>
                  <a:lnTo>
                    <a:pt x="46" y="30"/>
                  </a:lnTo>
                  <a:lnTo>
                    <a:pt x="48" y="31"/>
                  </a:lnTo>
                  <a:lnTo>
                    <a:pt x="49" y="31"/>
                  </a:lnTo>
                  <a:lnTo>
                    <a:pt x="52" y="31"/>
                  </a:lnTo>
                  <a:lnTo>
                    <a:pt x="50" y="31"/>
                  </a:lnTo>
                  <a:lnTo>
                    <a:pt x="50" y="31"/>
                  </a:lnTo>
                  <a:lnTo>
                    <a:pt x="49" y="30"/>
                  </a:lnTo>
                  <a:lnTo>
                    <a:pt x="48" y="30"/>
                  </a:lnTo>
                  <a:lnTo>
                    <a:pt x="46" y="30"/>
                  </a:lnTo>
                  <a:lnTo>
                    <a:pt x="48" y="28"/>
                  </a:lnTo>
                  <a:lnTo>
                    <a:pt x="48" y="27"/>
                  </a:lnTo>
                  <a:lnTo>
                    <a:pt x="46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9" y="27"/>
                  </a:lnTo>
                  <a:lnTo>
                    <a:pt x="49" y="24"/>
                  </a:lnTo>
                  <a:lnTo>
                    <a:pt x="50" y="23"/>
                  </a:lnTo>
                  <a:lnTo>
                    <a:pt x="49" y="23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52" y="23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3" y="23"/>
                  </a:lnTo>
                  <a:lnTo>
                    <a:pt x="54" y="23"/>
                  </a:lnTo>
                  <a:lnTo>
                    <a:pt x="53" y="20"/>
                  </a:lnTo>
                  <a:lnTo>
                    <a:pt x="53" y="19"/>
                  </a:lnTo>
                  <a:lnTo>
                    <a:pt x="54" y="18"/>
                  </a:lnTo>
                  <a:lnTo>
                    <a:pt x="54" y="17"/>
                  </a:lnTo>
                  <a:lnTo>
                    <a:pt x="54" y="15"/>
                  </a:lnTo>
                  <a:lnTo>
                    <a:pt x="54" y="15"/>
                  </a:lnTo>
                  <a:lnTo>
                    <a:pt x="55" y="15"/>
                  </a:lnTo>
                  <a:lnTo>
                    <a:pt x="57" y="15"/>
                  </a:lnTo>
                  <a:lnTo>
                    <a:pt x="58" y="15"/>
                  </a:lnTo>
                  <a:lnTo>
                    <a:pt x="58" y="15"/>
                  </a:lnTo>
                  <a:lnTo>
                    <a:pt x="57" y="15"/>
                  </a:lnTo>
                  <a:lnTo>
                    <a:pt x="57" y="15"/>
                  </a:lnTo>
                  <a:lnTo>
                    <a:pt x="57" y="14"/>
                  </a:lnTo>
                  <a:lnTo>
                    <a:pt x="58" y="15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13"/>
                  </a:lnTo>
                  <a:lnTo>
                    <a:pt x="57" y="11"/>
                  </a:lnTo>
                  <a:lnTo>
                    <a:pt x="59" y="14"/>
                  </a:lnTo>
                  <a:lnTo>
                    <a:pt x="59" y="13"/>
                  </a:lnTo>
                  <a:lnTo>
                    <a:pt x="59" y="13"/>
                  </a:lnTo>
                  <a:lnTo>
                    <a:pt x="61" y="13"/>
                  </a:lnTo>
                  <a:lnTo>
                    <a:pt x="61" y="14"/>
                  </a:lnTo>
                  <a:lnTo>
                    <a:pt x="62" y="14"/>
                  </a:lnTo>
                  <a:lnTo>
                    <a:pt x="62" y="14"/>
                  </a:lnTo>
                  <a:lnTo>
                    <a:pt x="62" y="13"/>
                  </a:lnTo>
                  <a:lnTo>
                    <a:pt x="62" y="11"/>
                  </a:lnTo>
                  <a:lnTo>
                    <a:pt x="61" y="11"/>
                  </a:lnTo>
                  <a:lnTo>
                    <a:pt x="61" y="10"/>
                  </a:lnTo>
                  <a:lnTo>
                    <a:pt x="61" y="10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3" y="9"/>
                  </a:lnTo>
                  <a:lnTo>
                    <a:pt x="62" y="9"/>
                  </a:lnTo>
                  <a:lnTo>
                    <a:pt x="63" y="9"/>
                  </a:lnTo>
                  <a:lnTo>
                    <a:pt x="65" y="9"/>
                  </a:lnTo>
                  <a:lnTo>
                    <a:pt x="65" y="9"/>
                  </a:lnTo>
                  <a:lnTo>
                    <a:pt x="67" y="11"/>
                  </a:lnTo>
                  <a:lnTo>
                    <a:pt x="66" y="11"/>
                  </a:lnTo>
                  <a:lnTo>
                    <a:pt x="65" y="10"/>
                  </a:lnTo>
                  <a:lnTo>
                    <a:pt x="63" y="10"/>
                  </a:lnTo>
                  <a:lnTo>
                    <a:pt x="63" y="10"/>
                  </a:lnTo>
                  <a:lnTo>
                    <a:pt x="62" y="10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3" y="10"/>
                  </a:lnTo>
                  <a:lnTo>
                    <a:pt x="65" y="11"/>
                  </a:lnTo>
                  <a:lnTo>
                    <a:pt x="65" y="13"/>
                  </a:lnTo>
                  <a:lnTo>
                    <a:pt x="66" y="13"/>
                  </a:lnTo>
                  <a:lnTo>
                    <a:pt x="66" y="13"/>
                  </a:lnTo>
                  <a:lnTo>
                    <a:pt x="67" y="14"/>
                  </a:lnTo>
                  <a:lnTo>
                    <a:pt x="66" y="14"/>
                  </a:lnTo>
                  <a:lnTo>
                    <a:pt x="66" y="14"/>
                  </a:lnTo>
                  <a:lnTo>
                    <a:pt x="65" y="14"/>
                  </a:lnTo>
                  <a:lnTo>
                    <a:pt x="66" y="15"/>
                  </a:lnTo>
                  <a:lnTo>
                    <a:pt x="66" y="15"/>
                  </a:lnTo>
                  <a:lnTo>
                    <a:pt x="65" y="15"/>
                  </a:lnTo>
                  <a:lnTo>
                    <a:pt x="65" y="17"/>
                  </a:lnTo>
                  <a:lnTo>
                    <a:pt x="65" y="18"/>
                  </a:lnTo>
                  <a:lnTo>
                    <a:pt x="66" y="18"/>
                  </a:lnTo>
                  <a:lnTo>
                    <a:pt x="65" y="19"/>
                  </a:lnTo>
                  <a:lnTo>
                    <a:pt x="63" y="17"/>
                  </a:lnTo>
                  <a:lnTo>
                    <a:pt x="62" y="15"/>
                  </a:lnTo>
                  <a:lnTo>
                    <a:pt x="61" y="15"/>
                  </a:lnTo>
                  <a:lnTo>
                    <a:pt x="61" y="15"/>
                  </a:lnTo>
                  <a:lnTo>
                    <a:pt x="61" y="15"/>
                  </a:lnTo>
                  <a:lnTo>
                    <a:pt x="62" y="18"/>
                  </a:lnTo>
                  <a:lnTo>
                    <a:pt x="63" y="19"/>
                  </a:lnTo>
                  <a:lnTo>
                    <a:pt x="62" y="19"/>
                  </a:lnTo>
                  <a:lnTo>
                    <a:pt x="63" y="19"/>
                  </a:lnTo>
                  <a:lnTo>
                    <a:pt x="65" y="20"/>
                  </a:lnTo>
                  <a:lnTo>
                    <a:pt x="65" y="22"/>
                  </a:lnTo>
                  <a:lnTo>
                    <a:pt x="62" y="23"/>
                  </a:lnTo>
                  <a:lnTo>
                    <a:pt x="61" y="26"/>
                  </a:lnTo>
                  <a:lnTo>
                    <a:pt x="59" y="24"/>
                  </a:lnTo>
                  <a:lnTo>
                    <a:pt x="61" y="26"/>
                  </a:lnTo>
                  <a:lnTo>
                    <a:pt x="61" y="27"/>
                  </a:lnTo>
                  <a:lnTo>
                    <a:pt x="61" y="28"/>
                  </a:lnTo>
                  <a:lnTo>
                    <a:pt x="61" y="28"/>
                  </a:lnTo>
                  <a:lnTo>
                    <a:pt x="59" y="30"/>
                  </a:lnTo>
                  <a:lnTo>
                    <a:pt x="59" y="31"/>
                  </a:lnTo>
                  <a:lnTo>
                    <a:pt x="59" y="31"/>
                  </a:lnTo>
                  <a:lnTo>
                    <a:pt x="58" y="32"/>
                  </a:lnTo>
                  <a:lnTo>
                    <a:pt x="58" y="32"/>
                  </a:lnTo>
                  <a:lnTo>
                    <a:pt x="57" y="38"/>
                  </a:lnTo>
                  <a:lnTo>
                    <a:pt x="59" y="39"/>
                  </a:lnTo>
                  <a:lnTo>
                    <a:pt x="62" y="40"/>
                  </a:lnTo>
                  <a:lnTo>
                    <a:pt x="62" y="41"/>
                  </a:lnTo>
                  <a:lnTo>
                    <a:pt x="63" y="40"/>
                  </a:lnTo>
                  <a:lnTo>
                    <a:pt x="65" y="40"/>
                  </a:lnTo>
                  <a:lnTo>
                    <a:pt x="66" y="40"/>
                  </a:lnTo>
                  <a:lnTo>
                    <a:pt x="67" y="40"/>
                  </a:lnTo>
                  <a:lnTo>
                    <a:pt x="69" y="41"/>
                  </a:lnTo>
                  <a:lnTo>
                    <a:pt x="70" y="41"/>
                  </a:lnTo>
                  <a:lnTo>
                    <a:pt x="71" y="41"/>
                  </a:lnTo>
                  <a:lnTo>
                    <a:pt x="72" y="41"/>
                  </a:lnTo>
                  <a:lnTo>
                    <a:pt x="72" y="43"/>
                  </a:lnTo>
                  <a:lnTo>
                    <a:pt x="76" y="43"/>
                  </a:lnTo>
                  <a:lnTo>
                    <a:pt x="80" y="43"/>
                  </a:lnTo>
                  <a:lnTo>
                    <a:pt x="84" y="44"/>
                  </a:lnTo>
                  <a:lnTo>
                    <a:pt x="83" y="47"/>
                  </a:lnTo>
                  <a:lnTo>
                    <a:pt x="84" y="45"/>
                  </a:lnTo>
                  <a:lnTo>
                    <a:pt x="84" y="47"/>
                  </a:lnTo>
                  <a:lnTo>
                    <a:pt x="84" y="47"/>
                  </a:lnTo>
                  <a:lnTo>
                    <a:pt x="84" y="48"/>
                  </a:lnTo>
                  <a:lnTo>
                    <a:pt x="84" y="47"/>
                  </a:lnTo>
                  <a:lnTo>
                    <a:pt x="86" y="45"/>
                  </a:lnTo>
                  <a:lnTo>
                    <a:pt x="86" y="45"/>
                  </a:lnTo>
                  <a:lnTo>
                    <a:pt x="87" y="44"/>
                  </a:lnTo>
                  <a:lnTo>
                    <a:pt x="88" y="45"/>
                  </a:lnTo>
                  <a:lnTo>
                    <a:pt x="89" y="45"/>
                  </a:lnTo>
                  <a:lnTo>
                    <a:pt x="91" y="45"/>
                  </a:lnTo>
                  <a:lnTo>
                    <a:pt x="93" y="44"/>
                  </a:lnTo>
                  <a:lnTo>
                    <a:pt x="92" y="45"/>
                  </a:lnTo>
                  <a:lnTo>
                    <a:pt x="93" y="44"/>
                  </a:lnTo>
                  <a:lnTo>
                    <a:pt x="96" y="45"/>
                  </a:lnTo>
                  <a:lnTo>
                    <a:pt x="97" y="45"/>
                  </a:lnTo>
                  <a:lnTo>
                    <a:pt x="99" y="47"/>
                  </a:lnTo>
                  <a:lnTo>
                    <a:pt x="99" y="48"/>
                  </a:lnTo>
                  <a:lnTo>
                    <a:pt x="99" y="48"/>
                  </a:lnTo>
                  <a:lnTo>
                    <a:pt x="99" y="49"/>
                  </a:lnTo>
                  <a:lnTo>
                    <a:pt x="100" y="47"/>
                  </a:lnTo>
                  <a:lnTo>
                    <a:pt x="101" y="47"/>
                  </a:lnTo>
                  <a:lnTo>
                    <a:pt x="103" y="45"/>
                  </a:lnTo>
                  <a:lnTo>
                    <a:pt x="105" y="47"/>
                  </a:lnTo>
                  <a:lnTo>
                    <a:pt x="107" y="48"/>
                  </a:lnTo>
                  <a:lnTo>
                    <a:pt x="110" y="47"/>
                  </a:lnTo>
                  <a:lnTo>
                    <a:pt x="114" y="47"/>
                  </a:lnTo>
                  <a:lnTo>
                    <a:pt x="118" y="48"/>
                  </a:lnTo>
                  <a:lnTo>
                    <a:pt x="121" y="47"/>
                  </a:lnTo>
                  <a:lnTo>
                    <a:pt x="121" y="49"/>
                  </a:lnTo>
                  <a:lnTo>
                    <a:pt x="125" y="48"/>
                  </a:lnTo>
                  <a:lnTo>
                    <a:pt x="127" y="48"/>
                  </a:lnTo>
                  <a:lnTo>
                    <a:pt x="130" y="48"/>
                  </a:lnTo>
                  <a:lnTo>
                    <a:pt x="133" y="49"/>
                  </a:lnTo>
                  <a:lnTo>
                    <a:pt x="135" y="49"/>
                  </a:lnTo>
                  <a:lnTo>
                    <a:pt x="135" y="52"/>
                  </a:lnTo>
                  <a:lnTo>
                    <a:pt x="137" y="52"/>
                  </a:lnTo>
                  <a:lnTo>
                    <a:pt x="137" y="51"/>
                  </a:lnTo>
                  <a:lnTo>
                    <a:pt x="138" y="49"/>
                  </a:lnTo>
                  <a:lnTo>
                    <a:pt x="139" y="49"/>
                  </a:lnTo>
                  <a:lnTo>
                    <a:pt x="139" y="49"/>
                  </a:lnTo>
                  <a:lnTo>
                    <a:pt x="141" y="49"/>
                  </a:lnTo>
                  <a:lnTo>
                    <a:pt x="142" y="51"/>
                  </a:lnTo>
                  <a:lnTo>
                    <a:pt x="142" y="51"/>
                  </a:lnTo>
                  <a:lnTo>
                    <a:pt x="143" y="49"/>
                  </a:lnTo>
                  <a:lnTo>
                    <a:pt x="144" y="49"/>
                  </a:lnTo>
                  <a:lnTo>
                    <a:pt x="146" y="49"/>
                  </a:lnTo>
                  <a:lnTo>
                    <a:pt x="147" y="51"/>
                  </a:lnTo>
                  <a:lnTo>
                    <a:pt x="150" y="51"/>
                  </a:lnTo>
                  <a:lnTo>
                    <a:pt x="148" y="51"/>
                  </a:lnTo>
                  <a:lnTo>
                    <a:pt x="150" y="52"/>
                  </a:lnTo>
                  <a:lnTo>
                    <a:pt x="150" y="52"/>
                  </a:lnTo>
                  <a:lnTo>
                    <a:pt x="151" y="52"/>
                  </a:lnTo>
                  <a:lnTo>
                    <a:pt x="151" y="52"/>
                  </a:lnTo>
                  <a:lnTo>
                    <a:pt x="152" y="51"/>
                  </a:lnTo>
                  <a:lnTo>
                    <a:pt x="152" y="49"/>
                  </a:lnTo>
                  <a:lnTo>
                    <a:pt x="154" y="51"/>
                  </a:lnTo>
                  <a:lnTo>
                    <a:pt x="155" y="51"/>
                  </a:lnTo>
                  <a:lnTo>
                    <a:pt x="158" y="51"/>
                  </a:lnTo>
                  <a:lnTo>
                    <a:pt x="159" y="51"/>
                  </a:lnTo>
                  <a:lnTo>
                    <a:pt x="160" y="52"/>
                  </a:lnTo>
                  <a:lnTo>
                    <a:pt x="160" y="51"/>
                  </a:lnTo>
                  <a:lnTo>
                    <a:pt x="161" y="49"/>
                  </a:lnTo>
                  <a:lnTo>
                    <a:pt x="163" y="51"/>
                  </a:lnTo>
                  <a:lnTo>
                    <a:pt x="164" y="51"/>
                  </a:lnTo>
                  <a:lnTo>
                    <a:pt x="165" y="51"/>
                  </a:lnTo>
                  <a:lnTo>
                    <a:pt x="167" y="51"/>
                  </a:lnTo>
                  <a:lnTo>
                    <a:pt x="167" y="51"/>
                  </a:lnTo>
                  <a:lnTo>
                    <a:pt x="167" y="52"/>
                  </a:lnTo>
                  <a:lnTo>
                    <a:pt x="168" y="52"/>
                  </a:lnTo>
                  <a:lnTo>
                    <a:pt x="168" y="52"/>
                  </a:lnTo>
                  <a:lnTo>
                    <a:pt x="168" y="51"/>
                  </a:lnTo>
                  <a:lnTo>
                    <a:pt x="171" y="51"/>
                  </a:lnTo>
                  <a:lnTo>
                    <a:pt x="173" y="51"/>
                  </a:lnTo>
                  <a:lnTo>
                    <a:pt x="176" y="52"/>
                  </a:lnTo>
                  <a:lnTo>
                    <a:pt x="179" y="53"/>
                  </a:lnTo>
                  <a:lnTo>
                    <a:pt x="185" y="52"/>
                  </a:lnTo>
                  <a:lnTo>
                    <a:pt x="190" y="52"/>
                  </a:lnTo>
                  <a:lnTo>
                    <a:pt x="196" y="52"/>
                  </a:lnTo>
                  <a:lnTo>
                    <a:pt x="196" y="53"/>
                  </a:lnTo>
                  <a:lnTo>
                    <a:pt x="197" y="52"/>
                  </a:lnTo>
                  <a:lnTo>
                    <a:pt x="198" y="53"/>
                  </a:lnTo>
                  <a:lnTo>
                    <a:pt x="199" y="53"/>
                  </a:lnTo>
                  <a:lnTo>
                    <a:pt x="201" y="53"/>
                  </a:lnTo>
                  <a:lnTo>
                    <a:pt x="202" y="52"/>
                  </a:lnTo>
                  <a:lnTo>
                    <a:pt x="202" y="52"/>
                  </a:lnTo>
                  <a:lnTo>
                    <a:pt x="203" y="53"/>
                  </a:lnTo>
                  <a:lnTo>
                    <a:pt x="203" y="53"/>
                  </a:lnTo>
                  <a:lnTo>
                    <a:pt x="205" y="53"/>
                  </a:lnTo>
                  <a:lnTo>
                    <a:pt x="206" y="53"/>
                  </a:lnTo>
                  <a:lnTo>
                    <a:pt x="207" y="55"/>
                  </a:lnTo>
                  <a:lnTo>
                    <a:pt x="209" y="53"/>
                  </a:lnTo>
                  <a:lnTo>
                    <a:pt x="210" y="55"/>
                  </a:lnTo>
                  <a:lnTo>
                    <a:pt x="213" y="55"/>
                  </a:lnTo>
                  <a:lnTo>
                    <a:pt x="214" y="55"/>
                  </a:lnTo>
                  <a:lnTo>
                    <a:pt x="215" y="55"/>
                  </a:lnTo>
                  <a:lnTo>
                    <a:pt x="215" y="55"/>
                  </a:lnTo>
                  <a:lnTo>
                    <a:pt x="214" y="56"/>
                  </a:lnTo>
                  <a:lnTo>
                    <a:pt x="215" y="56"/>
                  </a:lnTo>
                  <a:lnTo>
                    <a:pt x="215" y="56"/>
                  </a:lnTo>
                  <a:lnTo>
                    <a:pt x="216" y="55"/>
                  </a:lnTo>
                  <a:lnTo>
                    <a:pt x="216" y="55"/>
                  </a:lnTo>
                  <a:lnTo>
                    <a:pt x="216" y="56"/>
                  </a:lnTo>
                  <a:lnTo>
                    <a:pt x="218" y="56"/>
                  </a:lnTo>
                  <a:lnTo>
                    <a:pt x="218" y="55"/>
                  </a:lnTo>
                  <a:lnTo>
                    <a:pt x="216" y="55"/>
                  </a:lnTo>
                  <a:lnTo>
                    <a:pt x="220" y="55"/>
                  </a:lnTo>
                  <a:lnTo>
                    <a:pt x="224" y="55"/>
                  </a:lnTo>
                  <a:lnTo>
                    <a:pt x="228" y="53"/>
                  </a:lnTo>
                  <a:lnTo>
                    <a:pt x="232" y="53"/>
                  </a:lnTo>
                  <a:lnTo>
                    <a:pt x="233" y="55"/>
                  </a:lnTo>
                  <a:lnTo>
                    <a:pt x="235" y="56"/>
                  </a:lnTo>
                  <a:lnTo>
                    <a:pt x="235" y="56"/>
                  </a:lnTo>
                  <a:lnTo>
                    <a:pt x="235" y="57"/>
                  </a:lnTo>
                  <a:lnTo>
                    <a:pt x="235" y="57"/>
                  </a:lnTo>
                  <a:lnTo>
                    <a:pt x="236" y="56"/>
                  </a:lnTo>
                  <a:lnTo>
                    <a:pt x="236" y="56"/>
                  </a:lnTo>
                  <a:lnTo>
                    <a:pt x="236" y="56"/>
                  </a:lnTo>
                  <a:lnTo>
                    <a:pt x="236" y="56"/>
                  </a:lnTo>
                  <a:lnTo>
                    <a:pt x="237" y="56"/>
                  </a:lnTo>
                  <a:lnTo>
                    <a:pt x="237" y="57"/>
                  </a:lnTo>
                  <a:lnTo>
                    <a:pt x="237" y="58"/>
                  </a:lnTo>
                  <a:lnTo>
                    <a:pt x="239" y="57"/>
                  </a:lnTo>
                  <a:lnTo>
                    <a:pt x="239" y="56"/>
                  </a:lnTo>
                  <a:lnTo>
                    <a:pt x="239" y="56"/>
                  </a:lnTo>
                  <a:lnTo>
                    <a:pt x="239" y="56"/>
                  </a:lnTo>
                  <a:lnTo>
                    <a:pt x="239" y="55"/>
                  </a:lnTo>
                  <a:lnTo>
                    <a:pt x="240" y="56"/>
                  </a:lnTo>
                  <a:lnTo>
                    <a:pt x="241" y="57"/>
                  </a:lnTo>
                  <a:lnTo>
                    <a:pt x="243" y="57"/>
                  </a:lnTo>
                  <a:lnTo>
                    <a:pt x="244" y="56"/>
                  </a:lnTo>
                  <a:lnTo>
                    <a:pt x="244" y="57"/>
                  </a:lnTo>
                  <a:lnTo>
                    <a:pt x="245" y="56"/>
                  </a:lnTo>
                  <a:lnTo>
                    <a:pt x="247" y="55"/>
                  </a:lnTo>
                  <a:lnTo>
                    <a:pt x="248" y="55"/>
                  </a:lnTo>
                  <a:lnTo>
                    <a:pt x="249" y="52"/>
                  </a:lnTo>
                  <a:lnTo>
                    <a:pt x="266" y="49"/>
                  </a:lnTo>
                  <a:lnTo>
                    <a:pt x="282" y="45"/>
                  </a:lnTo>
                  <a:lnTo>
                    <a:pt x="299" y="43"/>
                  </a:lnTo>
                  <a:lnTo>
                    <a:pt x="315" y="40"/>
                  </a:lnTo>
                  <a:lnTo>
                    <a:pt x="316" y="41"/>
                  </a:lnTo>
                  <a:lnTo>
                    <a:pt x="317" y="41"/>
                  </a:lnTo>
                  <a:lnTo>
                    <a:pt x="319" y="41"/>
                  </a:lnTo>
                  <a:lnTo>
                    <a:pt x="320" y="40"/>
                  </a:lnTo>
                  <a:lnTo>
                    <a:pt x="320" y="41"/>
                  </a:lnTo>
                  <a:lnTo>
                    <a:pt x="320" y="41"/>
                  </a:lnTo>
                  <a:lnTo>
                    <a:pt x="320" y="40"/>
                  </a:lnTo>
                  <a:lnTo>
                    <a:pt x="321" y="40"/>
                  </a:lnTo>
                  <a:lnTo>
                    <a:pt x="321" y="40"/>
                  </a:lnTo>
                  <a:lnTo>
                    <a:pt x="321" y="39"/>
                  </a:lnTo>
                  <a:lnTo>
                    <a:pt x="325" y="38"/>
                  </a:lnTo>
                  <a:lnTo>
                    <a:pt x="329" y="36"/>
                  </a:lnTo>
                  <a:lnTo>
                    <a:pt x="332" y="35"/>
                  </a:lnTo>
                  <a:lnTo>
                    <a:pt x="332" y="35"/>
                  </a:lnTo>
                  <a:lnTo>
                    <a:pt x="332" y="36"/>
                  </a:lnTo>
                  <a:lnTo>
                    <a:pt x="333" y="36"/>
                  </a:lnTo>
                  <a:lnTo>
                    <a:pt x="333" y="35"/>
                  </a:lnTo>
                  <a:lnTo>
                    <a:pt x="333" y="35"/>
                  </a:lnTo>
                  <a:lnTo>
                    <a:pt x="333" y="34"/>
                  </a:lnTo>
                  <a:lnTo>
                    <a:pt x="333" y="32"/>
                  </a:lnTo>
                  <a:lnTo>
                    <a:pt x="341" y="28"/>
                  </a:lnTo>
                  <a:lnTo>
                    <a:pt x="350" y="24"/>
                  </a:lnTo>
                  <a:lnTo>
                    <a:pt x="358" y="20"/>
                  </a:lnTo>
                  <a:lnTo>
                    <a:pt x="359" y="19"/>
                  </a:lnTo>
                  <a:lnTo>
                    <a:pt x="360" y="17"/>
                  </a:lnTo>
                  <a:lnTo>
                    <a:pt x="362" y="15"/>
                  </a:lnTo>
                  <a:lnTo>
                    <a:pt x="366" y="13"/>
                  </a:lnTo>
                  <a:lnTo>
                    <a:pt x="370" y="9"/>
                  </a:lnTo>
                  <a:lnTo>
                    <a:pt x="372" y="5"/>
                  </a:lnTo>
                  <a:lnTo>
                    <a:pt x="372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8" name="Freeform 257"/>
            <p:cNvSpPr>
              <a:spLocks noEditPoints="1"/>
            </p:cNvSpPr>
            <p:nvPr/>
          </p:nvSpPr>
          <p:spPr bwMode="auto">
            <a:xfrm>
              <a:off x="8388350" y="3783013"/>
              <a:ext cx="306388" cy="485775"/>
            </a:xfrm>
            <a:custGeom>
              <a:avLst/>
              <a:gdLst>
                <a:gd name="T0" fmla="*/ 15 w 193"/>
                <a:gd name="T1" fmla="*/ 5 h 306"/>
                <a:gd name="T2" fmla="*/ 13 w 193"/>
                <a:gd name="T3" fmla="*/ 42 h 306"/>
                <a:gd name="T4" fmla="*/ 15 w 193"/>
                <a:gd name="T5" fmla="*/ 52 h 306"/>
                <a:gd name="T6" fmla="*/ 18 w 193"/>
                <a:gd name="T7" fmla="*/ 73 h 306"/>
                <a:gd name="T8" fmla="*/ 21 w 193"/>
                <a:gd name="T9" fmla="*/ 82 h 306"/>
                <a:gd name="T10" fmla="*/ 21 w 193"/>
                <a:gd name="T11" fmla="*/ 98 h 306"/>
                <a:gd name="T12" fmla="*/ 22 w 193"/>
                <a:gd name="T13" fmla="*/ 112 h 306"/>
                <a:gd name="T14" fmla="*/ 23 w 193"/>
                <a:gd name="T15" fmla="*/ 119 h 306"/>
                <a:gd name="T16" fmla="*/ 26 w 193"/>
                <a:gd name="T17" fmla="*/ 132 h 306"/>
                <a:gd name="T18" fmla="*/ 25 w 193"/>
                <a:gd name="T19" fmla="*/ 138 h 306"/>
                <a:gd name="T20" fmla="*/ 34 w 193"/>
                <a:gd name="T21" fmla="*/ 146 h 306"/>
                <a:gd name="T22" fmla="*/ 36 w 193"/>
                <a:gd name="T23" fmla="*/ 153 h 306"/>
                <a:gd name="T24" fmla="*/ 43 w 193"/>
                <a:gd name="T25" fmla="*/ 163 h 306"/>
                <a:gd name="T26" fmla="*/ 47 w 193"/>
                <a:gd name="T27" fmla="*/ 173 h 306"/>
                <a:gd name="T28" fmla="*/ 49 w 193"/>
                <a:gd name="T29" fmla="*/ 176 h 306"/>
                <a:gd name="T30" fmla="*/ 52 w 193"/>
                <a:gd name="T31" fmla="*/ 182 h 306"/>
                <a:gd name="T32" fmla="*/ 56 w 193"/>
                <a:gd name="T33" fmla="*/ 191 h 306"/>
                <a:gd name="T34" fmla="*/ 60 w 193"/>
                <a:gd name="T35" fmla="*/ 197 h 306"/>
                <a:gd name="T36" fmla="*/ 63 w 193"/>
                <a:gd name="T37" fmla="*/ 201 h 306"/>
                <a:gd name="T38" fmla="*/ 66 w 193"/>
                <a:gd name="T39" fmla="*/ 212 h 306"/>
                <a:gd name="T40" fmla="*/ 70 w 193"/>
                <a:gd name="T41" fmla="*/ 213 h 306"/>
                <a:gd name="T42" fmla="*/ 72 w 193"/>
                <a:gd name="T43" fmla="*/ 221 h 306"/>
                <a:gd name="T44" fmla="*/ 77 w 193"/>
                <a:gd name="T45" fmla="*/ 224 h 306"/>
                <a:gd name="T46" fmla="*/ 77 w 193"/>
                <a:gd name="T47" fmla="*/ 226 h 306"/>
                <a:gd name="T48" fmla="*/ 85 w 193"/>
                <a:gd name="T49" fmla="*/ 230 h 306"/>
                <a:gd name="T50" fmla="*/ 90 w 193"/>
                <a:gd name="T51" fmla="*/ 237 h 306"/>
                <a:gd name="T52" fmla="*/ 95 w 193"/>
                <a:gd name="T53" fmla="*/ 245 h 306"/>
                <a:gd name="T54" fmla="*/ 103 w 193"/>
                <a:gd name="T55" fmla="*/ 248 h 306"/>
                <a:gd name="T56" fmla="*/ 116 w 193"/>
                <a:gd name="T57" fmla="*/ 258 h 306"/>
                <a:gd name="T58" fmla="*/ 120 w 193"/>
                <a:gd name="T59" fmla="*/ 262 h 306"/>
                <a:gd name="T60" fmla="*/ 117 w 193"/>
                <a:gd name="T61" fmla="*/ 271 h 306"/>
                <a:gd name="T62" fmla="*/ 123 w 193"/>
                <a:gd name="T63" fmla="*/ 267 h 306"/>
                <a:gd name="T64" fmla="*/ 129 w 193"/>
                <a:gd name="T65" fmla="*/ 264 h 306"/>
                <a:gd name="T66" fmla="*/ 132 w 193"/>
                <a:gd name="T67" fmla="*/ 268 h 306"/>
                <a:gd name="T68" fmla="*/ 136 w 193"/>
                <a:gd name="T69" fmla="*/ 269 h 306"/>
                <a:gd name="T70" fmla="*/ 140 w 193"/>
                <a:gd name="T71" fmla="*/ 269 h 306"/>
                <a:gd name="T72" fmla="*/ 141 w 193"/>
                <a:gd name="T73" fmla="*/ 272 h 306"/>
                <a:gd name="T74" fmla="*/ 145 w 193"/>
                <a:gd name="T75" fmla="*/ 280 h 306"/>
                <a:gd name="T76" fmla="*/ 149 w 193"/>
                <a:gd name="T77" fmla="*/ 280 h 306"/>
                <a:gd name="T78" fmla="*/ 152 w 193"/>
                <a:gd name="T79" fmla="*/ 280 h 306"/>
                <a:gd name="T80" fmla="*/ 155 w 193"/>
                <a:gd name="T81" fmla="*/ 280 h 306"/>
                <a:gd name="T82" fmla="*/ 155 w 193"/>
                <a:gd name="T83" fmla="*/ 281 h 306"/>
                <a:gd name="T84" fmla="*/ 163 w 193"/>
                <a:gd name="T85" fmla="*/ 281 h 306"/>
                <a:gd name="T86" fmla="*/ 158 w 193"/>
                <a:gd name="T87" fmla="*/ 288 h 306"/>
                <a:gd name="T88" fmla="*/ 167 w 193"/>
                <a:gd name="T89" fmla="*/ 290 h 306"/>
                <a:gd name="T90" fmla="*/ 179 w 193"/>
                <a:gd name="T91" fmla="*/ 293 h 306"/>
                <a:gd name="T92" fmla="*/ 184 w 193"/>
                <a:gd name="T93" fmla="*/ 298 h 306"/>
                <a:gd name="T94" fmla="*/ 192 w 193"/>
                <a:gd name="T95" fmla="*/ 301 h 306"/>
                <a:gd name="T96" fmla="*/ 188 w 193"/>
                <a:gd name="T97" fmla="*/ 305 h 306"/>
                <a:gd name="T98" fmla="*/ 183 w 193"/>
                <a:gd name="T99" fmla="*/ 301 h 306"/>
                <a:gd name="T100" fmla="*/ 165 w 193"/>
                <a:gd name="T101" fmla="*/ 301 h 306"/>
                <a:gd name="T102" fmla="*/ 145 w 193"/>
                <a:gd name="T103" fmla="*/ 293 h 306"/>
                <a:gd name="T104" fmla="*/ 131 w 193"/>
                <a:gd name="T105" fmla="*/ 286 h 306"/>
                <a:gd name="T106" fmla="*/ 98 w 193"/>
                <a:gd name="T107" fmla="*/ 271 h 306"/>
                <a:gd name="T108" fmla="*/ 85 w 193"/>
                <a:gd name="T109" fmla="*/ 260 h 306"/>
                <a:gd name="T110" fmla="*/ 73 w 193"/>
                <a:gd name="T111" fmla="*/ 251 h 306"/>
                <a:gd name="T112" fmla="*/ 61 w 193"/>
                <a:gd name="T113" fmla="*/ 235 h 306"/>
                <a:gd name="T114" fmla="*/ 44 w 193"/>
                <a:gd name="T115" fmla="*/ 212 h 306"/>
                <a:gd name="T116" fmla="*/ 40 w 193"/>
                <a:gd name="T117" fmla="*/ 197 h 306"/>
                <a:gd name="T118" fmla="*/ 31 w 193"/>
                <a:gd name="T119" fmla="*/ 179 h 306"/>
                <a:gd name="T120" fmla="*/ 30 w 193"/>
                <a:gd name="T121" fmla="*/ 171 h 306"/>
                <a:gd name="T122" fmla="*/ 6 w 193"/>
                <a:gd name="T123" fmla="*/ 87 h 306"/>
                <a:gd name="T124" fmla="*/ 0 w 193"/>
                <a:gd name="T125" fmla="*/ 59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3" h="306">
                  <a:moveTo>
                    <a:pt x="36" y="153"/>
                  </a:moveTo>
                  <a:lnTo>
                    <a:pt x="36" y="153"/>
                  </a:lnTo>
                  <a:lnTo>
                    <a:pt x="36" y="153"/>
                  </a:lnTo>
                  <a:lnTo>
                    <a:pt x="36" y="153"/>
                  </a:lnTo>
                  <a:close/>
                  <a:moveTo>
                    <a:pt x="36" y="153"/>
                  </a:moveTo>
                  <a:lnTo>
                    <a:pt x="36" y="153"/>
                  </a:lnTo>
                  <a:lnTo>
                    <a:pt x="36" y="153"/>
                  </a:lnTo>
                  <a:lnTo>
                    <a:pt x="36" y="153"/>
                  </a:lnTo>
                  <a:lnTo>
                    <a:pt x="36" y="153"/>
                  </a:lnTo>
                  <a:close/>
                  <a:moveTo>
                    <a:pt x="8" y="0"/>
                  </a:moveTo>
                  <a:lnTo>
                    <a:pt x="9" y="0"/>
                  </a:lnTo>
                  <a:lnTo>
                    <a:pt x="10" y="1"/>
                  </a:lnTo>
                  <a:lnTo>
                    <a:pt x="13" y="2"/>
                  </a:lnTo>
                  <a:lnTo>
                    <a:pt x="14" y="4"/>
                  </a:lnTo>
                  <a:lnTo>
                    <a:pt x="15" y="5"/>
                  </a:lnTo>
                  <a:lnTo>
                    <a:pt x="17" y="8"/>
                  </a:lnTo>
                  <a:lnTo>
                    <a:pt x="17" y="10"/>
                  </a:lnTo>
                  <a:lnTo>
                    <a:pt x="17" y="13"/>
                  </a:lnTo>
                  <a:lnTo>
                    <a:pt x="17" y="17"/>
                  </a:lnTo>
                  <a:lnTo>
                    <a:pt x="17" y="19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7" y="26"/>
                  </a:lnTo>
                  <a:lnTo>
                    <a:pt x="17" y="30"/>
                  </a:lnTo>
                  <a:lnTo>
                    <a:pt x="17" y="34"/>
                  </a:lnTo>
                  <a:lnTo>
                    <a:pt x="14" y="38"/>
                  </a:lnTo>
                  <a:lnTo>
                    <a:pt x="13" y="42"/>
                  </a:lnTo>
                  <a:lnTo>
                    <a:pt x="11" y="40"/>
                  </a:lnTo>
                  <a:lnTo>
                    <a:pt x="11" y="42"/>
                  </a:lnTo>
                  <a:lnTo>
                    <a:pt x="13" y="43"/>
                  </a:lnTo>
                  <a:lnTo>
                    <a:pt x="14" y="44"/>
                  </a:lnTo>
                  <a:lnTo>
                    <a:pt x="13" y="44"/>
                  </a:lnTo>
                  <a:lnTo>
                    <a:pt x="11" y="44"/>
                  </a:lnTo>
                  <a:lnTo>
                    <a:pt x="13" y="46"/>
                  </a:lnTo>
                  <a:lnTo>
                    <a:pt x="13" y="46"/>
                  </a:lnTo>
                  <a:lnTo>
                    <a:pt x="13" y="47"/>
                  </a:lnTo>
                  <a:lnTo>
                    <a:pt x="14" y="47"/>
                  </a:lnTo>
                  <a:lnTo>
                    <a:pt x="13" y="48"/>
                  </a:lnTo>
                  <a:lnTo>
                    <a:pt x="11" y="48"/>
                  </a:lnTo>
                  <a:lnTo>
                    <a:pt x="13" y="49"/>
                  </a:lnTo>
                  <a:lnTo>
                    <a:pt x="15" y="49"/>
                  </a:lnTo>
                  <a:lnTo>
                    <a:pt x="15" y="52"/>
                  </a:lnTo>
                  <a:lnTo>
                    <a:pt x="15" y="53"/>
                  </a:lnTo>
                  <a:lnTo>
                    <a:pt x="14" y="55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4" y="56"/>
                  </a:lnTo>
                  <a:lnTo>
                    <a:pt x="15" y="59"/>
                  </a:lnTo>
                  <a:lnTo>
                    <a:pt x="17" y="63"/>
                  </a:lnTo>
                  <a:lnTo>
                    <a:pt x="18" y="66"/>
                  </a:lnTo>
                  <a:lnTo>
                    <a:pt x="18" y="70"/>
                  </a:lnTo>
                  <a:lnTo>
                    <a:pt x="17" y="70"/>
                  </a:lnTo>
                  <a:lnTo>
                    <a:pt x="15" y="70"/>
                  </a:lnTo>
                  <a:lnTo>
                    <a:pt x="17" y="70"/>
                  </a:lnTo>
                  <a:lnTo>
                    <a:pt x="18" y="72"/>
                  </a:lnTo>
                  <a:lnTo>
                    <a:pt x="18" y="73"/>
                  </a:lnTo>
                  <a:lnTo>
                    <a:pt x="18" y="73"/>
                  </a:lnTo>
                  <a:lnTo>
                    <a:pt x="19" y="74"/>
                  </a:lnTo>
                  <a:lnTo>
                    <a:pt x="19" y="76"/>
                  </a:lnTo>
                  <a:lnTo>
                    <a:pt x="19" y="76"/>
                  </a:lnTo>
                  <a:lnTo>
                    <a:pt x="19" y="76"/>
                  </a:lnTo>
                  <a:lnTo>
                    <a:pt x="21" y="77"/>
                  </a:lnTo>
                  <a:lnTo>
                    <a:pt x="19" y="77"/>
                  </a:lnTo>
                  <a:lnTo>
                    <a:pt x="19" y="78"/>
                  </a:lnTo>
                  <a:lnTo>
                    <a:pt x="21" y="78"/>
                  </a:lnTo>
                  <a:lnTo>
                    <a:pt x="19" y="80"/>
                  </a:lnTo>
                  <a:lnTo>
                    <a:pt x="21" y="80"/>
                  </a:lnTo>
                  <a:lnTo>
                    <a:pt x="21" y="80"/>
                  </a:lnTo>
                  <a:lnTo>
                    <a:pt x="19" y="81"/>
                  </a:lnTo>
                  <a:lnTo>
                    <a:pt x="19" y="81"/>
                  </a:lnTo>
                  <a:lnTo>
                    <a:pt x="19" y="82"/>
                  </a:lnTo>
                  <a:lnTo>
                    <a:pt x="21" y="82"/>
                  </a:lnTo>
                  <a:lnTo>
                    <a:pt x="21" y="82"/>
                  </a:lnTo>
                  <a:lnTo>
                    <a:pt x="19" y="84"/>
                  </a:lnTo>
                  <a:lnTo>
                    <a:pt x="19" y="84"/>
                  </a:lnTo>
                  <a:lnTo>
                    <a:pt x="19" y="84"/>
                  </a:lnTo>
                  <a:lnTo>
                    <a:pt x="19" y="85"/>
                  </a:lnTo>
                  <a:lnTo>
                    <a:pt x="21" y="86"/>
                  </a:lnTo>
                  <a:lnTo>
                    <a:pt x="21" y="86"/>
                  </a:lnTo>
                  <a:lnTo>
                    <a:pt x="22" y="86"/>
                  </a:lnTo>
                  <a:lnTo>
                    <a:pt x="21" y="87"/>
                  </a:lnTo>
                  <a:lnTo>
                    <a:pt x="21" y="86"/>
                  </a:lnTo>
                  <a:lnTo>
                    <a:pt x="19" y="86"/>
                  </a:lnTo>
                  <a:lnTo>
                    <a:pt x="19" y="86"/>
                  </a:lnTo>
                  <a:lnTo>
                    <a:pt x="18" y="86"/>
                  </a:lnTo>
                  <a:lnTo>
                    <a:pt x="21" y="93"/>
                  </a:lnTo>
                  <a:lnTo>
                    <a:pt x="21" y="98"/>
                  </a:lnTo>
                  <a:lnTo>
                    <a:pt x="22" y="104"/>
                  </a:lnTo>
                  <a:lnTo>
                    <a:pt x="21" y="106"/>
                  </a:lnTo>
                  <a:lnTo>
                    <a:pt x="21" y="106"/>
                  </a:lnTo>
                  <a:lnTo>
                    <a:pt x="21" y="107"/>
                  </a:lnTo>
                  <a:lnTo>
                    <a:pt x="22" y="107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21" y="110"/>
                  </a:lnTo>
                  <a:lnTo>
                    <a:pt x="21" y="110"/>
                  </a:lnTo>
                  <a:lnTo>
                    <a:pt x="22" y="110"/>
                  </a:lnTo>
                  <a:lnTo>
                    <a:pt x="23" y="111"/>
                  </a:lnTo>
                  <a:lnTo>
                    <a:pt x="23" y="111"/>
                  </a:lnTo>
                  <a:lnTo>
                    <a:pt x="21" y="111"/>
                  </a:lnTo>
                  <a:lnTo>
                    <a:pt x="22" y="112"/>
                  </a:lnTo>
                  <a:lnTo>
                    <a:pt x="23" y="114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2" y="115"/>
                  </a:lnTo>
                  <a:lnTo>
                    <a:pt x="23" y="115"/>
                  </a:lnTo>
                  <a:lnTo>
                    <a:pt x="23" y="116"/>
                  </a:lnTo>
                  <a:lnTo>
                    <a:pt x="23" y="118"/>
                  </a:lnTo>
                  <a:lnTo>
                    <a:pt x="23" y="118"/>
                  </a:lnTo>
                  <a:lnTo>
                    <a:pt x="22" y="118"/>
                  </a:lnTo>
                  <a:lnTo>
                    <a:pt x="22" y="119"/>
                  </a:lnTo>
                  <a:lnTo>
                    <a:pt x="23" y="119"/>
                  </a:lnTo>
                  <a:lnTo>
                    <a:pt x="23" y="119"/>
                  </a:lnTo>
                  <a:lnTo>
                    <a:pt x="25" y="119"/>
                  </a:lnTo>
                  <a:lnTo>
                    <a:pt x="25" y="119"/>
                  </a:lnTo>
                  <a:lnTo>
                    <a:pt x="23" y="119"/>
                  </a:lnTo>
                  <a:lnTo>
                    <a:pt x="23" y="119"/>
                  </a:lnTo>
                  <a:lnTo>
                    <a:pt x="25" y="120"/>
                  </a:lnTo>
                  <a:lnTo>
                    <a:pt x="26" y="121"/>
                  </a:lnTo>
                  <a:lnTo>
                    <a:pt x="26" y="123"/>
                  </a:lnTo>
                  <a:lnTo>
                    <a:pt x="27" y="124"/>
                  </a:lnTo>
                  <a:lnTo>
                    <a:pt x="26" y="124"/>
                  </a:lnTo>
                  <a:lnTo>
                    <a:pt x="26" y="124"/>
                  </a:lnTo>
                  <a:lnTo>
                    <a:pt x="26" y="125"/>
                  </a:lnTo>
                  <a:lnTo>
                    <a:pt x="27" y="128"/>
                  </a:lnTo>
                  <a:lnTo>
                    <a:pt x="27" y="129"/>
                  </a:lnTo>
                  <a:lnTo>
                    <a:pt x="27" y="129"/>
                  </a:lnTo>
                  <a:lnTo>
                    <a:pt x="26" y="131"/>
                  </a:lnTo>
                  <a:lnTo>
                    <a:pt x="25" y="131"/>
                  </a:lnTo>
                  <a:lnTo>
                    <a:pt x="26" y="132"/>
                  </a:lnTo>
                  <a:lnTo>
                    <a:pt x="26" y="132"/>
                  </a:lnTo>
                  <a:lnTo>
                    <a:pt x="27" y="132"/>
                  </a:lnTo>
                  <a:lnTo>
                    <a:pt x="27" y="132"/>
                  </a:lnTo>
                  <a:lnTo>
                    <a:pt x="28" y="133"/>
                  </a:lnTo>
                  <a:lnTo>
                    <a:pt x="30" y="132"/>
                  </a:lnTo>
                  <a:lnTo>
                    <a:pt x="30" y="135"/>
                  </a:lnTo>
                  <a:lnTo>
                    <a:pt x="30" y="136"/>
                  </a:lnTo>
                  <a:lnTo>
                    <a:pt x="31" y="137"/>
                  </a:lnTo>
                  <a:lnTo>
                    <a:pt x="30" y="137"/>
                  </a:lnTo>
                  <a:lnTo>
                    <a:pt x="28" y="137"/>
                  </a:lnTo>
                  <a:lnTo>
                    <a:pt x="27" y="138"/>
                  </a:lnTo>
                  <a:lnTo>
                    <a:pt x="27" y="137"/>
                  </a:lnTo>
                  <a:lnTo>
                    <a:pt x="26" y="138"/>
                  </a:lnTo>
                  <a:lnTo>
                    <a:pt x="25" y="138"/>
                  </a:lnTo>
                  <a:lnTo>
                    <a:pt x="25" y="138"/>
                  </a:lnTo>
                  <a:lnTo>
                    <a:pt x="25" y="138"/>
                  </a:lnTo>
                  <a:lnTo>
                    <a:pt x="25" y="138"/>
                  </a:lnTo>
                  <a:lnTo>
                    <a:pt x="25" y="140"/>
                  </a:lnTo>
                  <a:lnTo>
                    <a:pt x="26" y="140"/>
                  </a:lnTo>
                  <a:lnTo>
                    <a:pt x="26" y="141"/>
                  </a:lnTo>
                  <a:lnTo>
                    <a:pt x="28" y="142"/>
                  </a:lnTo>
                  <a:lnTo>
                    <a:pt x="31" y="142"/>
                  </a:lnTo>
                  <a:lnTo>
                    <a:pt x="32" y="144"/>
                  </a:lnTo>
                  <a:lnTo>
                    <a:pt x="31" y="144"/>
                  </a:lnTo>
                  <a:lnTo>
                    <a:pt x="30" y="144"/>
                  </a:lnTo>
                  <a:lnTo>
                    <a:pt x="28" y="145"/>
                  </a:lnTo>
                  <a:lnTo>
                    <a:pt x="35" y="145"/>
                  </a:lnTo>
                  <a:lnTo>
                    <a:pt x="34" y="146"/>
                  </a:lnTo>
                  <a:lnTo>
                    <a:pt x="34" y="146"/>
                  </a:lnTo>
                  <a:lnTo>
                    <a:pt x="34" y="148"/>
                  </a:lnTo>
                  <a:lnTo>
                    <a:pt x="34" y="146"/>
                  </a:lnTo>
                  <a:lnTo>
                    <a:pt x="35" y="148"/>
                  </a:lnTo>
                  <a:lnTo>
                    <a:pt x="35" y="148"/>
                  </a:lnTo>
                  <a:lnTo>
                    <a:pt x="35" y="149"/>
                  </a:lnTo>
                  <a:lnTo>
                    <a:pt x="35" y="149"/>
                  </a:lnTo>
                  <a:lnTo>
                    <a:pt x="34" y="150"/>
                  </a:lnTo>
                  <a:lnTo>
                    <a:pt x="34" y="150"/>
                  </a:lnTo>
                  <a:lnTo>
                    <a:pt x="32" y="150"/>
                  </a:lnTo>
                  <a:lnTo>
                    <a:pt x="32" y="150"/>
                  </a:lnTo>
                  <a:lnTo>
                    <a:pt x="32" y="152"/>
                  </a:lnTo>
                  <a:lnTo>
                    <a:pt x="34" y="152"/>
                  </a:lnTo>
                  <a:lnTo>
                    <a:pt x="34" y="153"/>
                  </a:lnTo>
                  <a:lnTo>
                    <a:pt x="34" y="153"/>
                  </a:lnTo>
                  <a:lnTo>
                    <a:pt x="34" y="153"/>
                  </a:lnTo>
                  <a:lnTo>
                    <a:pt x="35" y="154"/>
                  </a:lnTo>
                  <a:lnTo>
                    <a:pt x="36" y="153"/>
                  </a:lnTo>
                  <a:lnTo>
                    <a:pt x="36" y="153"/>
                  </a:lnTo>
                  <a:lnTo>
                    <a:pt x="38" y="153"/>
                  </a:lnTo>
                  <a:lnTo>
                    <a:pt x="38" y="154"/>
                  </a:lnTo>
                  <a:lnTo>
                    <a:pt x="39" y="156"/>
                  </a:lnTo>
                  <a:lnTo>
                    <a:pt x="38" y="156"/>
                  </a:lnTo>
                  <a:lnTo>
                    <a:pt x="36" y="156"/>
                  </a:lnTo>
                  <a:lnTo>
                    <a:pt x="39" y="156"/>
                  </a:lnTo>
                  <a:lnTo>
                    <a:pt x="40" y="157"/>
                  </a:lnTo>
                  <a:lnTo>
                    <a:pt x="42" y="158"/>
                  </a:lnTo>
                  <a:lnTo>
                    <a:pt x="40" y="158"/>
                  </a:lnTo>
                  <a:lnTo>
                    <a:pt x="40" y="158"/>
                  </a:lnTo>
                  <a:lnTo>
                    <a:pt x="40" y="159"/>
                  </a:lnTo>
                  <a:lnTo>
                    <a:pt x="40" y="161"/>
                  </a:lnTo>
                  <a:lnTo>
                    <a:pt x="42" y="162"/>
                  </a:lnTo>
                  <a:lnTo>
                    <a:pt x="43" y="163"/>
                  </a:lnTo>
                  <a:lnTo>
                    <a:pt x="42" y="165"/>
                  </a:lnTo>
                  <a:lnTo>
                    <a:pt x="43" y="163"/>
                  </a:lnTo>
                  <a:lnTo>
                    <a:pt x="43" y="163"/>
                  </a:lnTo>
                  <a:lnTo>
                    <a:pt x="43" y="163"/>
                  </a:lnTo>
                  <a:lnTo>
                    <a:pt x="43" y="165"/>
                  </a:lnTo>
                  <a:lnTo>
                    <a:pt x="43" y="165"/>
                  </a:lnTo>
                  <a:lnTo>
                    <a:pt x="43" y="166"/>
                  </a:lnTo>
                  <a:lnTo>
                    <a:pt x="43" y="166"/>
                  </a:lnTo>
                  <a:lnTo>
                    <a:pt x="43" y="166"/>
                  </a:lnTo>
                  <a:lnTo>
                    <a:pt x="44" y="167"/>
                  </a:lnTo>
                  <a:lnTo>
                    <a:pt x="44" y="167"/>
                  </a:lnTo>
                  <a:lnTo>
                    <a:pt x="43" y="167"/>
                  </a:lnTo>
                  <a:lnTo>
                    <a:pt x="45" y="169"/>
                  </a:lnTo>
                  <a:lnTo>
                    <a:pt x="47" y="170"/>
                  </a:lnTo>
                  <a:lnTo>
                    <a:pt x="47" y="173"/>
                  </a:lnTo>
                  <a:lnTo>
                    <a:pt x="48" y="173"/>
                  </a:lnTo>
                  <a:lnTo>
                    <a:pt x="49" y="174"/>
                  </a:lnTo>
                  <a:lnTo>
                    <a:pt x="49" y="174"/>
                  </a:lnTo>
                  <a:lnTo>
                    <a:pt x="48" y="174"/>
                  </a:lnTo>
                  <a:lnTo>
                    <a:pt x="48" y="175"/>
                  </a:lnTo>
                  <a:lnTo>
                    <a:pt x="48" y="175"/>
                  </a:lnTo>
                  <a:lnTo>
                    <a:pt x="48" y="176"/>
                  </a:lnTo>
                  <a:lnTo>
                    <a:pt x="48" y="175"/>
                  </a:lnTo>
                  <a:lnTo>
                    <a:pt x="47" y="175"/>
                  </a:lnTo>
                  <a:lnTo>
                    <a:pt x="48" y="176"/>
                  </a:lnTo>
                  <a:lnTo>
                    <a:pt x="48" y="176"/>
                  </a:lnTo>
                  <a:lnTo>
                    <a:pt x="48" y="176"/>
                  </a:lnTo>
                  <a:lnTo>
                    <a:pt x="48" y="176"/>
                  </a:lnTo>
                  <a:lnTo>
                    <a:pt x="49" y="176"/>
                  </a:lnTo>
                  <a:lnTo>
                    <a:pt x="49" y="176"/>
                  </a:lnTo>
                  <a:lnTo>
                    <a:pt x="49" y="178"/>
                  </a:lnTo>
                  <a:lnTo>
                    <a:pt x="48" y="178"/>
                  </a:lnTo>
                  <a:lnTo>
                    <a:pt x="47" y="178"/>
                  </a:lnTo>
                  <a:lnTo>
                    <a:pt x="47" y="179"/>
                  </a:lnTo>
                  <a:lnTo>
                    <a:pt x="48" y="179"/>
                  </a:lnTo>
                  <a:lnTo>
                    <a:pt x="48" y="179"/>
                  </a:lnTo>
                  <a:lnTo>
                    <a:pt x="49" y="180"/>
                  </a:lnTo>
                  <a:lnTo>
                    <a:pt x="49" y="180"/>
                  </a:lnTo>
                  <a:lnTo>
                    <a:pt x="51" y="180"/>
                  </a:lnTo>
                  <a:lnTo>
                    <a:pt x="51" y="180"/>
                  </a:lnTo>
                  <a:lnTo>
                    <a:pt x="51" y="180"/>
                  </a:lnTo>
                  <a:lnTo>
                    <a:pt x="52" y="180"/>
                  </a:lnTo>
                  <a:lnTo>
                    <a:pt x="51" y="180"/>
                  </a:lnTo>
                  <a:lnTo>
                    <a:pt x="52" y="182"/>
                  </a:lnTo>
                  <a:lnTo>
                    <a:pt x="52" y="182"/>
                  </a:lnTo>
                  <a:lnTo>
                    <a:pt x="51" y="183"/>
                  </a:lnTo>
                  <a:lnTo>
                    <a:pt x="48" y="183"/>
                  </a:lnTo>
                  <a:lnTo>
                    <a:pt x="49" y="184"/>
                  </a:lnTo>
                  <a:lnTo>
                    <a:pt x="51" y="184"/>
                  </a:lnTo>
                  <a:lnTo>
                    <a:pt x="52" y="183"/>
                  </a:lnTo>
                  <a:lnTo>
                    <a:pt x="52" y="184"/>
                  </a:lnTo>
                  <a:lnTo>
                    <a:pt x="52" y="184"/>
                  </a:lnTo>
                  <a:lnTo>
                    <a:pt x="53" y="184"/>
                  </a:lnTo>
                  <a:lnTo>
                    <a:pt x="53" y="184"/>
                  </a:lnTo>
                  <a:lnTo>
                    <a:pt x="53" y="186"/>
                  </a:lnTo>
                  <a:lnTo>
                    <a:pt x="55" y="186"/>
                  </a:lnTo>
                  <a:lnTo>
                    <a:pt x="55" y="187"/>
                  </a:lnTo>
                  <a:lnTo>
                    <a:pt x="55" y="188"/>
                  </a:lnTo>
                  <a:lnTo>
                    <a:pt x="55" y="190"/>
                  </a:lnTo>
                  <a:lnTo>
                    <a:pt x="56" y="191"/>
                  </a:lnTo>
                  <a:lnTo>
                    <a:pt x="57" y="191"/>
                  </a:lnTo>
                  <a:lnTo>
                    <a:pt x="57" y="192"/>
                  </a:lnTo>
                  <a:lnTo>
                    <a:pt x="56" y="192"/>
                  </a:lnTo>
                  <a:lnTo>
                    <a:pt x="56" y="192"/>
                  </a:lnTo>
                  <a:lnTo>
                    <a:pt x="56" y="192"/>
                  </a:lnTo>
                  <a:lnTo>
                    <a:pt x="56" y="193"/>
                  </a:lnTo>
                  <a:lnTo>
                    <a:pt x="57" y="193"/>
                  </a:lnTo>
                  <a:lnTo>
                    <a:pt x="56" y="193"/>
                  </a:lnTo>
                  <a:lnTo>
                    <a:pt x="56" y="195"/>
                  </a:lnTo>
                  <a:lnTo>
                    <a:pt x="55" y="196"/>
                  </a:lnTo>
                  <a:lnTo>
                    <a:pt x="57" y="196"/>
                  </a:lnTo>
                  <a:lnTo>
                    <a:pt x="59" y="196"/>
                  </a:lnTo>
                  <a:lnTo>
                    <a:pt x="59" y="196"/>
                  </a:lnTo>
                  <a:lnTo>
                    <a:pt x="59" y="197"/>
                  </a:lnTo>
                  <a:lnTo>
                    <a:pt x="60" y="197"/>
                  </a:lnTo>
                  <a:lnTo>
                    <a:pt x="60" y="197"/>
                  </a:lnTo>
                  <a:lnTo>
                    <a:pt x="61" y="199"/>
                  </a:lnTo>
                  <a:lnTo>
                    <a:pt x="60" y="199"/>
                  </a:lnTo>
                  <a:lnTo>
                    <a:pt x="60" y="199"/>
                  </a:lnTo>
                  <a:lnTo>
                    <a:pt x="59" y="199"/>
                  </a:lnTo>
                  <a:lnTo>
                    <a:pt x="57" y="200"/>
                  </a:lnTo>
                  <a:lnTo>
                    <a:pt x="57" y="201"/>
                  </a:lnTo>
                  <a:lnTo>
                    <a:pt x="57" y="201"/>
                  </a:lnTo>
                  <a:lnTo>
                    <a:pt x="59" y="201"/>
                  </a:lnTo>
                  <a:lnTo>
                    <a:pt x="60" y="201"/>
                  </a:lnTo>
                  <a:lnTo>
                    <a:pt x="60" y="201"/>
                  </a:lnTo>
                  <a:lnTo>
                    <a:pt x="60" y="203"/>
                  </a:lnTo>
                  <a:lnTo>
                    <a:pt x="63" y="201"/>
                  </a:lnTo>
                  <a:lnTo>
                    <a:pt x="63" y="201"/>
                  </a:lnTo>
                  <a:lnTo>
                    <a:pt x="63" y="201"/>
                  </a:lnTo>
                  <a:lnTo>
                    <a:pt x="63" y="203"/>
                  </a:lnTo>
                  <a:lnTo>
                    <a:pt x="64" y="203"/>
                  </a:lnTo>
                  <a:lnTo>
                    <a:pt x="63" y="203"/>
                  </a:lnTo>
                  <a:lnTo>
                    <a:pt x="63" y="204"/>
                  </a:lnTo>
                  <a:lnTo>
                    <a:pt x="63" y="204"/>
                  </a:lnTo>
                  <a:lnTo>
                    <a:pt x="64" y="204"/>
                  </a:lnTo>
                  <a:lnTo>
                    <a:pt x="65" y="204"/>
                  </a:lnTo>
                  <a:lnTo>
                    <a:pt x="65" y="205"/>
                  </a:lnTo>
                  <a:lnTo>
                    <a:pt x="65" y="207"/>
                  </a:lnTo>
                  <a:lnTo>
                    <a:pt x="66" y="208"/>
                  </a:lnTo>
                  <a:lnTo>
                    <a:pt x="66" y="209"/>
                  </a:lnTo>
                  <a:lnTo>
                    <a:pt x="66" y="210"/>
                  </a:lnTo>
                  <a:lnTo>
                    <a:pt x="65" y="212"/>
                  </a:lnTo>
                  <a:lnTo>
                    <a:pt x="66" y="212"/>
                  </a:lnTo>
                  <a:lnTo>
                    <a:pt x="66" y="212"/>
                  </a:lnTo>
                  <a:lnTo>
                    <a:pt x="68" y="212"/>
                  </a:lnTo>
                  <a:lnTo>
                    <a:pt x="68" y="212"/>
                  </a:lnTo>
                  <a:lnTo>
                    <a:pt x="68" y="212"/>
                  </a:lnTo>
                  <a:lnTo>
                    <a:pt x="66" y="212"/>
                  </a:lnTo>
                  <a:lnTo>
                    <a:pt x="66" y="210"/>
                  </a:lnTo>
                  <a:lnTo>
                    <a:pt x="68" y="210"/>
                  </a:lnTo>
                  <a:lnTo>
                    <a:pt x="68" y="210"/>
                  </a:lnTo>
                  <a:lnTo>
                    <a:pt x="68" y="212"/>
                  </a:lnTo>
                  <a:lnTo>
                    <a:pt x="68" y="212"/>
                  </a:lnTo>
                  <a:lnTo>
                    <a:pt x="66" y="213"/>
                  </a:lnTo>
                  <a:lnTo>
                    <a:pt x="66" y="213"/>
                  </a:lnTo>
                  <a:lnTo>
                    <a:pt x="66" y="214"/>
                  </a:lnTo>
                  <a:lnTo>
                    <a:pt x="68" y="213"/>
                  </a:lnTo>
                  <a:lnTo>
                    <a:pt x="69" y="213"/>
                  </a:lnTo>
                  <a:lnTo>
                    <a:pt x="70" y="213"/>
                  </a:lnTo>
                  <a:lnTo>
                    <a:pt x="70" y="214"/>
                  </a:lnTo>
                  <a:lnTo>
                    <a:pt x="70" y="214"/>
                  </a:lnTo>
                  <a:lnTo>
                    <a:pt x="70" y="216"/>
                  </a:lnTo>
                  <a:lnTo>
                    <a:pt x="73" y="216"/>
                  </a:lnTo>
                  <a:lnTo>
                    <a:pt x="72" y="217"/>
                  </a:lnTo>
                  <a:lnTo>
                    <a:pt x="70" y="218"/>
                  </a:lnTo>
                  <a:lnTo>
                    <a:pt x="69" y="218"/>
                  </a:lnTo>
                  <a:lnTo>
                    <a:pt x="70" y="220"/>
                  </a:lnTo>
                  <a:lnTo>
                    <a:pt x="70" y="220"/>
                  </a:lnTo>
                  <a:lnTo>
                    <a:pt x="72" y="220"/>
                  </a:lnTo>
                  <a:lnTo>
                    <a:pt x="70" y="221"/>
                  </a:lnTo>
                  <a:lnTo>
                    <a:pt x="72" y="221"/>
                  </a:lnTo>
                  <a:lnTo>
                    <a:pt x="72" y="221"/>
                  </a:lnTo>
                  <a:lnTo>
                    <a:pt x="73" y="221"/>
                  </a:lnTo>
                  <a:lnTo>
                    <a:pt x="72" y="221"/>
                  </a:lnTo>
                  <a:lnTo>
                    <a:pt x="72" y="222"/>
                  </a:lnTo>
                  <a:lnTo>
                    <a:pt x="73" y="222"/>
                  </a:lnTo>
                  <a:lnTo>
                    <a:pt x="73" y="221"/>
                  </a:lnTo>
                  <a:lnTo>
                    <a:pt x="73" y="220"/>
                  </a:lnTo>
                  <a:lnTo>
                    <a:pt x="74" y="221"/>
                  </a:lnTo>
                  <a:lnTo>
                    <a:pt x="76" y="221"/>
                  </a:lnTo>
                  <a:lnTo>
                    <a:pt x="74" y="221"/>
                  </a:lnTo>
                  <a:lnTo>
                    <a:pt x="76" y="222"/>
                  </a:lnTo>
                  <a:lnTo>
                    <a:pt x="76" y="222"/>
                  </a:lnTo>
                  <a:lnTo>
                    <a:pt x="76" y="224"/>
                  </a:lnTo>
                  <a:lnTo>
                    <a:pt x="77" y="222"/>
                  </a:lnTo>
                  <a:lnTo>
                    <a:pt x="77" y="222"/>
                  </a:lnTo>
                  <a:lnTo>
                    <a:pt x="77" y="224"/>
                  </a:lnTo>
                  <a:lnTo>
                    <a:pt x="77" y="224"/>
                  </a:lnTo>
                  <a:lnTo>
                    <a:pt x="77" y="224"/>
                  </a:lnTo>
                  <a:lnTo>
                    <a:pt x="77" y="224"/>
                  </a:lnTo>
                  <a:lnTo>
                    <a:pt x="77" y="224"/>
                  </a:lnTo>
                  <a:lnTo>
                    <a:pt x="76" y="224"/>
                  </a:lnTo>
                  <a:lnTo>
                    <a:pt x="76" y="224"/>
                  </a:lnTo>
                  <a:lnTo>
                    <a:pt x="76" y="225"/>
                  </a:lnTo>
                  <a:lnTo>
                    <a:pt x="76" y="225"/>
                  </a:lnTo>
                  <a:lnTo>
                    <a:pt x="77" y="225"/>
                  </a:lnTo>
                  <a:lnTo>
                    <a:pt x="77" y="224"/>
                  </a:lnTo>
                  <a:lnTo>
                    <a:pt x="78" y="224"/>
                  </a:lnTo>
                  <a:lnTo>
                    <a:pt x="78" y="225"/>
                  </a:lnTo>
                  <a:lnTo>
                    <a:pt x="77" y="225"/>
                  </a:lnTo>
                  <a:lnTo>
                    <a:pt x="77" y="225"/>
                  </a:lnTo>
                  <a:lnTo>
                    <a:pt x="77" y="226"/>
                  </a:lnTo>
                  <a:lnTo>
                    <a:pt x="78" y="226"/>
                  </a:lnTo>
                  <a:lnTo>
                    <a:pt x="77" y="226"/>
                  </a:lnTo>
                  <a:lnTo>
                    <a:pt x="77" y="226"/>
                  </a:lnTo>
                  <a:lnTo>
                    <a:pt x="78" y="226"/>
                  </a:lnTo>
                  <a:lnTo>
                    <a:pt x="80" y="226"/>
                  </a:lnTo>
                  <a:lnTo>
                    <a:pt x="80" y="226"/>
                  </a:lnTo>
                  <a:lnTo>
                    <a:pt x="81" y="226"/>
                  </a:lnTo>
                  <a:lnTo>
                    <a:pt x="81" y="228"/>
                  </a:lnTo>
                  <a:lnTo>
                    <a:pt x="81" y="228"/>
                  </a:lnTo>
                  <a:lnTo>
                    <a:pt x="81" y="229"/>
                  </a:lnTo>
                  <a:lnTo>
                    <a:pt x="81" y="229"/>
                  </a:lnTo>
                  <a:lnTo>
                    <a:pt x="81" y="230"/>
                  </a:lnTo>
                  <a:lnTo>
                    <a:pt x="82" y="230"/>
                  </a:lnTo>
                  <a:lnTo>
                    <a:pt x="82" y="230"/>
                  </a:lnTo>
                  <a:lnTo>
                    <a:pt x="82" y="230"/>
                  </a:lnTo>
                  <a:lnTo>
                    <a:pt x="83" y="230"/>
                  </a:lnTo>
                  <a:lnTo>
                    <a:pt x="85" y="230"/>
                  </a:lnTo>
                  <a:lnTo>
                    <a:pt x="83" y="231"/>
                  </a:lnTo>
                  <a:lnTo>
                    <a:pt x="83" y="233"/>
                  </a:lnTo>
                  <a:lnTo>
                    <a:pt x="82" y="234"/>
                  </a:lnTo>
                  <a:lnTo>
                    <a:pt x="82" y="234"/>
                  </a:lnTo>
                  <a:lnTo>
                    <a:pt x="82" y="234"/>
                  </a:lnTo>
                  <a:lnTo>
                    <a:pt x="83" y="235"/>
                  </a:lnTo>
                  <a:lnTo>
                    <a:pt x="85" y="234"/>
                  </a:lnTo>
                  <a:lnTo>
                    <a:pt x="85" y="234"/>
                  </a:lnTo>
                  <a:lnTo>
                    <a:pt x="86" y="233"/>
                  </a:lnTo>
                  <a:lnTo>
                    <a:pt x="86" y="234"/>
                  </a:lnTo>
                  <a:lnTo>
                    <a:pt x="87" y="234"/>
                  </a:lnTo>
                  <a:lnTo>
                    <a:pt x="89" y="235"/>
                  </a:lnTo>
                  <a:lnTo>
                    <a:pt x="89" y="237"/>
                  </a:lnTo>
                  <a:lnTo>
                    <a:pt x="89" y="238"/>
                  </a:lnTo>
                  <a:lnTo>
                    <a:pt x="90" y="237"/>
                  </a:lnTo>
                  <a:lnTo>
                    <a:pt x="90" y="237"/>
                  </a:lnTo>
                  <a:lnTo>
                    <a:pt x="91" y="238"/>
                  </a:lnTo>
                  <a:lnTo>
                    <a:pt x="93" y="239"/>
                  </a:lnTo>
                  <a:lnTo>
                    <a:pt x="94" y="241"/>
                  </a:lnTo>
                  <a:lnTo>
                    <a:pt x="95" y="242"/>
                  </a:lnTo>
                  <a:lnTo>
                    <a:pt x="95" y="243"/>
                  </a:lnTo>
                  <a:lnTo>
                    <a:pt x="94" y="245"/>
                  </a:lnTo>
                  <a:lnTo>
                    <a:pt x="94" y="245"/>
                  </a:lnTo>
                  <a:lnTo>
                    <a:pt x="93" y="246"/>
                  </a:lnTo>
                  <a:lnTo>
                    <a:pt x="94" y="246"/>
                  </a:lnTo>
                  <a:lnTo>
                    <a:pt x="94" y="246"/>
                  </a:lnTo>
                  <a:lnTo>
                    <a:pt x="94" y="246"/>
                  </a:lnTo>
                  <a:lnTo>
                    <a:pt x="94" y="246"/>
                  </a:lnTo>
                  <a:lnTo>
                    <a:pt x="95" y="246"/>
                  </a:lnTo>
                  <a:lnTo>
                    <a:pt x="95" y="245"/>
                  </a:lnTo>
                  <a:lnTo>
                    <a:pt x="97" y="243"/>
                  </a:lnTo>
                  <a:lnTo>
                    <a:pt x="98" y="243"/>
                  </a:lnTo>
                  <a:lnTo>
                    <a:pt x="99" y="245"/>
                  </a:lnTo>
                  <a:lnTo>
                    <a:pt x="99" y="247"/>
                  </a:lnTo>
                  <a:lnTo>
                    <a:pt x="99" y="246"/>
                  </a:lnTo>
                  <a:lnTo>
                    <a:pt x="100" y="246"/>
                  </a:lnTo>
                  <a:lnTo>
                    <a:pt x="99" y="247"/>
                  </a:lnTo>
                  <a:lnTo>
                    <a:pt x="99" y="248"/>
                  </a:lnTo>
                  <a:lnTo>
                    <a:pt x="100" y="248"/>
                  </a:lnTo>
                  <a:lnTo>
                    <a:pt x="102" y="247"/>
                  </a:lnTo>
                  <a:lnTo>
                    <a:pt x="102" y="248"/>
                  </a:lnTo>
                  <a:lnTo>
                    <a:pt x="102" y="248"/>
                  </a:lnTo>
                  <a:lnTo>
                    <a:pt x="103" y="248"/>
                  </a:lnTo>
                  <a:lnTo>
                    <a:pt x="103" y="248"/>
                  </a:lnTo>
                  <a:lnTo>
                    <a:pt x="103" y="248"/>
                  </a:lnTo>
                  <a:lnTo>
                    <a:pt x="102" y="250"/>
                  </a:lnTo>
                  <a:lnTo>
                    <a:pt x="103" y="250"/>
                  </a:lnTo>
                  <a:lnTo>
                    <a:pt x="104" y="250"/>
                  </a:lnTo>
                  <a:lnTo>
                    <a:pt x="106" y="250"/>
                  </a:lnTo>
                  <a:lnTo>
                    <a:pt x="106" y="250"/>
                  </a:lnTo>
                  <a:lnTo>
                    <a:pt x="106" y="252"/>
                  </a:lnTo>
                  <a:lnTo>
                    <a:pt x="106" y="252"/>
                  </a:lnTo>
                  <a:lnTo>
                    <a:pt x="107" y="252"/>
                  </a:lnTo>
                  <a:lnTo>
                    <a:pt x="107" y="251"/>
                  </a:lnTo>
                  <a:lnTo>
                    <a:pt x="107" y="252"/>
                  </a:lnTo>
                  <a:lnTo>
                    <a:pt x="108" y="254"/>
                  </a:lnTo>
                  <a:lnTo>
                    <a:pt x="107" y="256"/>
                  </a:lnTo>
                  <a:lnTo>
                    <a:pt x="111" y="255"/>
                  </a:lnTo>
                  <a:lnTo>
                    <a:pt x="114" y="256"/>
                  </a:lnTo>
                  <a:lnTo>
                    <a:pt x="116" y="258"/>
                  </a:lnTo>
                  <a:lnTo>
                    <a:pt x="119" y="259"/>
                  </a:lnTo>
                  <a:lnTo>
                    <a:pt x="117" y="259"/>
                  </a:lnTo>
                  <a:lnTo>
                    <a:pt x="117" y="260"/>
                  </a:lnTo>
                  <a:lnTo>
                    <a:pt x="119" y="259"/>
                  </a:lnTo>
                  <a:lnTo>
                    <a:pt x="119" y="259"/>
                  </a:lnTo>
                  <a:lnTo>
                    <a:pt x="119" y="259"/>
                  </a:lnTo>
                  <a:lnTo>
                    <a:pt x="119" y="260"/>
                  </a:lnTo>
                  <a:lnTo>
                    <a:pt x="119" y="262"/>
                  </a:lnTo>
                  <a:lnTo>
                    <a:pt x="117" y="262"/>
                  </a:lnTo>
                  <a:lnTo>
                    <a:pt x="117" y="263"/>
                  </a:lnTo>
                  <a:lnTo>
                    <a:pt x="119" y="263"/>
                  </a:lnTo>
                  <a:lnTo>
                    <a:pt x="120" y="262"/>
                  </a:lnTo>
                  <a:lnTo>
                    <a:pt x="120" y="262"/>
                  </a:lnTo>
                  <a:lnTo>
                    <a:pt x="121" y="262"/>
                  </a:lnTo>
                  <a:lnTo>
                    <a:pt x="120" y="262"/>
                  </a:lnTo>
                  <a:lnTo>
                    <a:pt x="120" y="262"/>
                  </a:lnTo>
                  <a:lnTo>
                    <a:pt x="121" y="260"/>
                  </a:lnTo>
                  <a:lnTo>
                    <a:pt x="121" y="260"/>
                  </a:lnTo>
                  <a:lnTo>
                    <a:pt x="121" y="262"/>
                  </a:lnTo>
                  <a:lnTo>
                    <a:pt x="123" y="262"/>
                  </a:lnTo>
                  <a:lnTo>
                    <a:pt x="123" y="260"/>
                  </a:lnTo>
                  <a:lnTo>
                    <a:pt x="123" y="263"/>
                  </a:lnTo>
                  <a:lnTo>
                    <a:pt x="121" y="264"/>
                  </a:lnTo>
                  <a:lnTo>
                    <a:pt x="123" y="263"/>
                  </a:lnTo>
                  <a:lnTo>
                    <a:pt x="121" y="264"/>
                  </a:lnTo>
                  <a:lnTo>
                    <a:pt x="120" y="265"/>
                  </a:lnTo>
                  <a:lnTo>
                    <a:pt x="119" y="267"/>
                  </a:lnTo>
                  <a:lnTo>
                    <a:pt x="117" y="269"/>
                  </a:lnTo>
                  <a:lnTo>
                    <a:pt x="117" y="269"/>
                  </a:lnTo>
                  <a:lnTo>
                    <a:pt x="117" y="271"/>
                  </a:lnTo>
                  <a:lnTo>
                    <a:pt x="116" y="271"/>
                  </a:lnTo>
                  <a:lnTo>
                    <a:pt x="116" y="271"/>
                  </a:lnTo>
                  <a:lnTo>
                    <a:pt x="116" y="272"/>
                  </a:lnTo>
                  <a:lnTo>
                    <a:pt x="117" y="271"/>
                  </a:lnTo>
                  <a:lnTo>
                    <a:pt x="119" y="269"/>
                  </a:lnTo>
                  <a:lnTo>
                    <a:pt x="120" y="268"/>
                  </a:lnTo>
                  <a:lnTo>
                    <a:pt x="121" y="267"/>
                  </a:lnTo>
                  <a:lnTo>
                    <a:pt x="121" y="267"/>
                  </a:lnTo>
                  <a:lnTo>
                    <a:pt x="123" y="265"/>
                  </a:lnTo>
                  <a:lnTo>
                    <a:pt x="124" y="265"/>
                  </a:lnTo>
                  <a:lnTo>
                    <a:pt x="124" y="265"/>
                  </a:lnTo>
                  <a:lnTo>
                    <a:pt x="124" y="265"/>
                  </a:lnTo>
                  <a:lnTo>
                    <a:pt x="123" y="265"/>
                  </a:lnTo>
                  <a:lnTo>
                    <a:pt x="123" y="267"/>
                  </a:lnTo>
                  <a:lnTo>
                    <a:pt x="123" y="267"/>
                  </a:lnTo>
                  <a:lnTo>
                    <a:pt x="123" y="267"/>
                  </a:lnTo>
                  <a:lnTo>
                    <a:pt x="124" y="267"/>
                  </a:lnTo>
                  <a:lnTo>
                    <a:pt x="124" y="267"/>
                  </a:lnTo>
                  <a:lnTo>
                    <a:pt x="125" y="265"/>
                  </a:lnTo>
                  <a:lnTo>
                    <a:pt x="125" y="265"/>
                  </a:lnTo>
                  <a:lnTo>
                    <a:pt x="127" y="264"/>
                  </a:lnTo>
                  <a:lnTo>
                    <a:pt x="127" y="265"/>
                  </a:lnTo>
                  <a:lnTo>
                    <a:pt x="125" y="267"/>
                  </a:lnTo>
                  <a:lnTo>
                    <a:pt x="127" y="267"/>
                  </a:lnTo>
                  <a:lnTo>
                    <a:pt x="127" y="265"/>
                  </a:lnTo>
                  <a:lnTo>
                    <a:pt x="128" y="265"/>
                  </a:lnTo>
                  <a:lnTo>
                    <a:pt x="128" y="264"/>
                  </a:lnTo>
                  <a:lnTo>
                    <a:pt x="129" y="264"/>
                  </a:lnTo>
                  <a:lnTo>
                    <a:pt x="129" y="264"/>
                  </a:lnTo>
                  <a:lnTo>
                    <a:pt x="129" y="264"/>
                  </a:lnTo>
                  <a:lnTo>
                    <a:pt x="129" y="264"/>
                  </a:lnTo>
                  <a:lnTo>
                    <a:pt x="131" y="264"/>
                  </a:lnTo>
                  <a:lnTo>
                    <a:pt x="129" y="265"/>
                  </a:lnTo>
                  <a:lnTo>
                    <a:pt x="128" y="268"/>
                  </a:lnTo>
                  <a:lnTo>
                    <a:pt x="128" y="269"/>
                  </a:lnTo>
                  <a:lnTo>
                    <a:pt x="128" y="268"/>
                  </a:lnTo>
                  <a:lnTo>
                    <a:pt x="129" y="268"/>
                  </a:lnTo>
                  <a:lnTo>
                    <a:pt x="131" y="267"/>
                  </a:lnTo>
                  <a:lnTo>
                    <a:pt x="132" y="265"/>
                  </a:lnTo>
                  <a:lnTo>
                    <a:pt x="131" y="267"/>
                  </a:lnTo>
                  <a:lnTo>
                    <a:pt x="129" y="268"/>
                  </a:lnTo>
                  <a:lnTo>
                    <a:pt x="131" y="268"/>
                  </a:lnTo>
                  <a:lnTo>
                    <a:pt x="131" y="268"/>
                  </a:lnTo>
                  <a:lnTo>
                    <a:pt x="132" y="268"/>
                  </a:lnTo>
                  <a:lnTo>
                    <a:pt x="132" y="268"/>
                  </a:lnTo>
                  <a:lnTo>
                    <a:pt x="132" y="268"/>
                  </a:lnTo>
                  <a:lnTo>
                    <a:pt x="132" y="269"/>
                  </a:lnTo>
                  <a:lnTo>
                    <a:pt x="133" y="268"/>
                  </a:lnTo>
                  <a:lnTo>
                    <a:pt x="133" y="269"/>
                  </a:lnTo>
                  <a:lnTo>
                    <a:pt x="133" y="271"/>
                  </a:lnTo>
                  <a:lnTo>
                    <a:pt x="133" y="271"/>
                  </a:lnTo>
                  <a:lnTo>
                    <a:pt x="135" y="269"/>
                  </a:lnTo>
                  <a:lnTo>
                    <a:pt x="135" y="269"/>
                  </a:lnTo>
                  <a:lnTo>
                    <a:pt x="135" y="271"/>
                  </a:lnTo>
                  <a:lnTo>
                    <a:pt x="135" y="272"/>
                  </a:lnTo>
                  <a:lnTo>
                    <a:pt x="135" y="272"/>
                  </a:lnTo>
                  <a:lnTo>
                    <a:pt x="136" y="272"/>
                  </a:lnTo>
                  <a:lnTo>
                    <a:pt x="136" y="271"/>
                  </a:lnTo>
                  <a:lnTo>
                    <a:pt x="136" y="269"/>
                  </a:lnTo>
                  <a:lnTo>
                    <a:pt x="136" y="269"/>
                  </a:lnTo>
                  <a:lnTo>
                    <a:pt x="136" y="269"/>
                  </a:lnTo>
                  <a:lnTo>
                    <a:pt x="136" y="269"/>
                  </a:lnTo>
                  <a:lnTo>
                    <a:pt x="136" y="268"/>
                  </a:lnTo>
                  <a:lnTo>
                    <a:pt x="136" y="269"/>
                  </a:lnTo>
                  <a:lnTo>
                    <a:pt x="136" y="269"/>
                  </a:lnTo>
                  <a:lnTo>
                    <a:pt x="137" y="268"/>
                  </a:lnTo>
                  <a:lnTo>
                    <a:pt x="138" y="268"/>
                  </a:lnTo>
                  <a:lnTo>
                    <a:pt x="137" y="269"/>
                  </a:lnTo>
                  <a:lnTo>
                    <a:pt x="138" y="269"/>
                  </a:lnTo>
                  <a:lnTo>
                    <a:pt x="138" y="269"/>
                  </a:lnTo>
                  <a:lnTo>
                    <a:pt x="140" y="268"/>
                  </a:lnTo>
                  <a:lnTo>
                    <a:pt x="138" y="269"/>
                  </a:lnTo>
                  <a:lnTo>
                    <a:pt x="138" y="271"/>
                  </a:lnTo>
                  <a:lnTo>
                    <a:pt x="140" y="269"/>
                  </a:lnTo>
                  <a:lnTo>
                    <a:pt x="140" y="269"/>
                  </a:lnTo>
                  <a:lnTo>
                    <a:pt x="140" y="269"/>
                  </a:lnTo>
                  <a:lnTo>
                    <a:pt x="140" y="271"/>
                  </a:lnTo>
                  <a:lnTo>
                    <a:pt x="140" y="272"/>
                  </a:lnTo>
                  <a:lnTo>
                    <a:pt x="140" y="272"/>
                  </a:lnTo>
                  <a:lnTo>
                    <a:pt x="138" y="272"/>
                  </a:lnTo>
                  <a:lnTo>
                    <a:pt x="138" y="273"/>
                  </a:lnTo>
                  <a:lnTo>
                    <a:pt x="138" y="273"/>
                  </a:lnTo>
                  <a:lnTo>
                    <a:pt x="140" y="273"/>
                  </a:lnTo>
                  <a:lnTo>
                    <a:pt x="141" y="272"/>
                  </a:lnTo>
                  <a:lnTo>
                    <a:pt x="142" y="271"/>
                  </a:lnTo>
                  <a:lnTo>
                    <a:pt x="142" y="271"/>
                  </a:lnTo>
                  <a:lnTo>
                    <a:pt x="142" y="271"/>
                  </a:lnTo>
                  <a:lnTo>
                    <a:pt x="142" y="271"/>
                  </a:lnTo>
                  <a:lnTo>
                    <a:pt x="144" y="271"/>
                  </a:lnTo>
                  <a:lnTo>
                    <a:pt x="141" y="272"/>
                  </a:lnTo>
                  <a:lnTo>
                    <a:pt x="141" y="273"/>
                  </a:lnTo>
                  <a:lnTo>
                    <a:pt x="141" y="275"/>
                  </a:lnTo>
                  <a:lnTo>
                    <a:pt x="142" y="275"/>
                  </a:lnTo>
                  <a:lnTo>
                    <a:pt x="142" y="275"/>
                  </a:lnTo>
                  <a:lnTo>
                    <a:pt x="144" y="273"/>
                  </a:lnTo>
                  <a:lnTo>
                    <a:pt x="144" y="272"/>
                  </a:lnTo>
                  <a:lnTo>
                    <a:pt x="145" y="273"/>
                  </a:lnTo>
                  <a:lnTo>
                    <a:pt x="144" y="275"/>
                  </a:lnTo>
                  <a:lnTo>
                    <a:pt x="145" y="273"/>
                  </a:lnTo>
                  <a:lnTo>
                    <a:pt x="145" y="273"/>
                  </a:lnTo>
                  <a:lnTo>
                    <a:pt x="146" y="272"/>
                  </a:lnTo>
                  <a:lnTo>
                    <a:pt x="146" y="275"/>
                  </a:lnTo>
                  <a:lnTo>
                    <a:pt x="146" y="277"/>
                  </a:lnTo>
                  <a:lnTo>
                    <a:pt x="144" y="279"/>
                  </a:lnTo>
                  <a:lnTo>
                    <a:pt x="145" y="280"/>
                  </a:lnTo>
                  <a:lnTo>
                    <a:pt x="144" y="280"/>
                  </a:lnTo>
                  <a:lnTo>
                    <a:pt x="144" y="281"/>
                  </a:lnTo>
                  <a:lnTo>
                    <a:pt x="144" y="281"/>
                  </a:lnTo>
                  <a:lnTo>
                    <a:pt x="142" y="282"/>
                  </a:lnTo>
                  <a:lnTo>
                    <a:pt x="144" y="282"/>
                  </a:lnTo>
                  <a:lnTo>
                    <a:pt x="145" y="282"/>
                  </a:lnTo>
                  <a:lnTo>
                    <a:pt x="145" y="280"/>
                  </a:lnTo>
                  <a:lnTo>
                    <a:pt x="146" y="279"/>
                  </a:lnTo>
                  <a:lnTo>
                    <a:pt x="148" y="277"/>
                  </a:lnTo>
                  <a:lnTo>
                    <a:pt x="149" y="276"/>
                  </a:lnTo>
                  <a:lnTo>
                    <a:pt x="150" y="276"/>
                  </a:lnTo>
                  <a:lnTo>
                    <a:pt x="150" y="277"/>
                  </a:lnTo>
                  <a:lnTo>
                    <a:pt x="149" y="279"/>
                  </a:lnTo>
                  <a:lnTo>
                    <a:pt x="149" y="280"/>
                  </a:lnTo>
                  <a:lnTo>
                    <a:pt x="149" y="280"/>
                  </a:lnTo>
                  <a:lnTo>
                    <a:pt x="150" y="280"/>
                  </a:lnTo>
                  <a:lnTo>
                    <a:pt x="152" y="280"/>
                  </a:lnTo>
                  <a:lnTo>
                    <a:pt x="152" y="279"/>
                  </a:lnTo>
                  <a:lnTo>
                    <a:pt x="152" y="277"/>
                  </a:lnTo>
                  <a:lnTo>
                    <a:pt x="152" y="277"/>
                  </a:lnTo>
                  <a:lnTo>
                    <a:pt x="153" y="276"/>
                  </a:lnTo>
                  <a:lnTo>
                    <a:pt x="153" y="276"/>
                  </a:lnTo>
                  <a:lnTo>
                    <a:pt x="154" y="276"/>
                  </a:lnTo>
                  <a:lnTo>
                    <a:pt x="153" y="277"/>
                  </a:lnTo>
                  <a:lnTo>
                    <a:pt x="153" y="279"/>
                  </a:lnTo>
                  <a:lnTo>
                    <a:pt x="153" y="280"/>
                  </a:lnTo>
                  <a:lnTo>
                    <a:pt x="152" y="281"/>
                  </a:lnTo>
                  <a:lnTo>
                    <a:pt x="152" y="280"/>
                  </a:lnTo>
                  <a:lnTo>
                    <a:pt x="152" y="280"/>
                  </a:lnTo>
                  <a:lnTo>
                    <a:pt x="152" y="280"/>
                  </a:lnTo>
                  <a:lnTo>
                    <a:pt x="150" y="281"/>
                  </a:lnTo>
                  <a:lnTo>
                    <a:pt x="150" y="282"/>
                  </a:lnTo>
                  <a:lnTo>
                    <a:pt x="150" y="284"/>
                  </a:lnTo>
                  <a:lnTo>
                    <a:pt x="152" y="284"/>
                  </a:lnTo>
                  <a:lnTo>
                    <a:pt x="153" y="282"/>
                  </a:lnTo>
                  <a:lnTo>
                    <a:pt x="153" y="282"/>
                  </a:lnTo>
                  <a:lnTo>
                    <a:pt x="153" y="281"/>
                  </a:lnTo>
                  <a:lnTo>
                    <a:pt x="153" y="281"/>
                  </a:lnTo>
                  <a:lnTo>
                    <a:pt x="153" y="281"/>
                  </a:lnTo>
                  <a:lnTo>
                    <a:pt x="153" y="280"/>
                  </a:lnTo>
                  <a:lnTo>
                    <a:pt x="154" y="280"/>
                  </a:lnTo>
                  <a:lnTo>
                    <a:pt x="154" y="281"/>
                  </a:lnTo>
                  <a:lnTo>
                    <a:pt x="154" y="281"/>
                  </a:lnTo>
                  <a:lnTo>
                    <a:pt x="154" y="281"/>
                  </a:lnTo>
                  <a:lnTo>
                    <a:pt x="155" y="280"/>
                  </a:lnTo>
                  <a:lnTo>
                    <a:pt x="155" y="280"/>
                  </a:lnTo>
                  <a:lnTo>
                    <a:pt x="155" y="279"/>
                  </a:lnTo>
                  <a:lnTo>
                    <a:pt x="155" y="277"/>
                  </a:lnTo>
                  <a:lnTo>
                    <a:pt x="157" y="276"/>
                  </a:lnTo>
                  <a:lnTo>
                    <a:pt x="157" y="277"/>
                  </a:lnTo>
                  <a:lnTo>
                    <a:pt x="157" y="279"/>
                  </a:lnTo>
                  <a:lnTo>
                    <a:pt x="158" y="277"/>
                  </a:lnTo>
                  <a:lnTo>
                    <a:pt x="158" y="276"/>
                  </a:lnTo>
                  <a:lnTo>
                    <a:pt x="159" y="277"/>
                  </a:lnTo>
                  <a:lnTo>
                    <a:pt x="159" y="280"/>
                  </a:lnTo>
                  <a:lnTo>
                    <a:pt x="158" y="280"/>
                  </a:lnTo>
                  <a:lnTo>
                    <a:pt x="158" y="280"/>
                  </a:lnTo>
                  <a:lnTo>
                    <a:pt x="157" y="280"/>
                  </a:lnTo>
                  <a:lnTo>
                    <a:pt x="157" y="280"/>
                  </a:lnTo>
                  <a:lnTo>
                    <a:pt x="155" y="281"/>
                  </a:lnTo>
                  <a:lnTo>
                    <a:pt x="157" y="281"/>
                  </a:lnTo>
                  <a:lnTo>
                    <a:pt x="158" y="281"/>
                  </a:lnTo>
                  <a:lnTo>
                    <a:pt x="158" y="281"/>
                  </a:lnTo>
                  <a:lnTo>
                    <a:pt x="158" y="281"/>
                  </a:lnTo>
                  <a:lnTo>
                    <a:pt x="158" y="282"/>
                  </a:lnTo>
                  <a:lnTo>
                    <a:pt x="157" y="282"/>
                  </a:lnTo>
                  <a:lnTo>
                    <a:pt x="158" y="284"/>
                  </a:lnTo>
                  <a:lnTo>
                    <a:pt x="158" y="285"/>
                  </a:lnTo>
                  <a:lnTo>
                    <a:pt x="159" y="284"/>
                  </a:lnTo>
                  <a:lnTo>
                    <a:pt x="159" y="284"/>
                  </a:lnTo>
                  <a:lnTo>
                    <a:pt x="159" y="282"/>
                  </a:lnTo>
                  <a:lnTo>
                    <a:pt x="161" y="281"/>
                  </a:lnTo>
                  <a:lnTo>
                    <a:pt x="162" y="281"/>
                  </a:lnTo>
                  <a:lnTo>
                    <a:pt x="163" y="281"/>
                  </a:lnTo>
                  <a:lnTo>
                    <a:pt x="163" y="281"/>
                  </a:lnTo>
                  <a:lnTo>
                    <a:pt x="163" y="282"/>
                  </a:lnTo>
                  <a:lnTo>
                    <a:pt x="163" y="282"/>
                  </a:lnTo>
                  <a:lnTo>
                    <a:pt x="165" y="282"/>
                  </a:lnTo>
                  <a:lnTo>
                    <a:pt x="165" y="284"/>
                  </a:lnTo>
                  <a:lnTo>
                    <a:pt x="163" y="284"/>
                  </a:lnTo>
                  <a:lnTo>
                    <a:pt x="163" y="282"/>
                  </a:lnTo>
                  <a:lnTo>
                    <a:pt x="162" y="282"/>
                  </a:lnTo>
                  <a:lnTo>
                    <a:pt x="159" y="284"/>
                  </a:lnTo>
                  <a:lnTo>
                    <a:pt x="159" y="285"/>
                  </a:lnTo>
                  <a:lnTo>
                    <a:pt x="159" y="285"/>
                  </a:lnTo>
                  <a:lnTo>
                    <a:pt x="158" y="285"/>
                  </a:lnTo>
                  <a:lnTo>
                    <a:pt x="158" y="285"/>
                  </a:lnTo>
                  <a:lnTo>
                    <a:pt x="157" y="285"/>
                  </a:lnTo>
                  <a:lnTo>
                    <a:pt x="158" y="286"/>
                  </a:lnTo>
                  <a:lnTo>
                    <a:pt x="158" y="288"/>
                  </a:lnTo>
                  <a:lnTo>
                    <a:pt x="157" y="289"/>
                  </a:lnTo>
                  <a:lnTo>
                    <a:pt x="157" y="290"/>
                  </a:lnTo>
                  <a:lnTo>
                    <a:pt x="158" y="290"/>
                  </a:lnTo>
                  <a:lnTo>
                    <a:pt x="158" y="290"/>
                  </a:lnTo>
                  <a:lnTo>
                    <a:pt x="158" y="289"/>
                  </a:lnTo>
                  <a:lnTo>
                    <a:pt x="159" y="288"/>
                  </a:lnTo>
                  <a:lnTo>
                    <a:pt x="159" y="286"/>
                  </a:lnTo>
                  <a:lnTo>
                    <a:pt x="161" y="288"/>
                  </a:lnTo>
                  <a:lnTo>
                    <a:pt x="162" y="286"/>
                  </a:lnTo>
                  <a:lnTo>
                    <a:pt x="163" y="286"/>
                  </a:lnTo>
                  <a:lnTo>
                    <a:pt x="163" y="286"/>
                  </a:lnTo>
                  <a:lnTo>
                    <a:pt x="163" y="288"/>
                  </a:lnTo>
                  <a:lnTo>
                    <a:pt x="162" y="289"/>
                  </a:lnTo>
                  <a:lnTo>
                    <a:pt x="166" y="289"/>
                  </a:lnTo>
                  <a:lnTo>
                    <a:pt x="167" y="290"/>
                  </a:lnTo>
                  <a:lnTo>
                    <a:pt x="169" y="289"/>
                  </a:lnTo>
                  <a:lnTo>
                    <a:pt x="169" y="289"/>
                  </a:lnTo>
                  <a:lnTo>
                    <a:pt x="170" y="289"/>
                  </a:lnTo>
                  <a:lnTo>
                    <a:pt x="170" y="289"/>
                  </a:lnTo>
                  <a:lnTo>
                    <a:pt x="169" y="292"/>
                  </a:lnTo>
                  <a:lnTo>
                    <a:pt x="170" y="292"/>
                  </a:lnTo>
                  <a:lnTo>
                    <a:pt x="170" y="292"/>
                  </a:lnTo>
                  <a:lnTo>
                    <a:pt x="170" y="293"/>
                  </a:lnTo>
                  <a:lnTo>
                    <a:pt x="170" y="293"/>
                  </a:lnTo>
                  <a:lnTo>
                    <a:pt x="170" y="294"/>
                  </a:lnTo>
                  <a:lnTo>
                    <a:pt x="172" y="293"/>
                  </a:lnTo>
                  <a:lnTo>
                    <a:pt x="175" y="292"/>
                  </a:lnTo>
                  <a:lnTo>
                    <a:pt x="176" y="293"/>
                  </a:lnTo>
                  <a:lnTo>
                    <a:pt x="178" y="294"/>
                  </a:lnTo>
                  <a:lnTo>
                    <a:pt x="179" y="293"/>
                  </a:lnTo>
                  <a:lnTo>
                    <a:pt x="180" y="293"/>
                  </a:lnTo>
                  <a:lnTo>
                    <a:pt x="180" y="296"/>
                  </a:lnTo>
                  <a:lnTo>
                    <a:pt x="180" y="297"/>
                  </a:lnTo>
                  <a:lnTo>
                    <a:pt x="180" y="298"/>
                  </a:lnTo>
                  <a:lnTo>
                    <a:pt x="180" y="298"/>
                  </a:lnTo>
                  <a:lnTo>
                    <a:pt x="180" y="297"/>
                  </a:lnTo>
                  <a:lnTo>
                    <a:pt x="180" y="297"/>
                  </a:lnTo>
                  <a:lnTo>
                    <a:pt x="182" y="296"/>
                  </a:lnTo>
                  <a:lnTo>
                    <a:pt x="182" y="297"/>
                  </a:lnTo>
                  <a:lnTo>
                    <a:pt x="182" y="297"/>
                  </a:lnTo>
                  <a:lnTo>
                    <a:pt x="182" y="297"/>
                  </a:lnTo>
                  <a:lnTo>
                    <a:pt x="183" y="298"/>
                  </a:lnTo>
                  <a:lnTo>
                    <a:pt x="184" y="298"/>
                  </a:lnTo>
                  <a:lnTo>
                    <a:pt x="186" y="296"/>
                  </a:lnTo>
                  <a:lnTo>
                    <a:pt x="184" y="298"/>
                  </a:lnTo>
                  <a:lnTo>
                    <a:pt x="184" y="298"/>
                  </a:lnTo>
                  <a:lnTo>
                    <a:pt x="184" y="298"/>
                  </a:lnTo>
                  <a:lnTo>
                    <a:pt x="184" y="300"/>
                  </a:lnTo>
                  <a:lnTo>
                    <a:pt x="184" y="301"/>
                  </a:lnTo>
                  <a:lnTo>
                    <a:pt x="184" y="301"/>
                  </a:lnTo>
                  <a:lnTo>
                    <a:pt x="186" y="301"/>
                  </a:lnTo>
                  <a:lnTo>
                    <a:pt x="187" y="301"/>
                  </a:lnTo>
                  <a:lnTo>
                    <a:pt x="187" y="301"/>
                  </a:lnTo>
                  <a:lnTo>
                    <a:pt x="187" y="300"/>
                  </a:lnTo>
                  <a:lnTo>
                    <a:pt x="188" y="298"/>
                  </a:lnTo>
                  <a:lnTo>
                    <a:pt x="189" y="300"/>
                  </a:lnTo>
                  <a:lnTo>
                    <a:pt x="191" y="300"/>
                  </a:lnTo>
                  <a:lnTo>
                    <a:pt x="192" y="300"/>
                  </a:lnTo>
                  <a:lnTo>
                    <a:pt x="191" y="301"/>
                  </a:lnTo>
                  <a:lnTo>
                    <a:pt x="192" y="301"/>
                  </a:lnTo>
                  <a:lnTo>
                    <a:pt x="192" y="302"/>
                  </a:lnTo>
                  <a:lnTo>
                    <a:pt x="193" y="302"/>
                  </a:lnTo>
                  <a:lnTo>
                    <a:pt x="189" y="305"/>
                  </a:lnTo>
                  <a:lnTo>
                    <a:pt x="191" y="305"/>
                  </a:lnTo>
                  <a:lnTo>
                    <a:pt x="191" y="303"/>
                  </a:lnTo>
                  <a:lnTo>
                    <a:pt x="191" y="302"/>
                  </a:lnTo>
                  <a:lnTo>
                    <a:pt x="191" y="301"/>
                  </a:lnTo>
                  <a:lnTo>
                    <a:pt x="189" y="301"/>
                  </a:lnTo>
                  <a:lnTo>
                    <a:pt x="188" y="302"/>
                  </a:lnTo>
                  <a:lnTo>
                    <a:pt x="189" y="302"/>
                  </a:lnTo>
                  <a:lnTo>
                    <a:pt x="189" y="302"/>
                  </a:lnTo>
                  <a:lnTo>
                    <a:pt x="189" y="303"/>
                  </a:lnTo>
                  <a:lnTo>
                    <a:pt x="189" y="303"/>
                  </a:lnTo>
                  <a:lnTo>
                    <a:pt x="188" y="305"/>
                  </a:lnTo>
                  <a:lnTo>
                    <a:pt x="188" y="305"/>
                  </a:lnTo>
                  <a:lnTo>
                    <a:pt x="188" y="306"/>
                  </a:lnTo>
                  <a:lnTo>
                    <a:pt x="187" y="306"/>
                  </a:lnTo>
                  <a:lnTo>
                    <a:pt x="187" y="305"/>
                  </a:lnTo>
                  <a:lnTo>
                    <a:pt x="187" y="303"/>
                  </a:lnTo>
                  <a:lnTo>
                    <a:pt x="186" y="305"/>
                  </a:lnTo>
                  <a:lnTo>
                    <a:pt x="186" y="306"/>
                  </a:lnTo>
                  <a:lnTo>
                    <a:pt x="184" y="305"/>
                  </a:lnTo>
                  <a:lnTo>
                    <a:pt x="183" y="305"/>
                  </a:lnTo>
                  <a:lnTo>
                    <a:pt x="183" y="305"/>
                  </a:lnTo>
                  <a:lnTo>
                    <a:pt x="182" y="305"/>
                  </a:lnTo>
                  <a:lnTo>
                    <a:pt x="180" y="305"/>
                  </a:lnTo>
                  <a:lnTo>
                    <a:pt x="179" y="305"/>
                  </a:lnTo>
                  <a:lnTo>
                    <a:pt x="182" y="303"/>
                  </a:lnTo>
                  <a:lnTo>
                    <a:pt x="183" y="301"/>
                  </a:lnTo>
                  <a:lnTo>
                    <a:pt x="183" y="301"/>
                  </a:lnTo>
                  <a:lnTo>
                    <a:pt x="182" y="301"/>
                  </a:lnTo>
                  <a:lnTo>
                    <a:pt x="182" y="300"/>
                  </a:lnTo>
                  <a:lnTo>
                    <a:pt x="180" y="302"/>
                  </a:lnTo>
                  <a:lnTo>
                    <a:pt x="179" y="303"/>
                  </a:lnTo>
                  <a:lnTo>
                    <a:pt x="178" y="303"/>
                  </a:lnTo>
                  <a:lnTo>
                    <a:pt x="179" y="302"/>
                  </a:lnTo>
                  <a:lnTo>
                    <a:pt x="178" y="303"/>
                  </a:lnTo>
                  <a:lnTo>
                    <a:pt x="176" y="305"/>
                  </a:lnTo>
                  <a:lnTo>
                    <a:pt x="175" y="305"/>
                  </a:lnTo>
                  <a:lnTo>
                    <a:pt x="171" y="302"/>
                  </a:lnTo>
                  <a:lnTo>
                    <a:pt x="169" y="302"/>
                  </a:lnTo>
                  <a:lnTo>
                    <a:pt x="169" y="300"/>
                  </a:lnTo>
                  <a:lnTo>
                    <a:pt x="167" y="301"/>
                  </a:lnTo>
                  <a:lnTo>
                    <a:pt x="166" y="301"/>
                  </a:lnTo>
                  <a:lnTo>
                    <a:pt x="165" y="301"/>
                  </a:lnTo>
                  <a:lnTo>
                    <a:pt x="163" y="301"/>
                  </a:lnTo>
                  <a:lnTo>
                    <a:pt x="162" y="301"/>
                  </a:lnTo>
                  <a:lnTo>
                    <a:pt x="161" y="300"/>
                  </a:lnTo>
                  <a:lnTo>
                    <a:pt x="159" y="300"/>
                  </a:lnTo>
                  <a:lnTo>
                    <a:pt x="158" y="300"/>
                  </a:lnTo>
                  <a:lnTo>
                    <a:pt x="158" y="298"/>
                  </a:lnTo>
                  <a:lnTo>
                    <a:pt x="153" y="297"/>
                  </a:lnTo>
                  <a:lnTo>
                    <a:pt x="149" y="297"/>
                  </a:lnTo>
                  <a:lnTo>
                    <a:pt x="145" y="294"/>
                  </a:lnTo>
                  <a:lnTo>
                    <a:pt x="146" y="293"/>
                  </a:lnTo>
                  <a:lnTo>
                    <a:pt x="146" y="293"/>
                  </a:lnTo>
                  <a:lnTo>
                    <a:pt x="146" y="293"/>
                  </a:lnTo>
                  <a:lnTo>
                    <a:pt x="146" y="292"/>
                  </a:lnTo>
                  <a:lnTo>
                    <a:pt x="146" y="292"/>
                  </a:lnTo>
                  <a:lnTo>
                    <a:pt x="145" y="293"/>
                  </a:lnTo>
                  <a:lnTo>
                    <a:pt x="145" y="293"/>
                  </a:lnTo>
                  <a:lnTo>
                    <a:pt x="144" y="294"/>
                  </a:lnTo>
                  <a:lnTo>
                    <a:pt x="142" y="294"/>
                  </a:lnTo>
                  <a:lnTo>
                    <a:pt x="141" y="293"/>
                  </a:lnTo>
                  <a:lnTo>
                    <a:pt x="140" y="293"/>
                  </a:lnTo>
                  <a:lnTo>
                    <a:pt x="138" y="293"/>
                  </a:lnTo>
                  <a:lnTo>
                    <a:pt x="136" y="293"/>
                  </a:lnTo>
                  <a:lnTo>
                    <a:pt x="137" y="292"/>
                  </a:lnTo>
                  <a:lnTo>
                    <a:pt x="135" y="292"/>
                  </a:lnTo>
                  <a:lnTo>
                    <a:pt x="133" y="292"/>
                  </a:lnTo>
                  <a:lnTo>
                    <a:pt x="133" y="290"/>
                  </a:lnTo>
                  <a:lnTo>
                    <a:pt x="132" y="289"/>
                  </a:lnTo>
                  <a:lnTo>
                    <a:pt x="132" y="288"/>
                  </a:lnTo>
                  <a:lnTo>
                    <a:pt x="132" y="288"/>
                  </a:lnTo>
                  <a:lnTo>
                    <a:pt x="131" y="286"/>
                  </a:lnTo>
                  <a:lnTo>
                    <a:pt x="129" y="288"/>
                  </a:lnTo>
                  <a:lnTo>
                    <a:pt x="128" y="288"/>
                  </a:lnTo>
                  <a:lnTo>
                    <a:pt x="125" y="288"/>
                  </a:lnTo>
                  <a:lnTo>
                    <a:pt x="124" y="286"/>
                  </a:lnTo>
                  <a:lnTo>
                    <a:pt x="123" y="285"/>
                  </a:lnTo>
                  <a:lnTo>
                    <a:pt x="119" y="284"/>
                  </a:lnTo>
                  <a:lnTo>
                    <a:pt x="116" y="282"/>
                  </a:lnTo>
                  <a:lnTo>
                    <a:pt x="114" y="281"/>
                  </a:lnTo>
                  <a:lnTo>
                    <a:pt x="111" y="280"/>
                  </a:lnTo>
                  <a:lnTo>
                    <a:pt x="108" y="279"/>
                  </a:lnTo>
                  <a:lnTo>
                    <a:pt x="108" y="277"/>
                  </a:lnTo>
                  <a:lnTo>
                    <a:pt x="106" y="277"/>
                  </a:lnTo>
                  <a:lnTo>
                    <a:pt x="102" y="275"/>
                  </a:lnTo>
                  <a:lnTo>
                    <a:pt x="99" y="273"/>
                  </a:lnTo>
                  <a:lnTo>
                    <a:pt x="98" y="271"/>
                  </a:lnTo>
                  <a:lnTo>
                    <a:pt x="95" y="269"/>
                  </a:lnTo>
                  <a:lnTo>
                    <a:pt x="97" y="268"/>
                  </a:lnTo>
                  <a:lnTo>
                    <a:pt x="97" y="267"/>
                  </a:lnTo>
                  <a:lnTo>
                    <a:pt x="94" y="267"/>
                  </a:lnTo>
                  <a:lnTo>
                    <a:pt x="93" y="268"/>
                  </a:lnTo>
                  <a:lnTo>
                    <a:pt x="93" y="267"/>
                  </a:lnTo>
                  <a:lnTo>
                    <a:pt x="91" y="267"/>
                  </a:lnTo>
                  <a:lnTo>
                    <a:pt x="90" y="267"/>
                  </a:lnTo>
                  <a:lnTo>
                    <a:pt x="90" y="265"/>
                  </a:lnTo>
                  <a:lnTo>
                    <a:pt x="90" y="264"/>
                  </a:lnTo>
                  <a:lnTo>
                    <a:pt x="90" y="264"/>
                  </a:lnTo>
                  <a:lnTo>
                    <a:pt x="89" y="264"/>
                  </a:lnTo>
                  <a:lnTo>
                    <a:pt x="87" y="264"/>
                  </a:lnTo>
                  <a:lnTo>
                    <a:pt x="86" y="262"/>
                  </a:lnTo>
                  <a:lnTo>
                    <a:pt x="85" y="260"/>
                  </a:lnTo>
                  <a:lnTo>
                    <a:pt x="83" y="260"/>
                  </a:lnTo>
                  <a:lnTo>
                    <a:pt x="83" y="259"/>
                  </a:lnTo>
                  <a:lnTo>
                    <a:pt x="83" y="258"/>
                  </a:lnTo>
                  <a:lnTo>
                    <a:pt x="83" y="258"/>
                  </a:lnTo>
                  <a:lnTo>
                    <a:pt x="82" y="258"/>
                  </a:lnTo>
                  <a:lnTo>
                    <a:pt x="82" y="256"/>
                  </a:lnTo>
                  <a:lnTo>
                    <a:pt x="81" y="258"/>
                  </a:lnTo>
                  <a:lnTo>
                    <a:pt x="80" y="259"/>
                  </a:lnTo>
                  <a:lnTo>
                    <a:pt x="80" y="256"/>
                  </a:lnTo>
                  <a:lnTo>
                    <a:pt x="78" y="255"/>
                  </a:lnTo>
                  <a:lnTo>
                    <a:pt x="77" y="254"/>
                  </a:lnTo>
                  <a:lnTo>
                    <a:pt x="76" y="252"/>
                  </a:lnTo>
                  <a:lnTo>
                    <a:pt x="74" y="251"/>
                  </a:lnTo>
                  <a:lnTo>
                    <a:pt x="73" y="251"/>
                  </a:lnTo>
                  <a:lnTo>
                    <a:pt x="73" y="251"/>
                  </a:lnTo>
                  <a:lnTo>
                    <a:pt x="72" y="250"/>
                  </a:lnTo>
                  <a:lnTo>
                    <a:pt x="70" y="248"/>
                  </a:lnTo>
                  <a:lnTo>
                    <a:pt x="69" y="247"/>
                  </a:lnTo>
                  <a:lnTo>
                    <a:pt x="68" y="246"/>
                  </a:lnTo>
                  <a:lnTo>
                    <a:pt x="69" y="246"/>
                  </a:lnTo>
                  <a:lnTo>
                    <a:pt x="69" y="246"/>
                  </a:lnTo>
                  <a:lnTo>
                    <a:pt x="69" y="245"/>
                  </a:lnTo>
                  <a:lnTo>
                    <a:pt x="69" y="245"/>
                  </a:lnTo>
                  <a:lnTo>
                    <a:pt x="68" y="245"/>
                  </a:lnTo>
                  <a:lnTo>
                    <a:pt x="68" y="246"/>
                  </a:lnTo>
                  <a:lnTo>
                    <a:pt x="65" y="243"/>
                  </a:lnTo>
                  <a:lnTo>
                    <a:pt x="64" y="242"/>
                  </a:lnTo>
                  <a:lnTo>
                    <a:pt x="63" y="239"/>
                  </a:lnTo>
                  <a:lnTo>
                    <a:pt x="63" y="237"/>
                  </a:lnTo>
                  <a:lnTo>
                    <a:pt x="61" y="235"/>
                  </a:lnTo>
                  <a:lnTo>
                    <a:pt x="57" y="231"/>
                  </a:lnTo>
                  <a:lnTo>
                    <a:pt x="55" y="228"/>
                  </a:lnTo>
                  <a:lnTo>
                    <a:pt x="52" y="224"/>
                  </a:lnTo>
                  <a:lnTo>
                    <a:pt x="49" y="220"/>
                  </a:lnTo>
                  <a:lnTo>
                    <a:pt x="49" y="220"/>
                  </a:lnTo>
                  <a:lnTo>
                    <a:pt x="48" y="220"/>
                  </a:lnTo>
                  <a:lnTo>
                    <a:pt x="48" y="218"/>
                  </a:lnTo>
                  <a:lnTo>
                    <a:pt x="48" y="217"/>
                  </a:lnTo>
                  <a:lnTo>
                    <a:pt x="47" y="216"/>
                  </a:lnTo>
                  <a:lnTo>
                    <a:pt x="47" y="214"/>
                  </a:lnTo>
                  <a:lnTo>
                    <a:pt x="45" y="214"/>
                  </a:lnTo>
                  <a:lnTo>
                    <a:pt x="45" y="214"/>
                  </a:lnTo>
                  <a:lnTo>
                    <a:pt x="45" y="213"/>
                  </a:lnTo>
                  <a:lnTo>
                    <a:pt x="45" y="213"/>
                  </a:lnTo>
                  <a:lnTo>
                    <a:pt x="44" y="212"/>
                  </a:lnTo>
                  <a:lnTo>
                    <a:pt x="44" y="210"/>
                  </a:lnTo>
                  <a:lnTo>
                    <a:pt x="44" y="209"/>
                  </a:lnTo>
                  <a:lnTo>
                    <a:pt x="43" y="208"/>
                  </a:lnTo>
                  <a:lnTo>
                    <a:pt x="43" y="207"/>
                  </a:lnTo>
                  <a:lnTo>
                    <a:pt x="42" y="205"/>
                  </a:lnTo>
                  <a:lnTo>
                    <a:pt x="42" y="204"/>
                  </a:lnTo>
                  <a:lnTo>
                    <a:pt x="40" y="203"/>
                  </a:lnTo>
                  <a:lnTo>
                    <a:pt x="40" y="200"/>
                  </a:lnTo>
                  <a:lnTo>
                    <a:pt x="40" y="201"/>
                  </a:lnTo>
                  <a:lnTo>
                    <a:pt x="42" y="201"/>
                  </a:lnTo>
                  <a:lnTo>
                    <a:pt x="42" y="200"/>
                  </a:lnTo>
                  <a:lnTo>
                    <a:pt x="40" y="200"/>
                  </a:lnTo>
                  <a:lnTo>
                    <a:pt x="39" y="200"/>
                  </a:lnTo>
                  <a:lnTo>
                    <a:pt x="39" y="199"/>
                  </a:lnTo>
                  <a:lnTo>
                    <a:pt x="40" y="197"/>
                  </a:lnTo>
                  <a:lnTo>
                    <a:pt x="40" y="197"/>
                  </a:lnTo>
                  <a:lnTo>
                    <a:pt x="39" y="199"/>
                  </a:lnTo>
                  <a:lnTo>
                    <a:pt x="39" y="199"/>
                  </a:lnTo>
                  <a:lnTo>
                    <a:pt x="38" y="195"/>
                  </a:lnTo>
                  <a:lnTo>
                    <a:pt x="35" y="191"/>
                  </a:lnTo>
                  <a:lnTo>
                    <a:pt x="32" y="187"/>
                  </a:lnTo>
                  <a:lnTo>
                    <a:pt x="30" y="184"/>
                  </a:lnTo>
                  <a:lnTo>
                    <a:pt x="30" y="182"/>
                  </a:lnTo>
                  <a:lnTo>
                    <a:pt x="31" y="182"/>
                  </a:lnTo>
                  <a:lnTo>
                    <a:pt x="32" y="180"/>
                  </a:lnTo>
                  <a:lnTo>
                    <a:pt x="32" y="180"/>
                  </a:lnTo>
                  <a:lnTo>
                    <a:pt x="32" y="180"/>
                  </a:lnTo>
                  <a:lnTo>
                    <a:pt x="31" y="179"/>
                  </a:lnTo>
                  <a:lnTo>
                    <a:pt x="31" y="179"/>
                  </a:lnTo>
                  <a:lnTo>
                    <a:pt x="31" y="179"/>
                  </a:lnTo>
                  <a:lnTo>
                    <a:pt x="31" y="179"/>
                  </a:lnTo>
                  <a:lnTo>
                    <a:pt x="31" y="179"/>
                  </a:lnTo>
                  <a:lnTo>
                    <a:pt x="31" y="178"/>
                  </a:lnTo>
                  <a:lnTo>
                    <a:pt x="32" y="176"/>
                  </a:lnTo>
                  <a:lnTo>
                    <a:pt x="32" y="176"/>
                  </a:lnTo>
                  <a:lnTo>
                    <a:pt x="32" y="176"/>
                  </a:lnTo>
                  <a:lnTo>
                    <a:pt x="31" y="176"/>
                  </a:lnTo>
                  <a:lnTo>
                    <a:pt x="30" y="176"/>
                  </a:lnTo>
                  <a:lnTo>
                    <a:pt x="30" y="176"/>
                  </a:lnTo>
                  <a:lnTo>
                    <a:pt x="30" y="176"/>
                  </a:lnTo>
                  <a:lnTo>
                    <a:pt x="30" y="175"/>
                  </a:lnTo>
                  <a:lnTo>
                    <a:pt x="30" y="174"/>
                  </a:lnTo>
                  <a:lnTo>
                    <a:pt x="30" y="173"/>
                  </a:lnTo>
                  <a:lnTo>
                    <a:pt x="28" y="171"/>
                  </a:lnTo>
                  <a:lnTo>
                    <a:pt x="30" y="171"/>
                  </a:lnTo>
                  <a:lnTo>
                    <a:pt x="28" y="170"/>
                  </a:lnTo>
                  <a:lnTo>
                    <a:pt x="27" y="169"/>
                  </a:lnTo>
                  <a:lnTo>
                    <a:pt x="26" y="167"/>
                  </a:lnTo>
                  <a:lnTo>
                    <a:pt x="25" y="167"/>
                  </a:lnTo>
                  <a:lnTo>
                    <a:pt x="23" y="166"/>
                  </a:lnTo>
                  <a:lnTo>
                    <a:pt x="15" y="149"/>
                  </a:lnTo>
                  <a:lnTo>
                    <a:pt x="9" y="131"/>
                  </a:lnTo>
                  <a:lnTo>
                    <a:pt x="6" y="112"/>
                  </a:lnTo>
                  <a:lnTo>
                    <a:pt x="4" y="94"/>
                  </a:lnTo>
                  <a:lnTo>
                    <a:pt x="5" y="93"/>
                  </a:lnTo>
                  <a:lnTo>
                    <a:pt x="6" y="91"/>
                  </a:lnTo>
                  <a:lnTo>
                    <a:pt x="6" y="90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6" y="87"/>
                  </a:lnTo>
                  <a:lnTo>
                    <a:pt x="5" y="87"/>
                  </a:lnTo>
                  <a:lnTo>
                    <a:pt x="5" y="86"/>
                  </a:lnTo>
                  <a:lnTo>
                    <a:pt x="5" y="86"/>
                  </a:lnTo>
                  <a:lnTo>
                    <a:pt x="4" y="85"/>
                  </a:lnTo>
                  <a:lnTo>
                    <a:pt x="2" y="78"/>
                  </a:lnTo>
                  <a:lnTo>
                    <a:pt x="2" y="72"/>
                  </a:lnTo>
                  <a:lnTo>
                    <a:pt x="2" y="73"/>
                  </a:lnTo>
                  <a:lnTo>
                    <a:pt x="4" y="73"/>
                  </a:lnTo>
                  <a:lnTo>
                    <a:pt x="4" y="72"/>
                  </a:lnTo>
                  <a:lnTo>
                    <a:pt x="2" y="72"/>
                  </a:lnTo>
                  <a:lnTo>
                    <a:pt x="4" y="70"/>
                  </a:lnTo>
                  <a:lnTo>
                    <a:pt x="2" y="70"/>
                  </a:lnTo>
                  <a:lnTo>
                    <a:pt x="1" y="70"/>
                  </a:lnTo>
                  <a:lnTo>
                    <a:pt x="1" y="70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2" y="35"/>
                  </a:lnTo>
                  <a:lnTo>
                    <a:pt x="2" y="32"/>
                  </a:lnTo>
                  <a:lnTo>
                    <a:pt x="2" y="29"/>
                  </a:lnTo>
                  <a:lnTo>
                    <a:pt x="2" y="26"/>
                  </a:lnTo>
                  <a:lnTo>
                    <a:pt x="8" y="13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9" name="Freeform 258"/>
            <p:cNvSpPr>
              <a:spLocks noEditPoints="1"/>
            </p:cNvSpPr>
            <p:nvPr/>
          </p:nvSpPr>
          <p:spPr bwMode="auto">
            <a:xfrm>
              <a:off x="8680450" y="3886200"/>
              <a:ext cx="57150" cy="80963"/>
            </a:xfrm>
            <a:custGeom>
              <a:avLst/>
              <a:gdLst>
                <a:gd name="T0" fmla="*/ 20 w 36"/>
                <a:gd name="T1" fmla="*/ 3 h 51"/>
                <a:gd name="T2" fmla="*/ 21 w 36"/>
                <a:gd name="T3" fmla="*/ 1 h 51"/>
                <a:gd name="T4" fmla="*/ 29 w 36"/>
                <a:gd name="T5" fmla="*/ 9 h 51"/>
                <a:gd name="T6" fmla="*/ 25 w 36"/>
                <a:gd name="T7" fmla="*/ 4 h 51"/>
                <a:gd name="T8" fmla="*/ 30 w 36"/>
                <a:gd name="T9" fmla="*/ 5 h 51"/>
                <a:gd name="T10" fmla="*/ 33 w 36"/>
                <a:gd name="T11" fmla="*/ 7 h 51"/>
                <a:gd name="T12" fmla="*/ 36 w 36"/>
                <a:gd name="T13" fmla="*/ 9 h 51"/>
                <a:gd name="T14" fmla="*/ 34 w 36"/>
                <a:gd name="T15" fmla="*/ 9 h 51"/>
                <a:gd name="T16" fmla="*/ 34 w 36"/>
                <a:gd name="T17" fmla="*/ 11 h 51"/>
                <a:gd name="T18" fmla="*/ 36 w 36"/>
                <a:gd name="T19" fmla="*/ 13 h 51"/>
                <a:gd name="T20" fmla="*/ 34 w 36"/>
                <a:gd name="T21" fmla="*/ 16 h 51"/>
                <a:gd name="T22" fmla="*/ 36 w 36"/>
                <a:gd name="T23" fmla="*/ 17 h 51"/>
                <a:gd name="T24" fmla="*/ 33 w 36"/>
                <a:gd name="T25" fmla="*/ 21 h 51"/>
                <a:gd name="T26" fmla="*/ 33 w 36"/>
                <a:gd name="T27" fmla="*/ 24 h 51"/>
                <a:gd name="T28" fmla="*/ 33 w 36"/>
                <a:gd name="T29" fmla="*/ 26 h 51"/>
                <a:gd name="T30" fmla="*/ 32 w 36"/>
                <a:gd name="T31" fmla="*/ 30 h 51"/>
                <a:gd name="T32" fmla="*/ 29 w 36"/>
                <a:gd name="T33" fmla="*/ 32 h 51"/>
                <a:gd name="T34" fmla="*/ 28 w 36"/>
                <a:gd name="T35" fmla="*/ 34 h 51"/>
                <a:gd name="T36" fmla="*/ 26 w 36"/>
                <a:gd name="T37" fmla="*/ 33 h 51"/>
                <a:gd name="T38" fmla="*/ 24 w 36"/>
                <a:gd name="T39" fmla="*/ 43 h 51"/>
                <a:gd name="T40" fmla="*/ 15 w 36"/>
                <a:gd name="T41" fmla="*/ 49 h 51"/>
                <a:gd name="T42" fmla="*/ 5 w 36"/>
                <a:gd name="T43" fmla="*/ 51 h 51"/>
                <a:gd name="T44" fmla="*/ 3 w 36"/>
                <a:gd name="T45" fmla="*/ 37 h 51"/>
                <a:gd name="T46" fmla="*/ 7 w 36"/>
                <a:gd name="T47" fmla="*/ 39 h 51"/>
                <a:gd name="T48" fmla="*/ 8 w 36"/>
                <a:gd name="T49" fmla="*/ 36 h 51"/>
                <a:gd name="T50" fmla="*/ 8 w 36"/>
                <a:gd name="T51" fmla="*/ 32 h 51"/>
                <a:gd name="T52" fmla="*/ 9 w 36"/>
                <a:gd name="T53" fmla="*/ 33 h 51"/>
                <a:gd name="T54" fmla="*/ 12 w 36"/>
                <a:gd name="T55" fmla="*/ 33 h 51"/>
                <a:gd name="T56" fmla="*/ 13 w 36"/>
                <a:gd name="T57" fmla="*/ 32 h 51"/>
                <a:gd name="T58" fmla="*/ 13 w 36"/>
                <a:gd name="T59" fmla="*/ 30 h 51"/>
                <a:gd name="T60" fmla="*/ 13 w 36"/>
                <a:gd name="T61" fmla="*/ 29 h 51"/>
                <a:gd name="T62" fmla="*/ 15 w 36"/>
                <a:gd name="T63" fmla="*/ 29 h 51"/>
                <a:gd name="T64" fmla="*/ 16 w 36"/>
                <a:gd name="T65" fmla="*/ 28 h 51"/>
                <a:gd name="T66" fmla="*/ 13 w 36"/>
                <a:gd name="T67" fmla="*/ 25 h 51"/>
                <a:gd name="T68" fmla="*/ 13 w 36"/>
                <a:gd name="T69" fmla="*/ 24 h 51"/>
                <a:gd name="T70" fmla="*/ 13 w 36"/>
                <a:gd name="T71" fmla="*/ 22 h 51"/>
                <a:gd name="T72" fmla="*/ 13 w 36"/>
                <a:gd name="T73" fmla="*/ 21 h 51"/>
                <a:gd name="T74" fmla="*/ 13 w 36"/>
                <a:gd name="T75" fmla="*/ 20 h 51"/>
                <a:gd name="T76" fmla="*/ 15 w 36"/>
                <a:gd name="T77" fmla="*/ 20 h 51"/>
                <a:gd name="T78" fmla="*/ 15 w 36"/>
                <a:gd name="T79" fmla="*/ 19 h 51"/>
                <a:gd name="T80" fmla="*/ 17 w 36"/>
                <a:gd name="T81" fmla="*/ 19 h 51"/>
                <a:gd name="T82" fmla="*/ 15 w 36"/>
                <a:gd name="T83" fmla="*/ 17 h 51"/>
                <a:gd name="T84" fmla="*/ 19 w 36"/>
                <a:gd name="T85" fmla="*/ 19 h 51"/>
                <a:gd name="T86" fmla="*/ 16 w 36"/>
                <a:gd name="T87" fmla="*/ 16 h 51"/>
                <a:gd name="T88" fmla="*/ 17 w 36"/>
                <a:gd name="T89" fmla="*/ 16 h 51"/>
                <a:gd name="T90" fmla="*/ 16 w 36"/>
                <a:gd name="T91" fmla="*/ 15 h 51"/>
                <a:gd name="T92" fmla="*/ 16 w 36"/>
                <a:gd name="T93" fmla="*/ 13 h 51"/>
                <a:gd name="T94" fmla="*/ 16 w 36"/>
                <a:gd name="T95" fmla="*/ 12 h 51"/>
                <a:gd name="T96" fmla="*/ 16 w 36"/>
                <a:gd name="T97" fmla="*/ 11 h 51"/>
                <a:gd name="T98" fmla="*/ 17 w 36"/>
                <a:gd name="T99" fmla="*/ 8 h 51"/>
                <a:gd name="T100" fmla="*/ 17 w 36"/>
                <a:gd name="T101" fmla="*/ 8 h 51"/>
                <a:gd name="T102" fmla="*/ 19 w 36"/>
                <a:gd name="T103" fmla="*/ 8 h 51"/>
                <a:gd name="T104" fmla="*/ 16 w 36"/>
                <a:gd name="T105" fmla="*/ 5 h 51"/>
                <a:gd name="T106" fmla="*/ 19 w 36"/>
                <a:gd name="T107" fmla="*/ 7 h 51"/>
                <a:gd name="T108" fmla="*/ 19 w 36"/>
                <a:gd name="T109" fmla="*/ 5 h 51"/>
                <a:gd name="T110" fmla="*/ 16 w 36"/>
                <a:gd name="T111" fmla="*/ 4 h 51"/>
                <a:gd name="T112" fmla="*/ 19 w 36"/>
                <a:gd name="T113" fmla="*/ 5 h 51"/>
                <a:gd name="T114" fmla="*/ 25 w 36"/>
                <a:gd name="T115" fmla="*/ 8 h 51"/>
                <a:gd name="T116" fmla="*/ 20 w 36"/>
                <a:gd name="T117" fmla="*/ 4 h 51"/>
                <a:gd name="T118" fmla="*/ 24 w 36"/>
                <a:gd name="T119" fmla="*/ 7 h 51"/>
                <a:gd name="T120" fmla="*/ 19 w 36"/>
                <a:gd name="T121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" h="51">
                  <a:moveTo>
                    <a:pt x="13" y="26"/>
                  </a:moveTo>
                  <a:lnTo>
                    <a:pt x="15" y="26"/>
                  </a:lnTo>
                  <a:lnTo>
                    <a:pt x="13" y="26"/>
                  </a:lnTo>
                  <a:lnTo>
                    <a:pt x="13" y="26"/>
                  </a:lnTo>
                  <a:close/>
                  <a:moveTo>
                    <a:pt x="13" y="25"/>
                  </a:move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5"/>
                  </a:lnTo>
                  <a:close/>
                  <a:moveTo>
                    <a:pt x="17" y="0"/>
                  </a:moveTo>
                  <a:lnTo>
                    <a:pt x="20" y="1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1" y="4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4" y="4"/>
                  </a:lnTo>
                  <a:lnTo>
                    <a:pt x="23" y="4"/>
                  </a:lnTo>
                  <a:lnTo>
                    <a:pt x="21" y="3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23" y="3"/>
                  </a:lnTo>
                  <a:lnTo>
                    <a:pt x="23" y="4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5" y="5"/>
                  </a:lnTo>
                  <a:lnTo>
                    <a:pt x="25" y="7"/>
                  </a:lnTo>
                  <a:lnTo>
                    <a:pt x="26" y="7"/>
                  </a:lnTo>
                  <a:lnTo>
                    <a:pt x="28" y="8"/>
                  </a:lnTo>
                  <a:lnTo>
                    <a:pt x="29" y="9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8" y="7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9" y="7"/>
                  </a:lnTo>
                  <a:lnTo>
                    <a:pt x="29" y="7"/>
                  </a:lnTo>
                  <a:lnTo>
                    <a:pt x="28" y="5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8" y="3"/>
                  </a:lnTo>
                  <a:lnTo>
                    <a:pt x="29" y="4"/>
                  </a:lnTo>
                  <a:lnTo>
                    <a:pt x="30" y="5"/>
                  </a:lnTo>
                  <a:lnTo>
                    <a:pt x="32" y="7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29" y="4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3" y="7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2" y="5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5"/>
                  </a:lnTo>
                  <a:lnTo>
                    <a:pt x="32" y="4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5"/>
                  </a:lnTo>
                  <a:lnTo>
                    <a:pt x="36" y="9"/>
                  </a:lnTo>
                  <a:lnTo>
                    <a:pt x="34" y="8"/>
                  </a:lnTo>
                  <a:lnTo>
                    <a:pt x="33" y="7"/>
                  </a:lnTo>
                  <a:lnTo>
                    <a:pt x="33" y="5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36" y="9"/>
                  </a:lnTo>
                  <a:lnTo>
                    <a:pt x="34" y="9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4" y="9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9"/>
                  </a:lnTo>
                  <a:lnTo>
                    <a:pt x="34" y="11"/>
                  </a:lnTo>
                  <a:lnTo>
                    <a:pt x="36" y="11"/>
                  </a:lnTo>
                  <a:lnTo>
                    <a:pt x="34" y="11"/>
                  </a:lnTo>
                  <a:lnTo>
                    <a:pt x="36" y="11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4" y="11"/>
                  </a:lnTo>
                  <a:lnTo>
                    <a:pt x="34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4" y="13"/>
                  </a:lnTo>
                  <a:lnTo>
                    <a:pt x="34" y="13"/>
                  </a:lnTo>
                  <a:lnTo>
                    <a:pt x="36" y="15"/>
                  </a:lnTo>
                  <a:lnTo>
                    <a:pt x="34" y="15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2" y="13"/>
                  </a:lnTo>
                  <a:lnTo>
                    <a:pt x="34" y="15"/>
                  </a:lnTo>
                  <a:lnTo>
                    <a:pt x="36" y="16"/>
                  </a:lnTo>
                  <a:lnTo>
                    <a:pt x="34" y="15"/>
                  </a:lnTo>
                  <a:lnTo>
                    <a:pt x="34" y="16"/>
                  </a:lnTo>
                  <a:lnTo>
                    <a:pt x="36" y="16"/>
                  </a:lnTo>
                  <a:lnTo>
                    <a:pt x="36" y="17"/>
                  </a:lnTo>
                  <a:lnTo>
                    <a:pt x="34" y="16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4" y="17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4" y="16"/>
                  </a:lnTo>
                  <a:lnTo>
                    <a:pt x="34" y="17"/>
                  </a:lnTo>
                  <a:lnTo>
                    <a:pt x="36" y="19"/>
                  </a:lnTo>
                  <a:lnTo>
                    <a:pt x="36" y="17"/>
                  </a:lnTo>
                  <a:lnTo>
                    <a:pt x="34" y="17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1"/>
                  </a:lnTo>
                  <a:lnTo>
                    <a:pt x="34" y="20"/>
                  </a:lnTo>
                  <a:lnTo>
                    <a:pt x="36" y="21"/>
                  </a:lnTo>
                  <a:lnTo>
                    <a:pt x="36" y="21"/>
                  </a:lnTo>
                  <a:lnTo>
                    <a:pt x="36" y="21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6" y="22"/>
                  </a:lnTo>
                  <a:lnTo>
                    <a:pt x="34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4"/>
                  </a:lnTo>
                  <a:lnTo>
                    <a:pt x="36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3" y="22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4" y="24"/>
                  </a:lnTo>
                  <a:lnTo>
                    <a:pt x="36" y="25"/>
                  </a:lnTo>
                  <a:lnTo>
                    <a:pt x="34" y="25"/>
                  </a:lnTo>
                  <a:lnTo>
                    <a:pt x="34" y="25"/>
                  </a:lnTo>
                  <a:lnTo>
                    <a:pt x="34" y="25"/>
                  </a:lnTo>
                  <a:lnTo>
                    <a:pt x="34" y="25"/>
                  </a:lnTo>
                  <a:lnTo>
                    <a:pt x="34" y="25"/>
                  </a:lnTo>
                  <a:lnTo>
                    <a:pt x="34" y="26"/>
                  </a:lnTo>
                  <a:lnTo>
                    <a:pt x="36" y="26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3" y="28"/>
                  </a:lnTo>
                  <a:lnTo>
                    <a:pt x="33" y="28"/>
                  </a:lnTo>
                  <a:lnTo>
                    <a:pt x="33" y="28"/>
                  </a:lnTo>
                  <a:lnTo>
                    <a:pt x="33" y="29"/>
                  </a:lnTo>
                  <a:lnTo>
                    <a:pt x="33" y="29"/>
                  </a:lnTo>
                  <a:lnTo>
                    <a:pt x="33" y="29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0" y="30"/>
                  </a:lnTo>
                  <a:lnTo>
                    <a:pt x="32" y="30"/>
                  </a:lnTo>
                  <a:lnTo>
                    <a:pt x="32" y="32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0" y="32"/>
                  </a:lnTo>
                  <a:lnTo>
                    <a:pt x="29" y="30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8" y="32"/>
                  </a:lnTo>
                  <a:lnTo>
                    <a:pt x="28" y="33"/>
                  </a:lnTo>
                  <a:lnTo>
                    <a:pt x="29" y="33"/>
                  </a:lnTo>
                  <a:lnTo>
                    <a:pt x="29" y="34"/>
                  </a:lnTo>
                  <a:lnTo>
                    <a:pt x="28" y="34"/>
                  </a:lnTo>
                  <a:lnTo>
                    <a:pt x="26" y="33"/>
                  </a:lnTo>
                  <a:lnTo>
                    <a:pt x="25" y="32"/>
                  </a:lnTo>
                  <a:lnTo>
                    <a:pt x="25" y="32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5" y="33"/>
                  </a:lnTo>
                  <a:lnTo>
                    <a:pt x="25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6" y="33"/>
                  </a:lnTo>
                  <a:lnTo>
                    <a:pt x="26" y="34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4" y="33"/>
                  </a:lnTo>
                  <a:lnTo>
                    <a:pt x="25" y="33"/>
                  </a:lnTo>
                  <a:lnTo>
                    <a:pt x="24" y="33"/>
                  </a:lnTo>
                  <a:lnTo>
                    <a:pt x="25" y="33"/>
                  </a:lnTo>
                  <a:lnTo>
                    <a:pt x="25" y="34"/>
                  </a:lnTo>
                  <a:lnTo>
                    <a:pt x="25" y="34"/>
                  </a:lnTo>
                  <a:lnTo>
                    <a:pt x="26" y="36"/>
                  </a:lnTo>
                  <a:lnTo>
                    <a:pt x="26" y="37"/>
                  </a:lnTo>
                  <a:lnTo>
                    <a:pt x="26" y="38"/>
                  </a:lnTo>
                  <a:lnTo>
                    <a:pt x="26" y="41"/>
                  </a:lnTo>
                  <a:lnTo>
                    <a:pt x="25" y="43"/>
                  </a:lnTo>
                  <a:lnTo>
                    <a:pt x="24" y="43"/>
                  </a:lnTo>
                  <a:lnTo>
                    <a:pt x="23" y="45"/>
                  </a:lnTo>
                  <a:lnTo>
                    <a:pt x="21" y="46"/>
                  </a:lnTo>
                  <a:lnTo>
                    <a:pt x="19" y="46"/>
                  </a:lnTo>
                  <a:lnTo>
                    <a:pt x="17" y="45"/>
                  </a:lnTo>
                  <a:lnTo>
                    <a:pt x="17" y="45"/>
                  </a:lnTo>
                  <a:lnTo>
                    <a:pt x="17" y="45"/>
                  </a:lnTo>
                  <a:lnTo>
                    <a:pt x="17" y="46"/>
                  </a:lnTo>
                  <a:lnTo>
                    <a:pt x="17" y="45"/>
                  </a:lnTo>
                  <a:lnTo>
                    <a:pt x="17" y="45"/>
                  </a:lnTo>
                  <a:lnTo>
                    <a:pt x="17" y="46"/>
                  </a:lnTo>
                  <a:lnTo>
                    <a:pt x="17" y="46"/>
                  </a:lnTo>
                  <a:lnTo>
                    <a:pt x="17" y="46"/>
                  </a:lnTo>
                  <a:lnTo>
                    <a:pt x="17" y="47"/>
                  </a:lnTo>
                  <a:lnTo>
                    <a:pt x="16" y="47"/>
                  </a:lnTo>
                  <a:lnTo>
                    <a:pt x="15" y="49"/>
                  </a:lnTo>
                  <a:lnTo>
                    <a:pt x="15" y="47"/>
                  </a:lnTo>
                  <a:lnTo>
                    <a:pt x="15" y="47"/>
                  </a:lnTo>
                  <a:lnTo>
                    <a:pt x="15" y="46"/>
                  </a:lnTo>
                  <a:lnTo>
                    <a:pt x="15" y="49"/>
                  </a:lnTo>
                  <a:lnTo>
                    <a:pt x="15" y="47"/>
                  </a:lnTo>
                  <a:lnTo>
                    <a:pt x="15" y="49"/>
                  </a:lnTo>
                  <a:lnTo>
                    <a:pt x="16" y="50"/>
                  </a:lnTo>
                  <a:lnTo>
                    <a:pt x="15" y="51"/>
                  </a:lnTo>
                  <a:lnTo>
                    <a:pt x="13" y="51"/>
                  </a:lnTo>
                  <a:lnTo>
                    <a:pt x="11" y="50"/>
                  </a:lnTo>
                  <a:lnTo>
                    <a:pt x="9" y="50"/>
                  </a:lnTo>
                  <a:lnTo>
                    <a:pt x="8" y="50"/>
                  </a:lnTo>
                  <a:lnTo>
                    <a:pt x="7" y="50"/>
                  </a:lnTo>
                  <a:lnTo>
                    <a:pt x="7" y="50"/>
                  </a:lnTo>
                  <a:lnTo>
                    <a:pt x="5" y="51"/>
                  </a:lnTo>
                  <a:lnTo>
                    <a:pt x="4" y="49"/>
                  </a:lnTo>
                  <a:lnTo>
                    <a:pt x="3" y="47"/>
                  </a:lnTo>
                  <a:lnTo>
                    <a:pt x="2" y="47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5"/>
                  </a:lnTo>
                  <a:lnTo>
                    <a:pt x="2" y="42"/>
                  </a:lnTo>
                  <a:lnTo>
                    <a:pt x="2" y="39"/>
                  </a:lnTo>
                  <a:lnTo>
                    <a:pt x="2" y="38"/>
                  </a:lnTo>
                  <a:lnTo>
                    <a:pt x="2" y="37"/>
                  </a:lnTo>
                  <a:lnTo>
                    <a:pt x="3" y="37"/>
                  </a:lnTo>
                  <a:lnTo>
                    <a:pt x="3" y="38"/>
                  </a:lnTo>
                  <a:lnTo>
                    <a:pt x="3" y="37"/>
                  </a:lnTo>
                  <a:lnTo>
                    <a:pt x="3" y="36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3" y="38"/>
                  </a:lnTo>
                  <a:lnTo>
                    <a:pt x="4" y="38"/>
                  </a:lnTo>
                  <a:lnTo>
                    <a:pt x="4" y="37"/>
                  </a:lnTo>
                  <a:lnTo>
                    <a:pt x="4" y="36"/>
                  </a:lnTo>
                  <a:lnTo>
                    <a:pt x="4" y="37"/>
                  </a:lnTo>
                  <a:lnTo>
                    <a:pt x="5" y="38"/>
                  </a:lnTo>
                  <a:lnTo>
                    <a:pt x="7" y="39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7" y="39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9"/>
                  </a:lnTo>
                  <a:lnTo>
                    <a:pt x="8" y="41"/>
                  </a:lnTo>
                  <a:lnTo>
                    <a:pt x="7" y="38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8" y="33"/>
                  </a:lnTo>
                  <a:lnTo>
                    <a:pt x="8" y="34"/>
                  </a:lnTo>
                  <a:lnTo>
                    <a:pt x="9" y="36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3"/>
                  </a:lnTo>
                  <a:lnTo>
                    <a:pt x="8" y="34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8" y="32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33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33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2"/>
                  </a:lnTo>
                  <a:lnTo>
                    <a:pt x="8" y="32"/>
                  </a:lnTo>
                  <a:lnTo>
                    <a:pt x="9" y="32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11" y="34"/>
                  </a:lnTo>
                  <a:lnTo>
                    <a:pt x="11" y="33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3" y="33"/>
                  </a:lnTo>
                  <a:lnTo>
                    <a:pt x="13" y="33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3" y="33"/>
                  </a:lnTo>
                  <a:lnTo>
                    <a:pt x="13" y="32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3" y="32"/>
                  </a:lnTo>
                  <a:lnTo>
                    <a:pt x="13" y="32"/>
                  </a:lnTo>
                  <a:lnTo>
                    <a:pt x="13" y="32"/>
                  </a:lnTo>
                  <a:lnTo>
                    <a:pt x="13" y="32"/>
                  </a:lnTo>
                  <a:lnTo>
                    <a:pt x="13" y="32"/>
                  </a:lnTo>
                  <a:lnTo>
                    <a:pt x="13" y="32"/>
                  </a:lnTo>
                  <a:lnTo>
                    <a:pt x="13" y="33"/>
                  </a:lnTo>
                  <a:lnTo>
                    <a:pt x="15" y="33"/>
                  </a:lnTo>
                  <a:lnTo>
                    <a:pt x="13" y="32"/>
                  </a:lnTo>
                  <a:lnTo>
                    <a:pt x="13" y="32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3" y="32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2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3" y="29"/>
                  </a:lnTo>
                  <a:lnTo>
                    <a:pt x="13" y="30"/>
                  </a:lnTo>
                  <a:lnTo>
                    <a:pt x="15" y="30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0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2" y="28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29"/>
                  </a:lnTo>
                  <a:lnTo>
                    <a:pt x="15" y="30"/>
                  </a:lnTo>
                  <a:lnTo>
                    <a:pt x="16" y="30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33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6" y="30"/>
                  </a:lnTo>
                  <a:lnTo>
                    <a:pt x="15" y="29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15" y="29"/>
                  </a:lnTo>
                  <a:lnTo>
                    <a:pt x="16" y="29"/>
                  </a:lnTo>
                  <a:lnTo>
                    <a:pt x="16" y="30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6" y="28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5" y="26"/>
                  </a:lnTo>
                  <a:lnTo>
                    <a:pt x="13" y="26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5" y="26"/>
                  </a:lnTo>
                  <a:lnTo>
                    <a:pt x="13" y="25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3" y="24"/>
                  </a:lnTo>
                  <a:lnTo>
                    <a:pt x="13" y="25"/>
                  </a:lnTo>
                  <a:lnTo>
                    <a:pt x="13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3" y="24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3" y="22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1" y="20"/>
                  </a:lnTo>
                  <a:lnTo>
                    <a:pt x="12" y="21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2" y="20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5" y="21"/>
                  </a:lnTo>
                  <a:lnTo>
                    <a:pt x="16" y="22"/>
                  </a:lnTo>
                  <a:lnTo>
                    <a:pt x="15" y="22"/>
                  </a:lnTo>
                  <a:lnTo>
                    <a:pt x="15" y="21"/>
                  </a:lnTo>
                  <a:lnTo>
                    <a:pt x="13" y="21"/>
                  </a:lnTo>
                  <a:lnTo>
                    <a:pt x="15" y="21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5" y="21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15" y="20"/>
                  </a:lnTo>
                  <a:lnTo>
                    <a:pt x="13" y="19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5" y="20"/>
                  </a:lnTo>
                  <a:lnTo>
                    <a:pt x="16" y="20"/>
                  </a:lnTo>
                  <a:lnTo>
                    <a:pt x="16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3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3" y="17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6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7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5" y="17"/>
                  </a:lnTo>
                  <a:lnTo>
                    <a:pt x="16" y="17"/>
                  </a:lnTo>
                  <a:lnTo>
                    <a:pt x="16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6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5" y="16"/>
                  </a:lnTo>
                  <a:lnTo>
                    <a:pt x="16" y="17"/>
                  </a:lnTo>
                  <a:lnTo>
                    <a:pt x="17" y="17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7" y="19"/>
                  </a:lnTo>
                  <a:lnTo>
                    <a:pt x="17" y="17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7" y="19"/>
                  </a:lnTo>
                  <a:lnTo>
                    <a:pt x="17" y="17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7" y="17"/>
                  </a:lnTo>
                  <a:lnTo>
                    <a:pt x="16" y="17"/>
                  </a:lnTo>
                  <a:lnTo>
                    <a:pt x="16" y="16"/>
                  </a:lnTo>
                  <a:lnTo>
                    <a:pt x="15" y="16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7" y="17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7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7" y="17"/>
                  </a:lnTo>
                  <a:lnTo>
                    <a:pt x="19" y="17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7" y="15"/>
                  </a:lnTo>
                  <a:lnTo>
                    <a:pt x="17" y="16"/>
                  </a:lnTo>
                  <a:lnTo>
                    <a:pt x="19" y="16"/>
                  </a:lnTo>
                  <a:lnTo>
                    <a:pt x="20" y="17"/>
                  </a:lnTo>
                  <a:lnTo>
                    <a:pt x="20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7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7" y="15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7" y="13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19" y="13"/>
                  </a:lnTo>
                  <a:lnTo>
                    <a:pt x="17" y="13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7" y="12"/>
                  </a:lnTo>
                  <a:lnTo>
                    <a:pt x="16" y="12"/>
                  </a:lnTo>
                  <a:lnTo>
                    <a:pt x="17" y="12"/>
                  </a:lnTo>
                  <a:lnTo>
                    <a:pt x="19" y="12"/>
                  </a:lnTo>
                  <a:lnTo>
                    <a:pt x="17" y="12"/>
                  </a:lnTo>
                  <a:lnTo>
                    <a:pt x="16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7" y="12"/>
                  </a:lnTo>
                  <a:lnTo>
                    <a:pt x="17" y="11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9" y="12"/>
                  </a:lnTo>
                  <a:lnTo>
                    <a:pt x="17" y="11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9" y="11"/>
                  </a:lnTo>
                  <a:lnTo>
                    <a:pt x="20" y="12"/>
                  </a:lnTo>
                  <a:lnTo>
                    <a:pt x="17" y="11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7" y="8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0" y="9"/>
                  </a:lnTo>
                  <a:lnTo>
                    <a:pt x="19" y="9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6" y="7"/>
                  </a:lnTo>
                  <a:lnTo>
                    <a:pt x="17" y="8"/>
                  </a:lnTo>
                  <a:lnTo>
                    <a:pt x="19" y="9"/>
                  </a:lnTo>
                  <a:lnTo>
                    <a:pt x="19" y="8"/>
                  </a:lnTo>
                  <a:lnTo>
                    <a:pt x="21" y="11"/>
                  </a:lnTo>
                  <a:lnTo>
                    <a:pt x="25" y="13"/>
                  </a:lnTo>
                  <a:lnTo>
                    <a:pt x="24" y="12"/>
                  </a:lnTo>
                  <a:lnTo>
                    <a:pt x="25" y="13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3"/>
                  </a:lnTo>
                  <a:lnTo>
                    <a:pt x="24" y="12"/>
                  </a:lnTo>
                  <a:lnTo>
                    <a:pt x="23" y="12"/>
                  </a:lnTo>
                  <a:lnTo>
                    <a:pt x="23" y="11"/>
                  </a:lnTo>
                  <a:lnTo>
                    <a:pt x="21" y="9"/>
                  </a:lnTo>
                  <a:lnTo>
                    <a:pt x="20" y="9"/>
                  </a:lnTo>
                  <a:lnTo>
                    <a:pt x="19" y="8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8"/>
                  </a:lnTo>
                  <a:lnTo>
                    <a:pt x="19" y="8"/>
                  </a:lnTo>
                  <a:lnTo>
                    <a:pt x="17" y="7"/>
                  </a:lnTo>
                  <a:lnTo>
                    <a:pt x="19" y="8"/>
                  </a:lnTo>
                  <a:lnTo>
                    <a:pt x="20" y="8"/>
                  </a:lnTo>
                  <a:lnTo>
                    <a:pt x="17" y="7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5"/>
                  </a:lnTo>
                  <a:lnTo>
                    <a:pt x="17" y="7"/>
                  </a:lnTo>
                  <a:lnTo>
                    <a:pt x="20" y="8"/>
                  </a:lnTo>
                  <a:lnTo>
                    <a:pt x="21" y="9"/>
                  </a:lnTo>
                  <a:lnTo>
                    <a:pt x="20" y="8"/>
                  </a:lnTo>
                  <a:lnTo>
                    <a:pt x="19" y="7"/>
                  </a:lnTo>
                  <a:lnTo>
                    <a:pt x="16" y="5"/>
                  </a:lnTo>
                  <a:lnTo>
                    <a:pt x="17" y="7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7" y="5"/>
                  </a:lnTo>
                  <a:lnTo>
                    <a:pt x="19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6" y="4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5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19" y="5"/>
                  </a:lnTo>
                  <a:lnTo>
                    <a:pt x="20" y="5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19" y="4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5"/>
                  </a:lnTo>
                  <a:lnTo>
                    <a:pt x="19" y="4"/>
                  </a:lnTo>
                  <a:lnTo>
                    <a:pt x="17" y="3"/>
                  </a:lnTo>
                  <a:lnTo>
                    <a:pt x="19" y="4"/>
                  </a:lnTo>
                  <a:lnTo>
                    <a:pt x="21" y="5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4" y="8"/>
                  </a:lnTo>
                  <a:lnTo>
                    <a:pt x="25" y="8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5" y="8"/>
                  </a:lnTo>
                  <a:lnTo>
                    <a:pt x="23" y="7"/>
                  </a:lnTo>
                  <a:lnTo>
                    <a:pt x="21" y="5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20" y="4"/>
                  </a:lnTo>
                  <a:lnTo>
                    <a:pt x="21" y="4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0" y="3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1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4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4" y="7"/>
                  </a:lnTo>
                  <a:lnTo>
                    <a:pt x="24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0" name="Freeform 259"/>
            <p:cNvSpPr>
              <a:spLocks noEditPoints="1"/>
            </p:cNvSpPr>
            <p:nvPr/>
          </p:nvSpPr>
          <p:spPr bwMode="auto">
            <a:xfrm>
              <a:off x="8791575" y="3917950"/>
              <a:ext cx="42863" cy="82550"/>
            </a:xfrm>
            <a:custGeom>
              <a:avLst/>
              <a:gdLst>
                <a:gd name="T0" fmla="*/ 21 w 27"/>
                <a:gd name="T1" fmla="*/ 1 h 52"/>
                <a:gd name="T2" fmla="*/ 22 w 27"/>
                <a:gd name="T3" fmla="*/ 2 h 52"/>
                <a:gd name="T4" fmla="*/ 23 w 27"/>
                <a:gd name="T5" fmla="*/ 4 h 52"/>
                <a:gd name="T6" fmla="*/ 22 w 27"/>
                <a:gd name="T7" fmla="*/ 8 h 52"/>
                <a:gd name="T8" fmla="*/ 23 w 27"/>
                <a:gd name="T9" fmla="*/ 10 h 52"/>
                <a:gd name="T10" fmla="*/ 27 w 27"/>
                <a:gd name="T11" fmla="*/ 16 h 52"/>
                <a:gd name="T12" fmla="*/ 27 w 27"/>
                <a:gd name="T13" fmla="*/ 18 h 52"/>
                <a:gd name="T14" fmla="*/ 27 w 27"/>
                <a:gd name="T15" fmla="*/ 21 h 52"/>
                <a:gd name="T16" fmla="*/ 25 w 27"/>
                <a:gd name="T17" fmla="*/ 23 h 52"/>
                <a:gd name="T18" fmla="*/ 25 w 27"/>
                <a:gd name="T19" fmla="*/ 27 h 52"/>
                <a:gd name="T20" fmla="*/ 21 w 27"/>
                <a:gd name="T21" fmla="*/ 27 h 52"/>
                <a:gd name="T22" fmla="*/ 21 w 27"/>
                <a:gd name="T23" fmla="*/ 30 h 52"/>
                <a:gd name="T24" fmla="*/ 18 w 27"/>
                <a:gd name="T25" fmla="*/ 30 h 52"/>
                <a:gd name="T26" fmla="*/ 17 w 27"/>
                <a:gd name="T27" fmla="*/ 43 h 52"/>
                <a:gd name="T28" fmla="*/ 15 w 27"/>
                <a:gd name="T29" fmla="*/ 46 h 52"/>
                <a:gd name="T30" fmla="*/ 6 w 27"/>
                <a:gd name="T31" fmla="*/ 52 h 52"/>
                <a:gd name="T32" fmla="*/ 1 w 27"/>
                <a:gd name="T33" fmla="*/ 43 h 52"/>
                <a:gd name="T34" fmla="*/ 6 w 27"/>
                <a:gd name="T35" fmla="*/ 43 h 52"/>
                <a:gd name="T36" fmla="*/ 4 w 27"/>
                <a:gd name="T37" fmla="*/ 39 h 52"/>
                <a:gd name="T38" fmla="*/ 4 w 27"/>
                <a:gd name="T39" fmla="*/ 35 h 52"/>
                <a:gd name="T40" fmla="*/ 4 w 27"/>
                <a:gd name="T41" fmla="*/ 35 h 52"/>
                <a:gd name="T42" fmla="*/ 5 w 27"/>
                <a:gd name="T43" fmla="*/ 33 h 52"/>
                <a:gd name="T44" fmla="*/ 6 w 27"/>
                <a:gd name="T45" fmla="*/ 33 h 52"/>
                <a:gd name="T46" fmla="*/ 7 w 27"/>
                <a:gd name="T47" fmla="*/ 31 h 52"/>
                <a:gd name="T48" fmla="*/ 7 w 27"/>
                <a:gd name="T49" fmla="*/ 30 h 52"/>
                <a:gd name="T50" fmla="*/ 11 w 27"/>
                <a:gd name="T51" fmla="*/ 31 h 52"/>
                <a:gd name="T52" fmla="*/ 6 w 27"/>
                <a:gd name="T53" fmla="*/ 27 h 52"/>
                <a:gd name="T54" fmla="*/ 5 w 27"/>
                <a:gd name="T55" fmla="*/ 26 h 52"/>
                <a:gd name="T56" fmla="*/ 5 w 27"/>
                <a:gd name="T57" fmla="*/ 23 h 52"/>
                <a:gd name="T58" fmla="*/ 4 w 27"/>
                <a:gd name="T59" fmla="*/ 22 h 52"/>
                <a:gd name="T60" fmla="*/ 5 w 27"/>
                <a:gd name="T61" fmla="*/ 22 h 52"/>
                <a:gd name="T62" fmla="*/ 6 w 27"/>
                <a:gd name="T63" fmla="*/ 22 h 52"/>
                <a:gd name="T64" fmla="*/ 6 w 27"/>
                <a:gd name="T65" fmla="*/ 21 h 52"/>
                <a:gd name="T66" fmla="*/ 6 w 27"/>
                <a:gd name="T67" fmla="*/ 19 h 52"/>
                <a:gd name="T68" fmla="*/ 6 w 27"/>
                <a:gd name="T69" fmla="*/ 18 h 52"/>
                <a:gd name="T70" fmla="*/ 9 w 27"/>
                <a:gd name="T71" fmla="*/ 18 h 52"/>
                <a:gd name="T72" fmla="*/ 7 w 27"/>
                <a:gd name="T73" fmla="*/ 18 h 52"/>
                <a:gd name="T74" fmla="*/ 9 w 27"/>
                <a:gd name="T75" fmla="*/ 17 h 52"/>
                <a:gd name="T76" fmla="*/ 6 w 27"/>
                <a:gd name="T77" fmla="*/ 16 h 52"/>
                <a:gd name="T78" fmla="*/ 6 w 27"/>
                <a:gd name="T79" fmla="*/ 16 h 52"/>
                <a:gd name="T80" fmla="*/ 7 w 27"/>
                <a:gd name="T81" fmla="*/ 14 h 52"/>
                <a:gd name="T82" fmla="*/ 6 w 27"/>
                <a:gd name="T83" fmla="*/ 13 h 52"/>
                <a:gd name="T84" fmla="*/ 9 w 27"/>
                <a:gd name="T85" fmla="*/ 13 h 52"/>
                <a:gd name="T86" fmla="*/ 6 w 27"/>
                <a:gd name="T87" fmla="*/ 10 h 52"/>
                <a:gd name="T88" fmla="*/ 6 w 27"/>
                <a:gd name="T89" fmla="*/ 9 h 52"/>
                <a:gd name="T90" fmla="*/ 6 w 27"/>
                <a:gd name="T91" fmla="*/ 8 h 52"/>
                <a:gd name="T92" fmla="*/ 17 w 27"/>
                <a:gd name="T93" fmla="*/ 10 h 52"/>
                <a:gd name="T94" fmla="*/ 9 w 27"/>
                <a:gd name="T95" fmla="*/ 8 h 52"/>
                <a:gd name="T96" fmla="*/ 7 w 27"/>
                <a:gd name="T97" fmla="*/ 8 h 52"/>
                <a:gd name="T98" fmla="*/ 7 w 27"/>
                <a:gd name="T99" fmla="*/ 6 h 52"/>
                <a:gd name="T100" fmla="*/ 6 w 27"/>
                <a:gd name="T101" fmla="*/ 5 h 52"/>
                <a:gd name="T102" fmla="*/ 7 w 27"/>
                <a:gd name="T103" fmla="*/ 5 h 52"/>
                <a:gd name="T104" fmla="*/ 7 w 27"/>
                <a:gd name="T105" fmla="*/ 5 h 52"/>
                <a:gd name="T106" fmla="*/ 14 w 27"/>
                <a:gd name="T107" fmla="*/ 6 h 52"/>
                <a:gd name="T108" fmla="*/ 6 w 27"/>
                <a:gd name="T109" fmla="*/ 4 h 52"/>
                <a:gd name="T110" fmla="*/ 9 w 27"/>
                <a:gd name="T111" fmla="*/ 4 h 52"/>
                <a:gd name="T112" fmla="*/ 5 w 27"/>
                <a:gd name="T113" fmla="*/ 2 h 52"/>
                <a:gd name="T114" fmla="*/ 9 w 27"/>
                <a:gd name="T115" fmla="*/ 4 h 52"/>
                <a:gd name="T116" fmla="*/ 7 w 27"/>
                <a:gd name="T117" fmla="*/ 2 h 52"/>
                <a:gd name="T118" fmla="*/ 13 w 27"/>
                <a:gd name="T119" fmla="*/ 4 h 52"/>
                <a:gd name="T120" fmla="*/ 14 w 27"/>
                <a:gd name="T121" fmla="*/ 2 h 52"/>
                <a:gd name="T122" fmla="*/ 17 w 27"/>
                <a:gd name="T123" fmla="*/ 2 h 52"/>
                <a:gd name="T124" fmla="*/ 19 w 27"/>
                <a:gd name="T125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" h="52">
                  <a:moveTo>
                    <a:pt x="21" y="30"/>
                  </a:moveTo>
                  <a:lnTo>
                    <a:pt x="21" y="30"/>
                  </a:lnTo>
                  <a:lnTo>
                    <a:pt x="21" y="30"/>
                  </a:lnTo>
                  <a:lnTo>
                    <a:pt x="21" y="30"/>
                  </a:lnTo>
                  <a:close/>
                  <a:moveTo>
                    <a:pt x="19" y="0"/>
                  </a:moveTo>
                  <a:lnTo>
                    <a:pt x="23" y="1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3" y="4"/>
                  </a:lnTo>
                  <a:lnTo>
                    <a:pt x="22" y="4"/>
                  </a:lnTo>
                  <a:lnTo>
                    <a:pt x="23" y="4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5" y="6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3" y="8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6" y="9"/>
                  </a:lnTo>
                  <a:lnTo>
                    <a:pt x="27" y="9"/>
                  </a:lnTo>
                  <a:lnTo>
                    <a:pt x="25" y="9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5" y="10"/>
                  </a:lnTo>
                  <a:lnTo>
                    <a:pt x="26" y="10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5" y="12"/>
                  </a:lnTo>
                  <a:lnTo>
                    <a:pt x="26" y="12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6" y="14"/>
                  </a:lnTo>
                  <a:lnTo>
                    <a:pt x="27" y="14"/>
                  </a:lnTo>
                  <a:lnTo>
                    <a:pt x="27" y="16"/>
                  </a:lnTo>
                  <a:lnTo>
                    <a:pt x="27" y="16"/>
                  </a:lnTo>
                  <a:lnTo>
                    <a:pt x="27" y="16"/>
                  </a:lnTo>
                  <a:lnTo>
                    <a:pt x="27" y="17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5" y="17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6" y="18"/>
                  </a:lnTo>
                  <a:lnTo>
                    <a:pt x="25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6" y="21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7" y="22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6" y="22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5" y="23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6" y="26"/>
                  </a:lnTo>
                  <a:lnTo>
                    <a:pt x="25" y="26"/>
                  </a:lnTo>
                  <a:lnTo>
                    <a:pt x="26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6" y="27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5" y="26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3" y="27"/>
                  </a:lnTo>
                  <a:lnTo>
                    <a:pt x="23" y="27"/>
                  </a:lnTo>
                  <a:lnTo>
                    <a:pt x="23" y="27"/>
                  </a:lnTo>
                  <a:lnTo>
                    <a:pt x="23" y="27"/>
                  </a:lnTo>
                  <a:lnTo>
                    <a:pt x="23" y="27"/>
                  </a:lnTo>
                  <a:lnTo>
                    <a:pt x="23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1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1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3" y="31"/>
                  </a:lnTo>
                  <a:lnTo>
                    <a:pt x="22" y="30"/>
                  </a:lnTo>
                  <a:lnTo>
                    <a:pt x="21" y="30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19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21" y="30"/>
                  </a:lnTo>
                  <a:lnTo>
                    <a:pt x="21" y="31"/>
                  </a:lnTo>
                  <a:lnTo>
                    <a:pt x="19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9" y="30"/>
                  </a:lnTo>
                  <a:lnTo>
                    <a:pt x="18" y="30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21" y="33"/>
                  </a:lnTo>
                  <a:lnTo>
                    <a:pt x="22" y="33"/>
                  </a:lnTo>
                  <a:lnTo>
                    <a:pt x="22" y="35"/>
                  </a:lnTo>
                  <a:lnTo>
                    <a:pt x="22" y="38"/>
                  </a:lnTo>
                  <a:lnTo>
                    <a:pt x="22" y="39"/>
                  </a:lnTo>
                  <a:lnTo>
                    <a:pt x="22" y="40"/>
                  </a:lnTo>
                  <a:lnTo>
                    <a:pt x="21" y="42"/>
                  </a:lnTo>
                  <a:lnTo>
                    <a:pt x="21" y="43"/>
                  </a:lnTo>
                  <a:lnTo>
                    <a:pt x="19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5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4"/>
                  </a:lnTo>
                  <a:lnTo>
                    <a:pt x="18" y="44"/>
                  </a:lnTo>
                  <a:lnTo>
                    <a:pt x="17" y="46"/>
                  </a:lnTo>
                  <a:lnTo>
                    <a:pt x="17" y="46"/>
                  </a:lnTo>
                  <a:lnTo>
                    <a:pt x="17" y="46"/>
                  </a:lnTo>
                  <a:lnTo>
                    <a:pt x="15" y="46"/>
                  </a:lnTo>
                  <a:lnTo>
                    <a:pt x="15" y="44"/>
                  </a:lnTo>
                  <a:lnTo>
                    <a:pt x="17" y="46"/>
                  </a:lnTo>
                  <a:lnTo>
                    <a:pt x="15" y="46"/>
                  </a:lnTo>
                  <a:lnTo>
                    <a:pt x="17" y="46"/>
                  </a:lnTo>
                  <a:lnTo>
                    <a:pt x="18" y="47"/>
                  </a:lnTo>
                  <a:lnTo>
                    <a:pt x="18" y="48"/>
                  </a:lnTo>
                  <a:lnTo>
                    <a:pt x="17" y="48"/>
                  </a:lnTo>
                  <a:lnTo>
                    <a:pt x="15" y="50"/>
                  </a:lnTo>
                  <a:lnTo>
                    <a:pt x="14" y="50"/>
                  </a:lnTo>
                  <a:lnTo>
                    <a:pt x="13" y="50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2"/>
                  </a:lnTo>
                  <a:lnTo>
                    <a:pt x="10" y="51"/>
                  </a:lnTo>
                  <a:lnTo>
                    <a:pt x="7" y="51"/>
                  </a:lnTo>
                  <a:lnTo>
                    <a:pt x="6" y="51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5" y="51"/>
                  </a:lnTo>
                  <a:lnTo>
                    <a:pt x="4" y="50"/>
                  </a:lnTo>
                  <a:lnTo>
                    <a:pt x="2" y="47"/>
                  </a:lnTo>
                  <a:lnTo>
                    <a:pt x="1" y="47"/>
                  </a:lnTo>
                  <a:lnTo>
                    <a:pt x="1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" y="44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0" y="42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5" y="43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5" y="43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6" y="43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6" y="43"/>
                  </a:lnTo>
                  <a:lnTo>
                    <a:pt x="5" y="42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5" y="40"/>
                  </a:lnTo>
                  <a:lnTo>
                    <a:pt x="4" y="39"/>
                  </a:lnTo>
                  <a:lnTo>
                    <a:pt x="5" y="40"/>
                  </a:lnTo>
                  <a:lnTo>
                    <a:pt x="4" y="39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6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4" y="35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2" y="35"/>
                  </a:lnTo>
                  <a:lnTo>
                    <a:pt x="4" y="35"/>
                  </a:lnTo>
                  <a:lnTo>
                    <a:pt x="2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4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5" y="35"/>
                  </a:lnTo>
                  <a:lnTo>
                    <a:pt x="6" y="36"/>
                  </a:lnTo>
                  <a:lnTo>
                    <a:pt x="5" y="35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5" y="33"/>
                  </a:lnTo>
                  <a:lnTo>
                    <a:pt x="6" y="34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6" y="33"/>
                  </a:lnTo>
                  <a:lnTo>
                    <a:pt x="6" y="34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7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7" y="33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7" y="33"/>
                  </a:lnTo>
                  <a:lnTo>
                    <a:pt x="7" y="31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0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7" y="30"/>
                  </a:lnTo>
                  <a:lnTo>
                    <a:pt x="6" y="30"/>
                  </a:lnTo>
                  <a:lnTo>
                    <a:pt x="7" y="30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5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7" y="30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10" y="30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9" y="29"/>
                  </a:lnTo>
                  <a:lnTo>
                    <a:pt x="9" y="30"/>
                  </a:lnTo>
                  <a:lnTo>
                    <a:pt x="10" y="30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5" y="27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9" y="27"/>
                  </a:lnTo>
                  <a:lnTo>
                    <a:pt x="9" y="29"/>
                  </a:lnTo>
                  <a:lnTo>
                    <a:pt x="9" y="27"/>
                  </a:lnTo>
                  <a:lnTo>
                    <a:pt x="7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7" y="27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5" y="26"/>
                  </a:lnTo>
                  <a:lnTo>
                    <a:pt x="5" y="25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4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6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6" y="25"/>
                  </a:lnTo>
                  <a:lnTo>
                    <a:pt x="6" y="23"/>
                  </a:lnTo>
                  <a:lnTo>
                    <a:pt x="6" y="25"/>
                  </a:lnTo>
                  <a:lnTo>
                    <a:pt x="6" y="23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" y="21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6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7" y="23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5" y="22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4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6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6" y="22"/>
                  </a:lnTo>
                  <a:lnTo>
                    <a:pt x="5" y="21"/>
                  </a:lnTo>
                  <a:lnTo>
                    <a:pt x="6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4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6" y="21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9" y="19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6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7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7" y="17"/>
                  </a:lnTo>
                  <a:lnTo>
                    <a:pt x="5" y="16"/>
                  </a:lnTo>
                  <a:lnTo>
                    <a:pt x="6" y="17"/>
                  </a:lnTo>
                  <a:lnTo>
                    <a:pt x="7" y="17"/>
                  </a:lnTo>
                  <a:lnTo>
                    <a:pt x="9" y="18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7" y="17"/>
                  </a:lnTo>
                  <a:lnTo>
                    <a:pt x="10" y="18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9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9" y="14"/>
                  </a:lnTo>
                  <a:lnTo>
                    <a:pt x="7" y="14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9" y="13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6" y="10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6" y="10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7" y="12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7" y="9"/>
                  </a:lnTo>
                  <a:lnTo>
                    <a:pt x="6" y="9"/>
                  </a:lnTo>
                  <a:lnTo>
                    <a:pt x="5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7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10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5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14" y="10"/>
                  </a:lnTo>
                  <a:lnTo>
                    <a:pt x="13" y="9"/>
                  </a:lnTo>
                  <a:lnTo>
                    <a:pt x="11" y="9"/>
                  </a:lnTo>
                  <a:lnTo>
                    <a:pt x="10" y="9"/>
                  </a:lnTo>
                  <a:lnTo>
                    <a:pt x="9" y="8"/>
                  </a:lnTo>
                  <a:lnTo>
                    <a:pt x="7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7" y="8"/>
                  </a:lnTo>
                  <a:lnTo>
                    <a:pt x="6" y="6"/>
                  </a:lnTo>
                  <a:lnTo>
                    <a:pt x="7" y="8"/>
                  </a:lnTo>
                  <a:lnTo>
                    <a:pt x="9" y="8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4" y="6"/>
                  </a:lnTo>
                  <a:lnTo>
                    <a:pt x="6" y="6"/>
                  </a:lnTo>
                  <a:lnTo>
                    <a:pt x="7" y="8"/>
                  </a:lnTo>
                  <a:lnTo>
                    <a:pt x="10" y="8"/>
                  </a:lnTo>
                  <a:lnTo>
                    <a:pt x="7" y="6"/>
                  </a:lnTo>
                  <a:lnTo>
                    <a:pt x="6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9" y="6"/>
                  </a:lnTo>
                  <a:lnTo>
                    <a:pt x="9" y="6"/>
                  </a:lnTo>
                  <a:lnTo>
                    <a:pt x="6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4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7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4" y="4"/>
                  </a:lnTo>
                  <a:lnTo>
                    <a:pt x="6" y="5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0" y="5"/>
                  </a:lnTo>
                  <a:lnTo>
                    <a:pt x="9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5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10" y="5"/>
                  </a:lnTo>
                  <a:lnTo>
                    <a:pt x="9" y="4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0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2"/>
                  </a:lnTo>
                  <a:lnTo>
                    <a:pt x="5" y="4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7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5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0" y="2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4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7" y="2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4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9" y="1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1" name="Freeform 260"/>
            <p:cNvSpPr>
              <a:spLocks/>
            </p:cNvSpPr>
            <p:nvPr/>
          </p:nvSpPr>
          <p:spPr bwMode="auto">
            <a:xfrm>
              <a:off x="8637588" y="4002088"/>
              <a:ext cx="207963" cy="133350"/>
            </a:xfrm>
            <a:custGeom>
              <a:avLst/>
              <a:gdLst>
                <a:gd name="T0" fmla="*/ 19 w 131"/>
                <a:gd name="T1" fmla="*/ 4 h 84"/>
                <a:gd name="T2" fmla="*/ 18 w 131"/>
                <a:gd name="T3" fmla="*/ 7 h 84"/>
                <a:gd name="T4" fmla="*/ 21 w 131"/>
                <a:gd name="T5" fmla="*/ 16 h 84"/>
                <a:gd name="T6" fmla="*/ 23 w 131"/>
                <a:gd name="T7" fmla="*/ 24 h 84"/>
                <a:gd name="T8" fmla="*/ 27 w 131"/>
                <a:gd name="T9" fmla="*/ 32 h 84"/>
                <a:gd name="T10" fmla="*/ 34 w 131"/>
                <a:gd name="T11" fmla="*/ 42 h 84"/>
                <a:gd name="T12" fmla="*/ 38 w 131"/>
                <a:gd name="T13" fmla="*/ 45 h 84"/>
                <a:gd name="T14" fmla="*/ 43 w 131"/>
                <a:gd name="T15" fmla="*/ 50 h 84"/>
                <a:gd name="T16" fmla="*/ 52 w 131"/>
                <a:gd name="T17" fmla="*/ 57 h 84"/>
                <a:gd name="T18" fmla="*/ 56 w 131"/>
                <a:gd name="T19" fmla="*/ 62 h 84"/>
                <a:gd name="T20" fmla="*/ 64 w 131"/>
                <a:gd name="T21" fmla="*/ 66 h 84"/>
                <a:gd name="T22" fmla="*/ 67 w 131"/>
                <a:gd name="T23" fmla="*/ 67 h 84"/>
                <a:gd name="T24" fmla="*/ 97 w 131"/>
                <a:gd name="T25" fmla="*/ 57 h 84"/>
                <a:gd name="T26" fmla="*/ 102 w 131"/>
                <a:gd name="T27" fmla="*/ 50 h 84"/>
                <a:gd name="T28" fmla="*/ 128 w 131"/>
                <a:gd name="T29" fmla="*/ 38 h 84"/>
                <a:gd name="T30" fmla="*/ 125 w 131"/>
                <a:gd name="T31" fmla="*/ 52 h 84"/>
                <a:gd name="T32" fmla="*/ 116 w 131"/>
                <a:gd name="T33" fmla="*/ 55 h 84"/>
                <a:gd name="T34" fmla="*/ 108 w 131"/>
                <a:gd name="T35" fmla="*/ 62 h 84"/>
                <a:gd name="T36" fmla="*/ 107 w 131"/>
                <a:gd name="T37" fmla="*/ 67 h 84"/>
                <a:gd name="T38" fmla="*/ 103 w 131"/>
                <a:gd name="T39" fmla="*/ 70 h 84"/>
                <a:gd name="T40" fmla="*/ 93 w 131"/>
                <a:gd name="T41" fmla="*/ 71 h 84"/>
                <a:gd name="T42" fmla="*/ 89 w 131"/>
                <a:gd name="T43" fmla="*/ 72 h 84"/>
                <a:gd name="T44" fmla="*/ 84 w 131"/>
                <a:gd name="T45" fmla="*/ 75 h 84"/>
                <a:gd name="T46" fmla="*/ 80 w 131"/>
                <a:gd name="T47" fmla="*/ 72 h 84"/>
                <a:gd name="T48" fmla="*/ 76 w 131"/>
                <a:gd name="T49" fmla="*/ 79 h 84"/>
                <a:gd name="T50" fmla="*/ 72 w 131"/>
                <a:gd name="T51" fmla="*/ 80 h 84"/>
                <a:gd name="T52" fmla="*/ 65 w 131"/>
                <a:gd name="T53" fmla="*/ 83 h 84"/>
                <a:gd name="T54" fmla="*/ 59 w 131"/>
                <a:gd name="T55" fmla="*/ 84 h 84"/>
                <a:gd name="T56" fmla="*/ 59 w 131"/>
                <a:gd name="T57" fmla="*/ 79 h 84"/>
                <a:gd name="T58" fmla="*/ 53 w 131"/>
                <a:gd name="T59" fmla="*/ 80 h 84"/>
                <a:gd name="T60" fmla="*/ 50 w 131"/>
                <a:gd name="T61" fmla="*/ 79 h 84"/>
                <a:gd name="T62" fmla="*/ 46 w 131"/>
                <a:gd name="T63" fmla="*/ 76 h 84"/>
                <a:gd name="T64" fmla="*/ 42 w 131"/>
                <a:gd name="T65" fmla="*/ 76 h 84"/>
                <a:gd name="T66" fmla="*/ 39 w 131"/>
                <a:gd name="T67" fmla="*/ 72 h 84"/>
                <a:gd name="T68" fmla="*/ 35 w 131"/>
                <a:gd name="T69" fmla="*/ 70 h 84"/>
                <a:gd name="T70" fmla="*/ 34 w 131"/>
                <a:gd name="T71" fmla="*/ 70 h 84"/>
                <a:gd name="T72" fmla="*/ 32 w 131"/>
                <a:gd name="T73" fmla="*/ 67 h 84"/>
                <a:gd name="T74" fmla="*/ 29 w 131"/>
                <a:gd name="T75" fmla="*/ 67 h 84"/>
                <a:gd name="T76" fmla="*/ 29 w 131"/>
                <a:gd name="T77" fmla="*/ 62 h 84"/>
                <a:gd name="T78" fmla="*/ 21 w 131"/>
                <a:gd name="T79" fmla="*/ 58 h 84"/>
                <a:gd name="T80" fmla="*/ 19 w 131"/>
                <a:gd name="T81" fmla="*/ 55 h 84"/>
                <a:gd name="T82" fmla="*/ 15 w 131"/>
                <a:gd name="T83" fmla="*/ 52 h 84"/>
                <a:gd name="T84" fmla="*/ 13 w 131"/>
                <a:gd name="T85" fmla="*/ 44 h 84"/>
                <a:gd name="T86" fmla="*/ 10 w 131"/>
                <a:gd name="T87" fmla="*/ 42 h 84"/>
                <a:gd name="T88" fmla="*/ 10 w 131"/>
                <a:gd name="T89" fmla="*/ 41 h 84"/>
                <a:gd name="T90" fmla="*/ 8 w 131"/>
                <a:gd name="T91" fmla="*/ 40 h 84"/>
                <a:gd name="T92" fmla="*/ 8 w 131"/>
                <a:gd name="T93" fmla="*/ 37 h 84"/>
                <a:gd name="T94" fmla="*/ 6 w 131"/>
                <a:gd name="T95" fmla="*/ 35 h 84"/>
                <a:gd name="T96" fmla="*/ 4 w 131"/>
                <a:gd name="T97" fmla="*/ 33 h 84"/>
                <a:gd name="T98" fmla="*/ 5 w 131"/>
                <a:gd name="T99" fmla="*/ 32 h 84"/>
                <a:gd name="T100" fmla="*/ 10 w 131"/>
                <a:gd name="T101" fmla="*/ 27 h 84"/>
                <a:gd name="T102" fmla="*/ 5 w 131"/>
                <a:gd name="T103" fmla="*/ 25 h 84"/>
                <a:gd name="T104" fmla="*/ 9 w 131"/>
                <a:gd name="T105" fmla="*/ 23 h 84"/>
                <a:gd name="T106" fmla="*/ 1 w 131"/>
                <a:gd name="T107" fmla="*/ 23 h 84"/>
                <a:gd name="T108" fmla="*/ 5 w 131"/>
                <a:gd name="T109" fmla="*/ 21 h 84"/>
                <a:gd name="T110" fmla="*/ 4 w 131"/>
                <a:gd name="T111" fmla="*/ 19 h 84"/>
                <a:gd name="T112" fmla="*/ 9 w 131"/>
                <a:gd name="T113" fmla="*/ 18 h 84"/>
                <a:gd name="T114" fmla="*/ 12 w 131"/>
                <a:gd name="T115" fmla="*/ 12 h 84"/>
                <a:gd name="T116" fmla="*/ 13 w 131"/>
                <a:gd name="T117" fmla="*/ 6 h 84"/>
                <a:gd name="T118" fmla="*/ 13 w 131"/>
                <a:gd name="T119" fmla="*/ 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1" h="84">
                  <a:moveTo>
                    <a:pt x="15" y="0"/>
                  </a:moveTo>
                  <a:lnTo>
                    <a:pt x="19" y="2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18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8" y="7"/>
                  </a:lnTo>
                  <a:lnTo>
                    <a:pt x="19" y="7"/>
                  </a:lnTo>
                  <a:lnTo>
                    <a:pt x="18" y="7"/>
                  </a:lnTo>
                  <a:lnTo>
                    <a:pt x="19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8" y="12"/>
                  </a:lnTo>
                  <a:lnTo>
                    <a:pt x="19" y="12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1" y="16"/>
                  </a:lnTo>
                  <a:lnTo>
                    <a:pt x="19" y="16"/>
                  </a:lnTo>
                  <a:lnTo>
                    <a:pt x="21" y="19"/>
                  </a:lnTo>
                  <a:lnTo>
                    <a:pt x="22" y="20"/>
                  </a:lnTo>
                  <a:lnTo>
                    <a:pt x="22" y="21"/>
                  </a:lnTo>
                  <a:lnTo>
                    <a:pt x="19" y="21"/>
                  </a:lnTo>
                  <a:lnTo>
                    <a:pt x="21" y="21"/>
                  </a:lnTo>
                  <a:lnTo>
                    <a:pt x="19" y="21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21" y="21"/>
                  </a:lnTo>
                  <a:lnTo>
                    <a:pt x="22" y="23"/>
                  </a:lnTo>
                  <a:lnTo>
                    <a:pt x="23" y="23"/>
                  </a:lnTo>
                  <a:lnTo>
                    <a:pt x="22" y="23"/>
                  </a:lnTo>
                  <a:lnTo>
                    <a:pt x="22" y="24"/>
                  </a:lnTo>
                  <a:lnTo>
                    <a:pt x="23" y="24"/>
                  </a:lnTo>
                  <a:lnTo>
                    <a:pt x="25" y="24"/>
                  </a:lnTo>
                  <a:lnTo>
                    <a:pt x="23" y="25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27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5" y="28"/>
                  </a:lnTo>
                  <a:lnTo>
                    <a:pt x="25" y="28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6" y="31"/>
                  </a:lnTo>
                  <a:lnTo>
                    <a:pt x="27" y="32"/>
                  </a:lnTo>
                  <a:lnTo>
                    <a:pt x="29" y="33"/>
                  </a:lnTo>
                  <a:lnTo>
                    <a:pt x="29" y="33"/>
                  </a:lnTo>
                  <a:lnTo>
                    <a:pt x="30" y="35"/>
                  </a:lnTo>
                  <a:lnTo>
                    <a:pt x="30" y="36"/>
                  </a:lnTo>
                  <a:lnTo>
                    <a:pt x="29" y="36"/>
                  </a:lnTo>
                  <a:lnTo>
                    <a:pt x="31" y="37"/>
                  </a:lnTo>
                  <a:lnTo>
                    <a:pt x="31" y="37"/>
                  </a:lnTo>
                  <a:lnTo>
                    <a:pt x="32" y="38"/>
                  </a:lnTo>
                  <a:lnTo>
                    <a:pt x="32" y="40"/>
                  </a:lnTo>
                  <a:lnTo>
                    <a:pt x="34" y="41"/>
                  </a:lnTo>
                  <a:lnTo>
                    <a:pt x="31" y="42"/>
                  </a:lnTo>
                  <a:lnTo>
                    <a:pt x="31" y="42"/>
                  </a:lnTo>
                  <a:lnTo>
                    <a:pt x="32" y="42"/>
                  </a:lnTo>
                  <a:lnTo>
                    <a:pt x="34" y="41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5" y="42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5" y="44"/>
                  </a:lnTo>
                  <a:lnTo>
                    <a:pt x="36" y="44"/>
                  </a:lnTo>
                  <a:lnTo>
                    <a:pt x="36" y="45"/>
                  </a:lnTo>
                  <a:lnTo>
                    <a:pt x="36" y="45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38" y="45"/>
                  </a:lnTo>
                  <a:lnTo>
                    <a:pt x="38" y="46"/>
                  </a:lnTo>
                  <a:lnTo>
                    <a:pt x="39" y="46"/>
                  </a:lnTo>
                  <a:lnTo>
                    <a:pt x="39" y="48"/>
                  </a:lnTo>
                  <a:lnTo>
                    <a:pt x="39" y="48"/>
                  </a:lnTo>
                  <a:lnTo>
                    <a:pt x="39" y="49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2" y="49"/>
                  </a:lnTo>
                  <a:lnTo>
                    <a:pt x="42" y="49"/>
                  </a:lnTo>
                  <a:lnTo>
                    <a:pt x="42" y="50"/>
                  </a:lnTo>
                  <a:lnTo>
                    <a:pt x="42" y="50"/>
                  </a:lnTo>
                  <a:lnTo>
                    <a:pt x="42" y="50"/>
                  </a:lnTo>
                  <a:lnTo>
                    <a:pt x="42" y="52"/>
                  </a:lnTo>
                  <a:lnTo>
                    <a:pt x="42" y="50"/>
                  </a:lnTo>
                  <a:lnTo>
                    <a:pt x="43" y="50"/>
                  </a:lnTo>
                  <a:lnTo>
                    <a:pt x="43" y="50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4" y="53"/>
                  </a:lnTo>
                  <a:lnTo>
                    <a:pt x="44" y="54"/>
                  </a:lnTo>
                  <a:lnTo>
                    <a:pt x="47" y="54"/>
                  </a:lnTo>
                  <a:lnTo>
                    <a:pt x="48" y="55"/>
                  </a:lnTo>
                  <a:lnTo>
                    <a:pt x="51" y="57"/>
                  </a:lnTo>
                  <a:lnTo>
                    <a:pt x="50" y="57"/>
                  </a:lnTo>
                  <a:lnTo>
                    <a:pt x="51" y="57"/>
                  </a:lnTo>
                  <a:lnTo>
                    <a:pt x="51" y="57"/>
                  </a:lnTo>
                  <a:lnTo>
                    <a:pt x="51" y="58"/>
                  </a:lnTo>
                  <a:lnTo>
                    <a:pt x="51" y="58"/>
                  </a:lnTo>
                  <a:lnTo>
                    <a:pt x="52" y="58"/>
                  </a:lnTo>
                  <a:lnTo>
                    <a:pt x="52" y="57"/>
                  </a:lnTo>
                  <a:lnTo>
                    <a:pt x="52" y="58"/>
                  </a:lnTo>
                  <a:lnTo>
                    <a:pt x="52" y="58"/>
                  </a:lnTo>
                  <a:lnTo>
                    <a:pt x="52" y="59"/>
                  </a:lnTo>
                  <a:lnTo>
                    <a:pt x="53" y="59"/>
                  </a:lnTo>
                  <a:lnTo>
                    <a:pt x="53" y="59"/>
                  </a:lnTo>
                  <a:lnTo>
                    <a:pt x="53" y="59"/>
                  </a:lnTo>
                  <a:lnTo>
                    <a:pt x="55" y="59"/>
                  </a:lnTo>
                  <a:lnTo>
                    <a:pt x="55" y="61"/>
                  </a:lnTo>
                  <a:lnTo>
                    <a:pt x="55" y="61"/>
                  </a:lnTo>
                  <a:lnTo>
                    <a:pt x="56" y="61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6" y="63"/>
                  </a:lnTo>
                  <a:lnTo>
                    <a:pt x="56" y="63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6" y="63"/>
                  </a:lnTo>
                  <a:lnTo>
                    <a:pt x="56" y="63"/>
                  </a:lnTo>
                  <a:lnTo>
                    <a:pt x="57" y="62"/>
                  </a:lnTo>
                  <a:lnTo>
                    <a:pt x="57" y="62"/>
                  </a:lnTo>
                  <a:lnTo>
                    <a:pt x="59" y="63"/>
                  </a:lnTo>
                  <a:lnTo>
                    <a:pt x="60" y="63"/>
                  </a:lnTo>
                  <a:lnTo>
                    <a:pt x="61" y="62"/>
                  </a:lnTo>
                  <a:lnTo>
                    <a:pt x="63" y="62"/>
                  </a:lnTo>
                  <a:lnTo>
                    <a:pt x="63" y="63"/>
                  </a:lnTo>
                  <a:lnTo>
                    <a:pt x="63" y="65"/>
                  </a:lnTo>
                  <a:lnTo>
                    <a:pt x="63" y="66"/>
                  </a:lnTo>
                  <a:lnTo>
                    <a:pt x="63" y="66"/>
                  </a:lnTo>
                  <a:lnTo>
                    <a:pt x="64" y="66"/>
                  </a:lnTo>
                  <a:lnTo>
                    <a:pt x="64" y="66"/>
                  </a:lnTo>
                  <a:lnTo>
                    <a:pt x="64" y="65"/>
                  </a:lnTo>
                  <a:lnTo>
                    <a:pt x="64" y="65"/>
                  </a:lnTo>
                  <a:lnTo>
                    <a:pt x="64" y="65"/>
                  </a:lnTo>
                  <a:lnTo>
                    <a:pt x="64" y="66"/>
                  </a:lnTo>
                  <a:lnTo>
                    <a:pt x="64" y="67"/>
                  </a:lnTo>
                  <a:lnTo>
                    <a:pt x="64" y="67"/>
                  </a:lnTo>
                  <a:lnTo>
                    <a:pt x="64" y="67"/>
                  </a:lnTo>
                  <a:lnTo>
                    <a:pt x="64" y="66"/>
                  </a:lnTo>
                  <a:lnTo>
                    <a:pt x="65" y="66"/>
                  </a:lnTo>
                  <a:lnTo>
                    <a:pt x="65" y="65"/>
                  </a:lnTo>
                  <a:lnTo>
                    <a:pt x="65" y="66"/>
                  </a:lnTo>
                  <a:lnTo>
                    <a:pt x="65" y="67"/>
                  </a:lnTo>
                  <a:lnTo>
                    <a:pt x="65" y="67"/>
                  </a:lnTo>
                  <a:lnTo>
                    <a:pt x="67" y="67"/>
                  </a:lnTo>
                  <a:lnTo>
                    <a:pt x="67" y="67"/>
                  </a:lnTo>
                  <a:lnTo>
                    <a:pt x="67" y="66"/>
                  </a:lnTo>
                  <a:lnTo>
                    <a:pt x="68" y="66"/>
                  </a:lnTo>
                  <a:lnTo>
                    <a:pt x="68" y="65"/>
                  </a:lnTo>
                  <a:lnTo>
                    <a:pt x="69" y="63"/>
                  </a:lnTo>
                  <a:lnTo>
                    <a:pt x="73" y="62"/>
                  </a:lnTo>
                  <a:lnTo>
                    <a:pt x="77" y="61"/>
                  </a:lnTo>
                  <a:lnTo>
                    <a:pt x="81" y="58"/>
                  </a:lnTo>
                  <a:lnTo>
                    <a:pt x="85" y="58"/>
                  </a:lnTo>
                  <a:lnTo>
                    <a:pt x="87" y="57"/>
                  </a:lnTo>
                  <a:lnTo>
                    <a:pt x="90" y="55"/>
                  </a:lnTo>
                  <a:lnTo>
                    <a:pt x="94" y="55"/>
                  </a:lnTo>
                  <a:lnTo>
                    <a:pt x="95" y="57"/>
                  </a:lnTo>
                  <a:lnTo>
                    <a:pt x="95" y="57"/>
                  </a:lnTo>
                  <a:lnTo>
                    <a:pt x="97" y="57"/>
                  </a:lnTo>
                  <a:lnTo>
                    <a:pt x="97" y="55"/>
                  </a:lnTo>
                  <a:lnTo>
                    <a:pt x="97" y="55"/>
                  </a:lnTo>
                  <a:lnTo>
                    <a:pt x="97" y="57"/>
                  </a:lnTo>
                  <a:lnTo>
                    <a:pt x="97" y="55"/>
                  </a:lnTo>
                  <a:lnTo>
                    <a:pt x="97" y="55"/>
                  </a:lnTo>
                  <a:lnTo>
                    <a:pt x="97" y="54"/>
                  </a:lnTo>
                  <a:lnTo>
                    <a:pt x="97" y="54"/>
                  </a:lnTo>
                  <a:lnTo>
                    <a:pt x="99" y="53"/>
                  </a:lnTo>
                  <a:lnTo>
                    <a:pt x="102" y="52"/>
                  </a:lnTo>
                  <a:lnTo>
                    <a:pt x="102" y="52"/>
                  </a:lnTo>
                  <a:lnTo>
                    <a:pt x="102" y="53"/>
                  </a:lnTo>
                  <a:lnTo>
                    <a:pt x="102" y="53"/>
                  </a:lnTo>
                  <a:lnTo>
                    <a:pt x="102" y="52"/>
                  </a:lnTo>
                  <a:lnTo>
                    <a:pt x="102" y="52"/>
                  </a:lnTo>
                  <a:lnTo>
                    <a:pt x="102" y="50"/>
                  </a:lnTo>
                  <a:lnTo>
                    <a:pt x="101" y="50"/>
                  </a:lnTo>
                  <a:lnTo>
                    <a:pt x="103" y="48"/>
                  </a:lnTo>
                  <a:lnTo>
                    <a:pt x="106" y="46"/>
                  </a:lnTo>
                  <a:lnTo>
                    <a:pt x="108" y="46"/>
                  </a:lnTo>
                  <a:lnTo>
                    <a:pt x="111" y="45"/>
                  </a:lnTo>
                  <a:lnTo>
                    <a:pt x="114" y="44"/>
                  </a:lnTo>
                  <a:lnTo>
                    <a:pt x="115" y="44"/>
                  </a:lnTo>
                  <a:lnTo>
                    <a:pt x="116" y="42"/>
                  </a:lnTo>
                  <a:lnTo>
                    <a:pt x="116" y="41"/>
                  </a:lnTo>
                  <a:lnTo>
                    <a:pt x="120" y="41"/>
                  </a:lnTo>
                  <a:lnTo>
                    <a:pt x="123" y="40"/>
                  </a:lnTo>
                  <a:lnTo>
                    <a:pt x="125" y="38"/>
                  </a:lnTo>
                  <a:lnTo>
                    <a:pt x="127" y="36"/>
                  </a:lnTo>
                  <a:lnTo>
                    <a:pt x="127" y="37"/>
                  </a:lnTo>
                  <a:lnTo>
                    <a:pt x="128" y="38"/>
                  </a:lnTo>
                  <a:lnTo>
                    <a:pt x="129" y="40"/>
                  </a:lnTo>
                  <a:lnTo>
                    <a:pt x="131" y="41"/>
                  </a:lnTo>
                  <a:lnTo>
                    <a:pt x="131" y="42"/>
                  </a:lnTo>
                  <a:lnTo>
                    <a:pt x="131" y="45"/>
                  </a:lnTo>
                  <a:lnTo>
                    <a:pt x="131" y="46"/>
                  </a:lnTo>
                  <a:lnTo>
                    <a:pt x="131" y="46"/>
                  </a:lnTo>
                  <a:lnTo>
                    <a:pt x="129" y="48"/>
                  </a:lnTo>
                  <a:lnTo>
                    <a:pt x="128" y="48"/>
                  </a:lnTo>
                  <a:lnTo>
                    <a:pt x="128" y="49"/>
                  </a:lnTo>
                  <a:lnTo>
                    <a:pt x="128" y="50"/>
                  </a:lnTo>
                  <a:lnTo>
                    <a:pt x="127" y="50"/>
                  </a:lnTo>
                  <a:lnTo>
                    <a:pt x="127" y="50"/>
                  </a:lnTo>
                  <a:lnTo>
                    <a:pt x="125" y="49"/>
                  </a:lnTo>
                  <a:lnTo>
                    <a:pt x="125" y="49"/>
                  </a:lnTo>
                  <a:lnTo>
                    <a:pt x="125" y="52"/>
                  </a:lnTo>
                  <a:lnTo>
                    <a:pt x="125" y="53"/>
                  </a:lnTo>
                  <a:lnTo>
                    <a:pt x="123" y="54"/>
                  </a:lnTo>
                  <a:lnTo>
                    <a:pt x="120" y="54"/>
                  </a:lnTo>
                  <a:lnTo>
                    <a:pt x="118" y="53"/>
                  </a:lnTo>
                  <a:lnTo>
                    <a:pt x="118" y="53"/>
                  </a:lnTo>
                  <a:lnTo>
                    <a:pt x="118" y="53"/>
                  </a:lnTo>
                  <a:lnTo>
                    <a:pt x="118" y="54"/>
                  </a:lnTo>
                  <a:lnTo>
                    <a:pt x="118" y="54"/>
                  </a:lnTo>
                  <a:lnTo>
                    <a:pt x="118" y="55"/>
                  </a:lnTo>
                  <a:lnTo>
                    <a:pt x="118" y="54"/>
                  </a:lnTo>
                  <a:lnTo>
                    <a:pt x="116" y="54"/>
                  </a:lnTo>
                  <a:lnTo>
                    <a:pt x="118" y="54"/>
                  </a:lnTo>
                  <a:lnTo>
                    <a:pt x="116" y="55"/>
                  </a:lnTo>
                  <a:lnTo>
                    <a:pt x="118" y="55"/>
                  </a:lnTo>
                  <a:lnTo>
                    <a:pt x="116" y="55"/>
                  </a:lnTo>
                  <a:lnTo>
                    <a:pt x="115" y="54"/>
                  </a:lnTo>
                  <a:lnTo>
                    <a:pt x="116" y="55"/>
                  </a:lnTo>
                  <a:lnTo>
                    <a:pt x="116" y="58"/>
                  </a:lnTo>
                  <a:lnTo>
                    <a:pt x="116" y="58"/>
                  </a:lnTo>
                  <a:lnTo>
                    <a:pt x="116" y="58"/>
                  </a:lnTo>
                  <a:lnTo>
                    <a:pt x="115" y="58"/>
                  </a:lnTo>
                  <a:lnTo>
                    <a:pt x="115" y="58"/>
                  </a:lnTo>
                  <a:lnTo>
                    <a:pt x="115" y="59"/>
                  </a:lnTo>
                  <a:lnTo>
                    <a:pt x="114" y="58"/>
                  </a:lnTo>
                  <a:lnTo>
                    <a:pt x="114" y="61"/>
                  </a:lnTo>
                  <a:lnTo>
                    <a:pt x="112" y="62"/>
                  </a:lnTo>
                  <a:lnTo>
                    <a:pt x="111" y="63"/>
                  </a:lnTo>
                  <a:lnTo>
                    <a:pt x="110" y="65"/>
                  </a:lnTo>
                  <a:lnTo>
                    <a:pt x="110" y="63"/>
                  </a:lnTo>
                  <a:lnTo>
                    <a:pt x="108" y="62"/>
                  </a:lnTo>
                  <a:lnTo>
                    <a:pt x="110" y="65"/>
                  </a:lnTo>
                  <a:lnTo>
                    <a:pt x="110" y="65"/>
                  </a:lnTo>
                  <a:lnTo>
                    <a:pt x="110" y="66"/>
                  </a:lnTo>
                  <a:lnTo>
                    <a:pt x="108" y="66"/>
                  </a:lnTo>
                  <a:lnTo>
                    <a:pt x="108" y="66"/>
                  </a:lnTo>
                  <a:lnTo>
                    <a:pt x="108" y="66"/>
                  </a:lnTo>
                  <a:lnTo>
                    <a:pt x="108" y="67"/>
                  </a:lnTo>
                  <a:lnTo>
                    <a:pt x="108" y="67"/>
                  </a:lnTo>
                  <a:lnTo>
                    <a:pt x="108" y="67"/>
                  </a:lnTo>
                  <a:lnTo>
                    <a:pt x="108" y="67"/>
                  </a:lnTo>
                  <a:lnTo>
                    <a:pt x="108" y="67"/>
                  </a:lnTo>
                  <a:lnTo>
                    <a:pt x="107" y="67"/>
                  </a:lnTo>
                  <a:lnTo>
                    <a:pt x="107" y="67"/>
                  </a:lnTo>
                  <a:lnTo>
                    <a:pt x="107" y="69"/>
                  </a:lnTo>
                  <a:lnTo>
                    <a:pt x="107" y="67"/>
                  </a:lnTo>
                  <a:lnTo>
                    <a:pt x="107" y="69"/>
                  </a:lnTo>
                  <a:lnTo>
                    <a:pt x="107" y="69"/>
                  </a:lnTo>
                  <a:lnTo>
                    <a:pt x="106" y="67"/>
                  </a:lnTo>
                  <a:lnTo>
                    <a:pt x="106" y="67"/>
                  </a:lnTo>
                  <a:lnTo>
                    <a:pt x="106" y="67"/>
                  </a:lnTo>
                  <a:lnTo>
                    <a:pt x="106" y="69"/>
                  </a:lnTo>
                  <a:lnTo>
                    <a:pt x="106" y="69"/>
                  </a:lnTo>
                  <a:lnTo>
                    <a:pt x="104" y="69"/>
                  </a:lnTo>
                  <a:lnTo>
                    <a:pt x="104" y="69"/>
                  </a:lnTo>
                  <a:lnTo>
                    <a:pt x="104" y="69"/>
                  </a:lnTo>
                  <a:lnTo>
                    <a:pt x="104" y="69"/>
                  </a:lnTo>
                  <a:lnTo>
                    <a:pt x="103" y="69"/>
                  </a:lnTo>
                  <a:lnTo>
                    <a:pt x="103" y="70"/>
                  </a:lnTo>
                  <a:lnTo>
                    <a:pt x="104" y="70"/>
                  </a:lnTo>
                  <a:lnTo>
                    <a:pt x="103" y="70"/>
                  </a:lnTo>
                  <a:lnTo>
                    <a:pt x="103" y="69"/>
                  </a:lnTo>
                  <a:lnTo>
                    <a:pt x="103" y="69"/>
                  </a:lnTo>
                  <a:lnTo>
                    <a:pt x="103" y="67"/>
                  </a:lnTo>
                  <a:lnTo>
                    <a:pt x="102" y="69"/>
                  </a:lnTo>
                  <a:lnTo>
                    <a:pt x="99" y="70"/>
                  </a:lnTo>
                  <a:lnTo>
                    <a:pt x="98" y="71"/>
                  </a:lnTo>
                  <a:lnTo>
                    <a:pt x="95" y="72"/>
                  </a:lnTo>
                  <a:lnTo>
                    <a:pt x="95" y="71"/>
                  </a:lnTo>
                  <a:lnTo>
                    <a:pt x="94" y="70"/>
                  </a:lnTo>
                  <a:lnTo>
                    <a:pt x="94" y="71"/>
                  </a:lnTo>
                  <a:lnTo>
                    <a:pt x="94" y="71"/>
                  </a:lnTo>
                  <a:lnTo>
                    <a:pt x="94" y="72"/>
                  </a:lnTo>
                  <a:lnTo>
                    <a:pt x="94" y="72"/>
                  </a:lnTo>
                  <a:lnTo>
                    <a:pt x="93" y="71"/>
                  </a:lnTo>
                  <a:lnTo>
                    <a:pt x="93" y="71"/>
                  </a:lnTo>
                  <a:lnTo>
                    <a:pt x="93" y="72"/>
                  </a:lnTo>
                  <a:lnTo>
                    <a:pt x="93" y="74"/>
                  </a:lnTo>
                  <a:lnTo>
                    <a:pt x="93" y="74"/>
                  </a:lnTo>
                  <a:lnTo>
                    <a:pt x="91" y="71"/>
                  </a:lnTo>
                  <a:lnTo>
                    <a:pt x="91" y="72"/>
                  </a:lnTo>
                  <a:lnTo>
                    <a:pt x="91" y="72"/>
                  </a:lnTo>
                  <a:lnTo>
                    <a:pt x="91" y="74"/>
                  </a:lnTo>
                  <a:lnTo>
                    <a:pt x="91" y="72"/>
                  </a:lnTo>
                  <a:lnTo>
                    <a:pt x="91" y="72"/>
                  </a:lnTo>
                  <a:lnTo>
                    <a:pt x="90" y="74"/>
                  </a:lnTo>
                  <a:lnTo>
                    <a:pt x="90" y="74"/>
                  </a:lnTo>
                  <a:lnTo>
                    <a:pt x="90" y="72"/>
                  </a:lnTo>
                  <a:lnTo>
                    <a:pt x="90" y="74"/>
                  </a:lnTo>
                  <a:lnTo>
                    <a:pt x="89" y="72"/>
                  </a:lnTo>
                  <a:lnTo>
                    <a:pt x="89" y="72"/>
                  </a:lnTo>
                  <a:lnTo>
                    <a:pt x="89" y="72"/>
                  </a:lnTo>
                  <a:lnTo>
                    <a:pt x="89" y="74"/>
                  </a:lnTo>
                  <a:lnTo>
                    <a:pt x="89" y="74"/>
                  </a:lnTo>
                  <a:lnTo>
                    <a:pt x="89" y="74"/>
                  </a:lnTo>
                  <a:lnTo>
                    <a:pt x="89" y="72"/>
                  </a:lnTo>
                  <a:lnTo>
                    <a:pt x="89" y="74"/>
                  </a:lnTo>
                  <a:lnTo>
                    <a:pt x="87" y="75"/>
                  </a:lnTo>
                  <a:lnTo>
                    <a:pt x="87" y="75"/>
                  </a:lnTo>
                  <a:lnTo>
                    <a:pt x="86" y="76"/>
                  </a:lnTo>
                  <a:lnTo>
                    <a:pt x="86" y="75"/>
                  </a:lnTo>
                  <a:lnTo>
                    <a:pt x="86" y="75"/>
                  </a:lnTo>
                  <a:lnTo>
                    <a:pt x="86" y="75"/>
                  </a:lnTo>
                  <a:lnTo>
                    <a:pt x="85" y="76"/>
                  </a:lnTo>
                  <a:lnTo>
                    <a:pt x="85" y="76"/>
                  </a:lnTo>
                  <a:lnTo>
                    <a:pt x="84" y="75"/>
                  </a:lnTo>
                  <a:lnTo>
                    <a:pt x="84" y="74"/>
                  </a:lnTo>
                  <a:lnTo>
                    <a:pt x="84" y="74"/>
                  </a:lnTo>
                  <a:lnTo>
                    <a:pt x="84" y="75"/>
                  </a:lnTo>
                  <a:lnTo>
                    <a:pt x="84" y="75"/>
                  </a:lnTo>
                  <a:lnTo>
                    <a:pt x="82" y="76"/>
                  </a:lnTo>
                  <a:lnTo>
                    <a:pt x="82" y="76"/>
                  </a:lnTo>
                  <a:lnTo>
                    <a:pt x="84" y="78"/>
                  </a:lnTo>
                  <a:lnTo>
                    <a:pt x="82" y="78"/>
                  </a:lnTo>
                  <a:lnTo>
                    <a:pt x="81" y="78"/>
                  </a:lnTo>
                  <a:lnTo>
                    <a:pt x="81" y="78"/>
                  </a:lnTo>
                  <a:lnTo>
                    <a:pt x="81" y="76"/>
                  </a:lnTo>
                  <a:lnTo>
                    <a:pt x="80" y="75"/>
                  </a:lnTo>
                  <a:lnTo>
                    <a:pt x="80" y="74"/>
                  </a:lnTo>
                  <a:lnTo>
                    <a:pt x="80" y="72"/>
                  </a:lnTo>
                  <a:lnTo>
                    <a:pt x="80" y="72"/>
                  </a:lnTo>
                  <a:lnTo>
                    <a:pt x="80" y="72"/>
                  </a:lnTo>
                  <a:lnTo>
                    <a:pt x="80" y="71"/>
                  </a:lnTo>
                  <a:lnTo>
                    <a:pt x="80" y="72"/>
                  </a:lnTo>
                  <a:lnTo>
                    <a:pt x="78" y="72"/>
                  </a:lnTo>
                  <a:lnTo>
                    <a:pt x="78" y="72"/>
                  </a:lnTo>
                  <a:lnTo>
                    <a:pt x="78" y="75"/>
                  </a:lnTo>
                  <a:lnTo>
                    <a:pt x="78" y="76"/>
                  </a:lnTo>
                  <a:lnTo>
                    <a:pt x="77" y="78"/>
                  </a:lnTo>
                  <a:lnTo>
                    <a:pt x="77" y="76"/>
                  </a:lnTo>
                  <a:lnTo>
                    <a:pt x="77" y="75"/>
                  </a:lnTo>
                  <a:lnTo>
                    <a:pt x="77" y="75"/>
                  </a:lnTo>
                  <a:lnTo>
                    <a:pt x="76" y="80"/>
                  </a:lnTo>
                  <a:lnTo>
                    <a:pt x="76" y="79"/>
                  </a:lnTo>
                  <a:lnTo>
                    <a:pt x="76" y="79"/>
                  </a:lnTo>
                  <a:lnTo>
                    <a:pt x="76" y="79"/>
                  </a:lnTo>
                  <a:lnTo>
                    <a:pt x="76" y="79"/>
                  </a:lnTo>
                  <a:lnTo>
                    <a:pt x="76" y="80"/>
                  </a:lnTo>
                  <a:lnTo>
                    <a:pt x="74" y="80"/>
                  </a:lnTo>
                  <a:lnTo>
                    <a:pt x="74" y="80"/>
                  </a:lnTo>
                  <a:lnTo>
                    <a:pt x="74" y="80"/>
                  </a:lnTo>
                  <a:lnTo>
                    <a:pt x="74" y="79"/>
                  </a:lnTo>
                  <a:lnTo>
                    <a:pt x="74" y="78"/>
                  </a:lnTo>
                  <a:lnTo>
                    <a:pt x="74" y="78"/>
                  </a:lnTo>
                  <a:lnTo>
                    <a:pt x="74" y="76"/>
                  </a:lnTo>
                  <a:lnTo>
                    <a:pt x="73" y="78"/>
                  </a:lnTo>
                  <a:lnTo>
                    <a:pt x="73" y="78"/>
                  </a:lnTo>
                  <a:lnTo>
                    <a:pt x="73" y="78"/>
                  </a:lnTo>
                  <a:lnTo>
                    <a:pt x="72" y="78"/>
                  </a:lnTo>
                  <a:lnTo>
                    <a:pt x="72" y="79"/>
                  </a:lnTo>
                  <a:lnTo>
                    <a:pt x="72" y="80"/>
                  </a:lnTo>
                  <a:lnTo>
                    <a:pt x="72" y="80"/>
                  </a:lnTo>
                  <a:lnTo>
                    <a:pt x="72" y="82"/>
                  </a:lnTo>
                  <a:lnTo>
                    <a:pt x="70" y="82"/>
                  </a:lnTo>
                  <a:lnTo>
                    <a:pt x="70" y="80"/>
                  </a:lnTo>
                  <a:lnTo>
                    <a:pt x="70" y="79"/>
                  </a:lnTo>
                  <a:lnTo>
                    <a:pt x="70" y="82"/>
                  </a:lnTo>
                  <a:lnTo>
                    <a:pt x="69" y="83"/>
                  </a:lnTo>
                  <a:lnTo>
                    <a:pt x="69" y="82"/>
                  </a:lnTo>
                  <a:lnTo>
                    <a:pt x="69" y="82"/>
                  </a:lnTo>
                  <a:lnTo>
                    <a:pt x="68" y="82"/>
                  </a:lnTo>
                  <a:lnTo>
                    <a:pt x="68" y="82"/>
                  </a:lnTo>
                  <a:lnTo>
                    <a:pt x="67" y="82"/>
                  </a:lnTo>
                  <a:lnTo>
                    <a:pt x="65" y="82"/>
                  </a:lnTo>
                  <a:lnTo>
                    <a:pt x="65" y="82"/>
                  </a:lnTo>
                  <a:lnTo>
                    <a:pt x="65" y="83"/>
                  </a:lnTo>
                  <a:lnTo>
                    <a:pt x="65" y="82"/>
                  </a:lnTo>
                  <a:lnTo>
                    <a:pt x="65" y="82"/>
                  </a:lnTo>
                  <a:lnTo>
                    <a:pt x="65" y="82"/>
                  </a:lnTo>
                  <a:lnTo>
                    <a:pt x="65" y="80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3" y="83"/>
                  </a:lnTo>
                  <a:lnTo>
                    <a:pt x="61" y="83"/>
                  </a:lnTo>
                  <a:lnTo>
                    <a:pt x="60" y="82"/>
                  </a:lnTo>
                  <a:lnTo>
                    <a:pt x="60" y="83"/>
                  </a:lnTo>
                  <a:lnTo>
                    <a:pt x="60" y="83"/>
                  </a:lnTo>
                  <a:lnTo>
                    <a:pt x="59" y="84"/>
                  </a:lnTo>
                  <a:lnTo>
                    <a:pt x="60" y="82"/>
                  </a:lnTo>
                  <a:lnTo>
                    <a:pt x="59" y="82"/>
                  </a:lnTo>
                  <a:lnTo>
                    <a:pt x="59" y="82"/>
                  </a:lnTo>
                  <a:lnTo>
                    <a:pt x="59" y="82"/>
                  </a:lnTo>
                  <a:lnTo>
                    <a:pt x="59" y="82"/>
                  </a:lnTo>
                  <a:lnTo>
                    <a:pt x="59" y="82"/>
                  </a:lnTo>
                  <a:lnTo>
                    <a:pt x="59" y="82"/>
                  </a:lnTo>
                  <a:lnTo>
                    <a:pt x="59" y="80"/>
                  </a:lnTo>
                  <a:lnTo>
                    <a:pt x="59" y="82"/>
                  </a:lnTo>
                  <a:lnTo>
                    <a:pt x="59" y="82"/>
                  </a:lnTo>
                  <a:lnTo>
                    <a:pt x="59" y="82"/>
                  </a:lnTo>
                  <a:lnTo>
                    <a:pt x="57" y="82"/>
                  </a:lnTo>
                  <a:lnTo>
                    <a:pt x="57" y="82"/>
                  </a:lnTo>
                  <a:lnTo>
                    <a:pt x="57" y="80"/>
                  </a:lnTo>
                  <a:lnTo>
                    <a:pt x="59" y="79"/>
                  </a:lnTo>
                  <a:lnTo>
                    <a:pt x="59" y="79"/>
                  </a:lnTo>
                  <a:lnTo>
                    <a:pt x="57" y="79"/>
                  </a:lnTo>
                  <a:lnTo>
                    <a:pt x="57" y="80"/>
                  </a:lnTo>
                  <a:lnTo>
                    <a:pt x="56" y="80"/>
                  </a:lnTo>
                  <a:lnTo>
                    <a:pt x="56" y="82"/>
                  </a:lnTo>
                  <a:lnTo>
                    <a:pt x="56" y="82"/>
                  </a:lnTo>
                  <a:lnTo>
                    <a:pt x="56" y="82"/>
                  </a:lnTo>
                  <a:lnTo>
                    <a:pt x="56" y="82"/>
                  </a:lnTo>
                  <a:lnTo>
                    <a:pt x="55" y="82"/>
                  </a:lnTo>
                  <a:lnTo>
                    <a:pt x="55" y="82"/>
                  </a:lnTo>
                  <a:lnTo>
                    <a:pt x="55" y="80"/>
                  </a:lnTo>
                  <a:lnTo>
                    <a:pt x="56" y="78"/>
                  </a:lnTo>
                  <a:lnTo>
                    <a:pt x="55" y="79"/>
                  </a:lnTo>
                  <a:lnTo>
                    <a:pt x="55" y="80"/>
                  </a:lnTo>
                  <a:lnTo>
                    <a:pt x="53" y="80"/>
                  </a:lnTo>
                  <a:lnTo>
                    <a:pt x="55" y="80"/>
                  </a:lnTo>
                  <a:lnTo>
                    <a:pt x="53" y="82"/>
                  </a:lnTo>
                  <a:lnTo>
                    <a:pt x="53" y="82"/>
                  </a:lnTo>
                  <a:lnTo>
                    <a:pt x="53" y="80"/>
                  </a:lnTo>
                  <a:lnTo>
                    <a:pt x="53" y="80"/>
                  </a:lnTo>
                  <a:lnTo>
                    <a:pt x="52" y="82"/>
                  </a:lnTo>
                  <a:lnTo>
                    <a:pt x="52" y="80"/>
                  </a:lnTo>
                  <a:lnTo>
                    <a:pt x="51" y="80"/>
                  </a:lnTo>
                  <a:lnTo>
                    <a:pt x="51" y="80"/>
                  </a:lnTo>
                  <a:lnTo>
                    <a:pt x="51" y="79"/>
                  </a:lnTo>
                  <a:lnTo>
                    <a:pt x="50" y="79"/>
                  </a:lnTo>
                  <a:lnTo>
                    <a:pt x="50" y="80"/>
                  </a:lnTo>
                  <a:lnTo>
                    <a:pt x="48" y="79"/>
                  </a:lnTo>
                  <a:lnTo>
                    <a:pt x="50" y="79"/>
                  </a:lnTo>
                  <a:lnTo>
                    <a:pt x="50" y="79"/>
                  </a:lnTo>
                  <a:lnTo>
                    <a:pt x="50" y="78"/>
                  </a:lnTo>
                  <a:lnTo>
                    <a:pt x="50" y="79"/>
                  </a:lnTo>
                  <a:lnTo>
                    <a:pt x="48" y="79"/>
                  </a:lnTo>
                  <a:lnTo>
                    <a:pt x="48" y="78"/>
                  </a:lnTo>
                  <a:lnTo>
                    <a:pt x="48" y="76"/>
                  </a:lnTo>
                  <a:lnTo>
                    <a:pt x="48" y="75"/>
                  </a:lnTo>
                  <a:lnTo>
                    <a:pt x="47" y="76"/>
                  </a:lnTo>
                  <a:lnTo>
                    <a:pt x="47" y="79"/>
                  </a:lnTo>
                  <a:lnTo>
                    <a:pt x="47" y="78"/>
                  </a:lnTo>
                  <a:lnTo>
                    <a:pt x="47" y="78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46" y="76"/>
                  </a:lnTo>
                  <a:lnTo>
                    <a:pt x="47" y="75"/>
                  </a:lnTo>
                  <a:lnTo>
                    <a:pt x="47" y="74"/>
                  </a:lnTo>
                  <a:lnTo>
                    <a:pt x="47" y="74"/>
                  </a:lnTo>
                  <a:lnTo>
                    <a:pt x="46" y="75"/>
                  </a:lnTo>
                  <a:lnTo>
                    <a:pt x="46" y="75"/>
                  </a:lnTo>
                  <a:lnTo>
                    <a:pt x="44" y="75"/>
                  </a:lnTo>
                  <a:lnTo>
                    <a:pt x="44" y="75"/>
                  </a:lnTo>
                  <a:lnTo>
                    <a:pt x="43" y="78"/>
                  </a:lnTo>
                  <a:lnTo>
                    <a:pt x="43" y="76"/>
                  </a:lnTo>
                  <a:lnTo>
                    <a:pt x="43" y="76"/>
                  </a:lnTo>
                  <a:lnTo>
                    <a:pt x="43" y="76"/>
                  </a:lnTo>
                  <a:lnTo>
                    <a:pt x="43" y="76"/>
                  </a:lnTo>
                  <a:lnTo>
                    <a:pt x="43" y="76"/>
                  </a:lnTo>
                  <a:lnTo>
                    <a:pt x="43" y="76"/>
                  </a:lnTo>
                  <a:lnTo>
                    <a:pt x="42" y="76"/>
                  </a:lnTo>
                  <a:lnTo>
                    <a:pt x="42" y="76"/>
                  </a:lnTo>
                  <a:lnTo>
                    <a:pt x="42" y="76"/>
                  </a:lnTo>
                  <a:lnTo>
                    <a:pt x="40" y="76"/>
                  </a:lnTo>
                  <a:lnTo>
                    <a:pt x="40" y="75"/>
                  </a:lnTo>
                  <a:lnTo>
                    <a:pt x="39" y="75"/>
                  </a:lnTo>
                  <a:lnTo>
                    <a:pt x="39" y="75"/>
                  </a:lnTo>
                  <a:lnTo>
                    <a:pt x="39" y="74"/>
                  </a:lnTo>
                  <a:lnTo>
                    <a:pt x="39" y="72"/>
                  </a:lnTo>
                  <a:lnTo>
                    <a:pt x="39" y="72"/>
                  </a:lnTo>
                  <a:lnTo>
                    <a:pt x="39" y="72"/>
                  </a:lnTo>
                  <a:lnTo>
                    <a:pt x="38" y="72"/>
                  </a:lnTo>
                  <a:lnTo>
                    <a:pt x="38" y="74"/>
                  </a:lnTo>
                  <a:lnTo>
                    <a:pt x="39" y="72"/>
                  </a:lnTo>
                  <a:lnTo>
                    <a:pt x="39" y="72"/>
                  </a:lnTo>
                  <a:lnTo>
                    <a:pt x="39" y="72"/>
                  </a:lnTo>
                  <a:lnTo>
                    <a:pt x="39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38" y="72"/>
                  </a:lnTo>
                  <a:lnTo>
                    <a:pt x="39" y="71"/>
                  </a:lnTo>
                  <a:lnTo>
                    <a:pt x="39" y="71"/>
                  </a:lnTo>
                  <a:lnTo>
                    <a:pt x="38" y="71"/>
                  </a:lnTo>
                  <a:lnTo>
                    <a:pt x="38" y="72"/>
                  </a:lnTo>
                  <a:lnTo>
                    <a:pt x="36" y="72"/>
                  </a:lnTo>
                  <a:lnTo>
                    <a:pt x="35" y="72"/>
                  </a:lnTo>
                  <a:lnTo>
                    <a:pt x="36" y="72"/>
                  </a:lnTo>
                  <a:lnTo>
                    <a:pt x="36" y="71"/>
                  </a:lnTo>
                  <a:lnTo>
                    <a:pt x="34" y="72"/>
                  </a:lnTo>
                  <a:lnTo>
                    <a:pt x="35" y="71"/>
                  </a:lnTo>
                  <a:lnTo>
                    <a:pt x="35" y="70"/>
                  </a:lnTo>
                  <a:lnTo>
                    <a:pt x="36" y="69"/>
                  </a:lnTo>
                  <a:lnTo>
                    <a:pt x="36" y="69"/>
                  </a:lnTo>
                  <a:lnTo>
                    <a:pt x="35" y="69"/>
                  </a:lnTo>
                  <a:lnTo>
                    <a:pt x="35" y="70"/>
                  </a:lnTo>
                  <a:lnTo>
                    <a:pt x="36" y="67"/>
                  </a:lnTo>
                  <a:lnTo>
                    <a:pt x="35" y="69"/>
                  </a:lnTo>
                  <a:lnTo>
                    <a:pt x="35" y="69"/>
                  </a:lnTo>
                  <a:lnTo>
                    <a:pt x="35" y="69"/>
                  </a:lnTo>
                  <a:lnTo>
                    <a:pt x="35" y="69"/>
                  </a:lnTo>
                  <a:lnTo>
                    <a:pt x="35" y="67"/>
                  </a:lnTo>
                  <a:lnTo>
                    <a:pt x="35" y="67"/>
                  </a:lnTo>
                  <a:lnTo>
                    <a:pt x="35" y="67"/>
                  </a:lnTo>
                  <a:lnTo>
                    <a:pt x="34" y="69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2" y="70"/>
                  </a:lnTo>
                  <a:lnTo>
                    <a:pt x="32" y="70"/>
                  </a:lnTo>
                  <a:lnTo>
                    <a:pt x="32" y="69"/>
                  </a:lnTo>
                  <a:lnTo>
                    <a:pt x="32" y="69"/>
                  </a:lnTo>
                  <a:lnTo>
                    <a:pt x="32" y="69"/>
                  </a:lnTo>
                  <a:lnTo>
                    <a:pt x="31" y="69"/>
                  </a:lnTo>
                  <a:lnTo>
                    <a:pt x="31" y="70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2" y="69"/>
                  </a:lnTo>
                  <a:lnTo>
                    <a:pt x="32" y="67"/>
                  </a:lnTo>
                  <a:lnTo>
                    <a:pt x="32" y="67"/>
                  </a:lnTo>
                  <a:lnTo>
                    <a:pt x="32" y="67"/>
                  </a:lnTo>
                  <a:lnTo>
                    <a:pt x="32" y="67"/>
                  </a:lnTo>
                  <a:lnTo>
                    <a:pt x="31" y="67"/>
                  </a:lnTo>
                  <a:lnTo>
                    <a:pt x="31" y="69"/>
                  </a:lnTo>
                  <a:lnTo>
                    <a:pt x="30" y="69"/>
                  </a:lnTo>
                  <a:lnTo>
                    <a:pt x="30" y="69"/>
                  </a:lnTo>
                  <a:lnTo>
                    <a:pt x="31" y="67"/>
                  </a:lnTo>
                  <a:lnTo>
                    <a:pt x="32" y="66"/>
                  </a:lnTo>
                  <a:lnTo>
                    <a:pt x="31" y="67"/>
                  </a:lnTo>
                  <a:lnTo>
                    <a:pt x="31" y="67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29" y="67"/>
                  </a:lnTo>
                  <a:lnTo>
                    <a:pt x="29" y="67"/>
                  </a:lnTo>
                  <a:lnTo>
                    <a:pt x="29" y="67"/>
                  </a:lnTo>
                  <a:lnTo>
                    <a:pt x="29" y="66"/>
                  </a:lnTo>
                  <a:lnTo>
                    <a:pt x="29" y="66"/>
                  </a:lnTo>
                  <a:lnTo>
                    <a:pt x="29" y="66"/>
                  </a:lnTo>
                  <a:lnTo>
                    <a:pt x="29" y="65"/>
                  </a:lnTo>
                  <a:lnTo>
                    <a:pt x="27" y="66"/>
                  </a:lnTo>
                  <a:lnTo>
                    <a:pt x="27" y="66"/>
                  </a:lnTo>
                  <a:lnTo>
                    <a:pt x="27" y="65"/>
                  </a:lnTo>
                  <a:lnTo>
                    <a:pt x="26" y="66"/>
                  </a:lnTo>
                  <a:lnTo>
                    <a:pt x="27" y="65"/>
                  </a:lnTo>
                  <a:lnTo>
                    <a:pt x="27" y="63"/>
                  </a:lnTo>
                  <a:lnTo>
                    <a:pt x="29" y="62"/>
                  </a:lnTo>
                  <a:lnTo>
                    <a:pt x="30" y="62"/>
                  </a:lnTo>
                  <a:lnTo>
                    <a:pt x="29" y="62"/>
                  </a:lnTo>
                  <a:lnTo>
                    <a:pt x="29" y="62"/>
                  </a:lnTo>
                  <a:lnTo>
                    <a:pt x="27" y="63"/>
                  </a:lnTo>
                  <a:lnTo>
                    <a:pt x="26" y="63"/>
                  </a:lnTo>
                  <a:lnTo>
                    <a:pt x="26" y="65"/>
                  </a:lnTo>
                  <a:lnTo>
                    <a:pt x="25" y="63"/>
                  </a:lnTo>
                  <a:lnTo>
                    <a:pt x="25" y="63"/>
                  </a:lnTo>
                  <a:lnTo>
                    <a:pt x="23" y="63"/>
                  </a:lnTo>
                  <a:lnTo>
                    <a:pt x="23" y="62"/>
                  </a:lnTo>
                  <a:lnTo>
                    <a:pt x="25" y="61"/>
                  </a:lnTo>
                  <a:lnTo>
                    <a:pt x="23" y="62"/>
                  </a:lnTo>
                  <a:lnTo>
                    <a:pt x="22" y="62"/>
                  </a:lnTo>
                  <a:lnTo>
                    <a:pt x="22" y="61"/>
                  </a:lnTo>
                  <a:lnTo>
                    <a:pt x="21" y="61"/>
                  </a:lnTo>
                  <a:lnTo>
                    <a:pt x="21" y="61"/>
                  </a:lnTo>
                  <a:lnTo>
                    <a:pt x="21" y="59"/>
                  </a:lnTo>
                  <a:lnTo>
                    <a:pt x="21" y="58"/>
                  </a:lnTo>
                  <a:lnTo>
                    <a:pt x="22" y="57"/>
                  </a:lnTo>
                  <a:lnTo>
                    <a:pt x="23" y="57"/>
                  </a:lnTo>
                  <a:lnTo>
                    <a:pt x="23" y="57"/>
                  </a:lnTo>
                  <a:lnTo>
                    <a:pt x="23" y="57"/>
                  </a:lnTo>
                  <a:lnTo>
                    <a:pt x="23" y="55"/>
                  </a:lnTo>
                  <a:lnTo>
                    <a:pt x="23" y="55"/>
                  </a:lnTo>
                  <a:lnTo>
                    <a:pt x="22" y="57"/>
                  </a:lnTo>
                  <a:lnTo>
                    <a:pt x="21" y="58"/>
                  </a:lnTo>
                  <a:lnTo>
                    <a:pt x="19" y="58"/>
                  </a:lnTo>
                  <a:lnTo>
                    <a:pt x="19" y="58"/>
                  </a:lnTo>
                  <a:lnTo>
                    <a:pt x="18" y="57"/>
                  </a:lnTo>
                  <a:lnTo>
                    <a:pt x="19" y="55"/>
                  </a:lnTo>
                  <a:lnTo>
                    <a:pt x="18" y="57"/>
                  </a:lnTo>
                  <a:lnTo>
                    <a:pt x="18" y="57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18" y="54"/>
                  </a:lnTo>
                  <a:lnTo>
                    <a:pt x="17" y="55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7" y="55"/>
                  </a:lnTo>
                  <a:lnTo>
                    <a:pt x="17" y="55"/>
                  </a:lnTo>
                  <a:lnTo>
                    <a:pt x="17" y="54"/>
                  </a:lnTo>
                  <a:lnTo>
                    <a:pt x="18" y="54"/>
                  </a:lnTo>
                  <a:lnTo>
                    <a:pt x="17" y="54"/>
                  </a:lnTo>
                  <a:lnTo>
                    <a:pt x="15" y="54"/>
                  </a:lnTo>
                  <a:lnTo>
                    <a:pt x="15" y="54"/>
                  </a:lnTo>
                  <a:lnTo>
                    <a:pt x="15" y="53"/>
                  </a:lnTo>
                  <a:lnTo>
                    <a:pt x="17" y="52"/>
                  </a:lnTo>
                  <a:lnTo>
                    <a:pt x="15" y="52"/>
                  </a:lnTo>
                  <a:lnTo>
                    <a:pt x="14" y="53"/>
                  </a:lnTo>
                  <a:lnTo>
                    <a:pt x="15" y="52"/>
                  </a:lnTo>
                  <a:lnTo>
                    <a:pt x="15" y="50"/>
                  </a:lnTo>
                  <a:lnTo>
                    <a:pt x="17" y="49"/>
                  </a:lnTo>
                  <a:lnTo>
                    <a:pt x="14" y="49"/>
                  </a:lnTo>
                  <a:lnTo>
                    <a:pt x="12" y="49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2" y="45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12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10" y="42"/>
                  </a:lnTo>
                  <a:lnTo>
                    <a:pt x="12" y="42"/>
                  </a:lnTo>
                  <a:lnTo>
                    <a:pt x="10" y="42"/>
                  </a:lnTo>
                  <a:lnTo>
                    <a:pt x="13" y="41"/>
                  </a:lnTo>
                  <a:lnTo>
                    <a:pt x="15" y="41"/>
                  </a:lnTo>
                  <a:lnTo>
                    <a:pt x="18" y="40"/>
                  </a:lnTo>
                  <a:lnTo>
                    <a:pt x="17" y="40"/>
                  </a:lnTo>
                  <a:lnTo>
                    <a:pt x="18" y="40"/>
                  </a:lnTo>
                  <a:lnTo>
                    <a:pt x="19" y="40"/>
                  </a:lnTo>
                  <a:lnTo>
                    <a:pt x="21" y="38"/>
                  </a:lnTo>
                  <a:lnTo>
                    <a:pt x="18" y="38"/>
                  </a:lnTo>
                  <a:lnTo>
                    <a:pt x="17" y="40"/>
                  </a:lnTo>
                  <a:lnTo>
                    <a:pt x="15" y="40"/>
                  </a:lnTo>
                  <a:lnTo>
                    <a:pt x="14" y="40"/>
                  </a:lnTo>
                  <a:lnTo>
                    <a:pt x="13" y="41"/>
                  </a:lnTo>
                  <a:lnTo>
                    <a:pt x="12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1"/>
                  </a:lnTo>
                  <a:lnTo>
                    <a:pt x="13" y="40"/>
                  </a:lnTo>
                  <a:lnTo>
                    <a:pt x="13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9" y="41"/>
                  </a:lnTo>
                  <a:lnTo>
                    <a:pt x="8" y="41"/>
                  </a:lnTo>
                  <a:lnTo>
                    <a:pt x="9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9" y="40"/>
                  </a:lnTo>
                  <a:lnTo>
                    <a:pt x="8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5" y="40"/>
                  </a:lnTo>
                  <a:lnTo>
                    <a:pt x="8" y="38"/>
                  </a:lnTo>
                  <a:lnTo>
                    <a:pt x="9" y="38"/>
                  </a:lnTo>
                  <a:lnTo>
                    <a:pt x="10" y="37"/>
                  </a:lnTo>
                  <a:lnTo>
                    <a:pt x="9" y="38"/>
                  </a:lnTo>
                  <a:lnTo>
                    <a:pt x="8" y="38"/>
                  </a:lnTo>
                  <a:lnTo>
                    <a:pt x="5" y="38"/>
                  </a:lnTo>
                  <a:lnTo>
                    <a:pt x="6" y="38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9" y="37"/>
                  </a:lnTo>
                  <a:lnTo>
                    <a:pt x="6" y="37"/>
                  </a:lnTo>
                  <a:lnTo>
                    <a:pt x="8" y="36"/>
                  </a:lnTo>
                  <a:lnTo>
                    <a:pt x="9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5"/>
                  </a:lnTo>
                  <a:lnTo>
                    <a:pt x="9" y="35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36"/>
                  </a:lnTo>
                  <a:lnTo>
                    <a:pt x="5" y="36"/>
                  </a:lnTo>
                  <a:lnTo>
                    <a:pt x="6" y="36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4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5" y="33"/>
                  </a:lnTo>
                  <a:lnTo>
                    <a:pt x="4" y="35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5" y="33"/>
                  </a:lnTo>
                  <a:lnTo>
                    <a:pt x="5" y="32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5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6" y="31"/>
                  </a:lnTo>
                  <a:lnTo>
                    <a:pt x="8" y="31"/>
                  </a:lnTo>
                  <a:lnTo>
                    <a:pt x="6" y="31"/>
                  </a:lnTo>
                  <a:lnTo>
                    <a:pt x="5" y="31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4" y="29"/>
                  </a:lnTo>
                  <a:lnTo>
                    <a:pt x="2" y="29"/>
                  </a:lnTo>
                  <a:lnTo>
                    <a:pt x="4" y="29"/>
                  </a:lnTo>
                  <a:lnTo>
                    <a:pt x="6" y="28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10" y="27"/>
                  </a:lnTo>
                  <a:lnTo>
                    <a:pt x="12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2" y="25"/>
                  </a:lnTo>
                  <a:lnTo>
                    <a:pt x="9" y="27"/>
                  </a:lnTo>
                  <a:lnTo>
                    <a:pt x="8" y="27"/>
                  </a:lnTo>
                  <a:lnTo>
                    <a:pt x="5" y="27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5" y="25"/>
                  </a:lnTo>
                  <a:lnTo>
                    <a:pt x="6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6" y="24"/>
                  </a:lnTo>
                  <a:lnTo>
                    <a:pt x="5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2" y="24"/>
                  </a:lnTo>
                  <a:lnTo>
                    <a:pt x="5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9" y="24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8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2" y="23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1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4" y="21"/>
                  </a:lnTo>
                  <a:lnTo>
                    <a:pt x="4" y="20"/>
                  </a:lnTo>
                  <a:lnTo>
                    <a:pt x="5" y="21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4" y="20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6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19"/>
                  </a:lnTo>
                  <a:lnTo>
                    <a:pt x="12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18"/>
                  </a:lnTo>
                  <a:lnTo>
                    <a:pt x="12" y="19"/>
                  </a:lnTo>
                  <a:lnTo>
                    <a:pt x="10" y="19"/>
                  </a:lnTo>
                  <a:lnTo>
                    <a:pt x="9" y="19"/>
                  </a:lnTo>
                  <a:lnTo>
                    <a:pt x="9" y="18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9" y="15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0" y="11"/>
                  </a:lnTo>
                  <a:lnTo>
                    <a:pt x="9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10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13" name="chenying0907 148"/>
          <p:cNvSpPr/>
          <p:nvPr/>
        </p:nvSpPr>
        <p:spPr>
          <a:xfrm>
            <a:off x="2426329" y="1835620"/>
            <a:ext cx="8274409" cy="27624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8575" tIns="28575" rIns="28575" bIns="28575" numCol="1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①控制工业污染物的排放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②加强环境监测与评估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③加强宣传教育工作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④定期进行体检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⑤养成良好的膳食习惯</a:t>
            </a:r>
          </a:p>
        </p:txBody>
      </p:sp>
      <p:grpSp>
        <p:nvGrpSpPr>
          <p:cNvPr id="16" name="组合 15"/>
          <p:cNvGrpSpPr/>
          <p:nvPr/>
        </p:nvGrpSpPr>
        <p:grpSpPr>
          <a:xfrm flipH="1">
            <a:off x="5130696" y="4878160"/>
            <a:ext cx="1030851" cy="1305671"/>
            <a:chOff x="8388350" y="3783013"/>
            <a:chExt cx="876300" cy="1317625"/>
          </a:xfrm>
          <a:solidFill>
            <a:srgbClr val="FFD800"/>
          </a:solidFill>
        </p:grpSpPr>
        <p:sp>
          <p:nvSpPr>
            <p:cNvPr id="17" name="Freeform 253"/>
            <p:cNvSpPr>
              <a:spLocks noEditPoints="1"/>
            </p:cNvSpPr>
            <p:nvPr/>
          </p:nvSpPr>
          <p:spPr bwMode="auto">
            <a:xfrm>
              <a:off x="8558213" y="3797300"/>
              <a:ext cx="436563" cy="404813"/>
            </a:xfrm>
            <a:custGeom>
              <a:avLst/>
              <a:gdLst>
                <a:gd name="T0" fmla="*/ 136 w 275"/>
                <a:gd name="T1" fmla="*/ 3 h 255"/>
                <a:gd name="T2" fmla="*/ 147 w 275"/>
                <a:gd name="T3" fmla="*/ 1 h 255"/>
                <a:gd name="T4" fmla="*/ 158 w 275"/>
                <a:gd name="T5" fmla="*/ 1 h 255"/>
                <a:gd name="T6" fmla="*/ 181 w 275"/>
                <a:gd name="T7" fmla="*/ 8 h 255"/>
                <a:gd name="T8" fmla="*/ 192 w 275"/>
                <a:gd name="T9" fmla="*/ 13 h 255"/>
                <a:gd name="T10" fmla="*/ 215 w 275"/>
                <a:gd name="T11" fmla="*/ 18 h 255"/>
                <a:gd name="T12" fmla="*/ 224 w 275"/>
                <a:gd name="T13" fmla="*/ 26 h 255"/>
                <a:gd name="T14" fmla="*/ 240 w 275"/>
                <a:gd name="T15" fmla="*/ 39 h 255"/>
                <a:gd name="T16" fmla="*/ 247 w 275"/>
                <a:gd name="T17" fmla="*/ 44 h 255"/>
                <a:gd name="T18" fmla="*/ 250 w 275"/>
                <a:gd name="T19" fmla="*/ 51 h 255"/>
                <a:gd name="T20" fmla="*/ 261 w 275"/>
                <a:gd name="T21" fmla="*/ 64 h 255"/>
                <a:gd name="T22" fmla="*/ 270 w 275"/>
                <a:gd name="T23" fmla="*/ 84 h 255"/>
                <a:gd name="T24" fmla="*/ 275 w 275"/>
                <a:gd name="T25" fmla="*/ 106 h 255"/>
                <a:gd name="T26" fmla="*/ 274 w 275"/>
                <a:gd name="T27" fmla="*/ 124 h 255"/>
                <a:gd name="T28" fmla="*/ 266 w 275"/>
                <a:gd name="T29" fmla="*/ 167 h 255"/>
                <a:gd name="T30" fmla="*/ 262 w 275"/>
                <a:gd name="T31" fmla="*/ 177 h 255"/>
                <a:gd name="T32" fmla="*/ 251 w 275"/>
                <a:gd name="T33" fmla="*/ 171 h 255"/>
                <a:gd name="T34" fmla="*/ 254 w 275"/>
                <a:gd name="T35" fmla="*/ 184 h 255"/>
                <a:gd name="T36" fmla="*/ 255 w 275"/>
                <a:gd name="T37" fmla="*/ 192 h 255"/>
                <a:gd name="T38" fmla="*/ 249 w 275"/>
                <a:gd name="T39" fmla="*/ 198 h 255"/>
                <a:gd name="T40" fmla="*/ 240 w 275"/>
                <a:gd name="T41" fmla="*/ 209 h 255"/>
                <a:gd name="T42" fmla="*/ 237 w 275"/>
                <a:gd name="T43" fmla="*/ 216 h 255"/>
                <a:gd name="T44" fmla="*/ 229 w 275"/>
                <a:gd name="T45" fmla="*/ 219 h 255"/>
                <a:gd name="T46" fmla="*/ 219 w 275"/>
                <a:gd name="T47" fmla="*/ 225 h 255"/>
                <a:gd name="T48" fmla="*/ 213 w 275"/>
                <a:gd name="T49" fmla="*/ 232 h 255"/>
                <a:gd name="T50" fmla="*/ 204 w 275"/>
                <a:gd name="T51" fmla="*/ 234 h 255"/>
                <a:gd name="T52" fmla="*/ 200 w 275"/>
                <a:gd name="T53" fmla="*/ 236 h 255"/>
                <a:gd name="T54" fmla="*/ 196 w 275"/>
                <a:gd name="T55" fmla="*/ 241 h 255"/>
                <a:gd name="T56" fmla="*/ 190 w 275"/>
                <a:gd name="T57" fmla="*/ 243 h 255"/>
                <a:gd name="T58" fmla="*/ 189 w 275"/>
                <a:gd name="T59" fmla="*/ 239 h 255"/>
                <a:gd name="T60" fmla="*/ 178 w 275"/>
                <a:gd name="T61" fmla="*/ 242 h 255"/>
                <a:gd name="T62" fmla="*/ 149 w 275"/>
                <a:gd name="T63" fmla="*/ 250 h 255"/>
                <a:gd name="T64" fmla="*/ 130 w 275"/>
                <a:gd name="T65" fmla="*/ 253 h 255"/>
                <a:gd name="T66" fmla="*/ 111 w 275"/>
                <a:gd name="T67" fmla="*/ 255 h 255"/>
                <a:gd name="T68" fmla="*/ 117 w 275"/>
                <a:gd name="T69" fmla="*/ 250 h 255"/>
                <a:gd name="T70" fmla="*/ 131 w 275"/>
                <a:gd name="T71" fmla="*/ 249 h 255"/>
                <a:gd name="T72" fmla="*/ 162 w 275"/>
                <a:gd name="T73" fmla="*/ 236 h 255"/>
                <a:gd name="T74" fmla="*/ 202 w 275"/>
                <a:gd name="T75" fmla="*/ 216 h 255"/>
                <a:gd name="T76" fmla="*/ 228 w 275"/>
                <a:gd name="T77" fmla="*/ 192 h 255"/>
                <a:gd name="T78" fmla="*/ 253 w 275"/>
                <a:gd name="T79" fmla="*/ 126 h 255"/>
                <a:gd name="T80" fmla="*/ 251 w 275"/>
                <a:gd name="T81" fmla="*/ 103 h 255"/>
                <a:gd name="T82" fmla="*/ 244 w 275"/>
                <a:gd name="T83" fmla="*/ 75 h 255"/>
                <a:gd name="T84" fmla="*/ 195 w 275"/>
                <a:gd name="T85" fmla="*/ 31 h 255"/>
                <a:gd name="T86" fmla="*/ 168 w 275"/>
                <a:gd name="T87" fmla="*/ 21 h 255"/>
                <a:gd name="T88" fmla="*/ 128 w 275"/>
                <a:gd name="T89" fmla="*/ 20 h 255"/>
                <a:gd name="T90" fmla="*/ 103 w 275"/>
                <a:gd name="T91" fmla="*/ 27 h 255"/>
                <a:gd name="T92" fmla="*/ 17 w 275"/>
                <a:gd name="T93" fmla="*/ 129 h 255"/>
                <a:gd name="T94" fmla="*/ 60 w 275"/>
                <a:gd name="T95" fmla="*/ 217 h 255"/>
                <a:gd name="T96" fmla="*/ 63 w 275"/>
                <a:gd name="T97" fmla="*/ 237 h 255"/>
                <a:gd name="T98" fmla="*/ 29 w 275"/>
                <a:gd name="T99" fmla="*/ 199 h 255"/>
                <a:gd name="T100" fmla="*/ 8 w 275"/>
                <a:gd name="T101" fmla="*/ 158 h 255"/>
                <a:gd name="T102" fmla="*/ 1 w 275"/>
                <a:gd name="T103" fmla="*/ 136 h 255"/>
                <a:gd name="T104" fmla="*/ 4 w 275"/>
                <a:gd name="T105" fmla="*/ 126 h 255"/>
                <a:gd name="T106" fmla="*/ 17 w 275"/>
                <a:gd name="T107" fmla="*/ 73 h 255"/>
                <a:gd name="T108" fmla="*/ 25 w 275"/>
                <a:gd name="T109" fmla="*/ 61 h 255"/>
                <a:gd name="T110" fmla="*/ 43 w 275"/>
                <a:gd name="T111" fmla="*/ 40 h 255"/>
                <a:gd name="T112" fmla="*/ 56 w 275"/>
                <a:gd name="T113" fmla="*/ 37 h 255"/>
                <a:gd name="T114" fmla="*/ 71 w 275"/>
                <a:gd name="T115" fmla="*/ 20 h 255"/>
                <a:gd name="T116" fmla="*/ 82 w 275"/>
                <a:gd name="T117" fmla="*/ 16 h 255"/>
                <a:gd name="T118" fmla="*/ 107 w 275"/>
                <a:gd name="T119" fmla="*/ 6 h 255"/>
                <a:gd name="T120" fmla="*/ 130 w 275"/>
                <a:gd name="T121" fmla="*/ 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5" h="255">
                  <a:moveTo>
                    <a:pt x="82" y="16"/>
                  </a:moveTo>
                  <a:lnTo>
                    <a:pt x="82" y="16"/>
                  </a:lnTo>
                  <a:lnTo>
                    <a:pt x="82" y="16"/>
                  </a:lnTo>
                  <a:lnTo>
                    <a:pt x="82" y="17"/>
                  </a:lnTo>
                  <a:lnTo>
                    <a:pt x="82" y="16"/>
                  </a:lnTo>
                  <a:close/>
                  <a:moveTo>
                    <a:pt x="82" y="16"/>
                  </a:moveTo>
                  <a:lnTo>
                    <a:pt x="82" y="16"/>
                  </a:lnTo>
                  <a:lnTo>
                    <a:pt x="82" y="16"/>
                  </a:lnTo>
                  <a:lnTo>
                    <a:pt x="82" y="16"/>
                  </a:lnTo>
                  <a:close/>
                  <a:moveTo>
                    <a:pt x="132" y="0"/>
                  </a:moveTo>
                  <a:lnTo>
                    <a:pt x="132" y="1"/>
                  </a:lnTo>
                  <a:lnTo>
                    <a:pt x="134" y="1"/>
                  </a:lnTo>
                  <a:lnTo>
                    <a:pt x="134" y="1"/>
                  </a:lnTo>
                  <a:lnTo>
                    <a:pt x="136" y="3"/>
                  </a:lnTo>
                  <a:lnTo>
                    <a:pt x="134" y="3"/>
                  </a:lnTo>
                  <a:lnTo>
                    <a:pt x="134" y="3"/>
                  </a:lnTo>
                  <a:lnTo>
                    <a:pt x="136" y="3"/>
                  </a:lnTo>
                  <a:lnTo>
                    <a:pt x="136" y="3"/>
                  </a:lnTo>
                  <a:lnTo>
                    <a:pt x="136" y="3"/>
                  </a:lnTo>
                  <a:lnTo>
                    <a:pt x="136" y="3"/>
                  </a:lnTo>
                  <a:lnTo>
                    <a:pt x="137" y="1"/>
                  </a:lnTo>
                  <a:lnTo>
                    <a:pt x="139" y="1"/>
                  </a:lnTo>
                  <a:lnTo>
                    <a:pt x="140" y="1"/>
                  </a:lnTo>
                  <a:lnTo>
                    <a:pt x="140" y="3"/>
                  </a:lnTo>
                  <a:lnTo>
                    <a:pt x="140" y="3"/>
                  </a:lnTo>
                  <a:lnTo>
                    <a:pt x="140" y="4"/>
                  </a:lnTo>
                  <a:lnTo>
                    <a:pt x="140" y="4"/>
                  </a:lnTo>
                  <a:lnTo>
                    <a:pt x="143" y="4"/>
                  </a:lnTo>
                  <a:lnTo>
                    <a:pt x="143" y="4"/>
                  </a:lnTo>
                  <a:lnTo>
                    <a:pt x="143" y="3"/>
                  </a:lnTo>
                  <a:lnTo>
                    <a:pt x="144" y="3"/>
                  </a:lnTo>
                  <a:lnTo>
                    <a:pt x="145" y="3"/>
                  </a:lnTo>
                  <a:lnTo>
                    <a:pt x="147" y="1"/>
                  </a:lnTo>
                  <a:lnTo>
                    <a:pt x="147" y="1"/>
                  </a:lnTo>
                  <a:lnTo>
                    <a:pt x="148" y="1"/>
                  </a:lnTo>
                  <a:lnTo>
                    <a:pt x="148" y="1"/>
                  </a:lnTo>
                  <a:lnTo>
                    <a:pt x="148" y="0"/>
                  </a:lnTo>
                  <a:lnTo>
                    <a:pt x="148" y="1"/>
                  </a:lnTo>
                  <a:lnTo>
                    <a:pt x="149" y="1"/>
                  </a:lnTo>
                  <a:lnTo>
                    <a:pt x="151" y="1"/>
                  </a:lnTo>
                  <a:lnTo>
                    <a:pt x="152" y="1"/>
                  </a:lnTo>
                  <a:lnTo>
                    <a:pt x="152" y="3"/>
                  </a:lnTo>
                  <a:lnTo>
                    <a:pt x="152" y="4"/>
                  </a:lnTo>
                  <a:lnTo>
                    <a:pt x="153" y="4"/>
                  </a:lnTo>
                  <a:lnTo>
                    <a:pt x="153" y="3"/>
                  </a:lnTo>
                  <a:lnTo>
                    <a:pt x="154" y="1"/>
                  </a:lnTo>
                  <a:lnTo>
                    <a:pt x="156" y="3"/>
                  </a:lnTo>
                  <a:lnTo>
                    <a:pt x="156" y="3"/>
                  </a:lnTo>
                  <a:lnTo>
                    <a:pt x="156" y="1"/>
                  </a:lnTo>
                  <a:lnTo>
                    <a:pt x="157" y="1"/>
                  </a:lnTo>
                  <a:lnTo>
                    <a:pt x="158" y="1"/>
                  </a:lnTo>
                  <a:lnTo>
                    <a:pt x="160" y="1"/>
                  </a:lnTo>
                  <a:lnTo>
                    <a:pt x="161" y="1"/>
                  </a:lnTo>
                  <a:lnTo>
                    <a:pt x="162" y="1"/>
                  </a:lnTo>
                  <a:lnTo>
                    <a:pt x="165" y="3"/>
                  </a:lnTo>
                  <a:lnTo>
                    <a:pt x="168" y="3"/>
                  </a:lnTo>
                  <a:lnTo>
                    <a:pt x="169" y="4"/>
                  </a:lnTo>
                  <a:lnTo>
                    <a:pt x="172" y="4"/>
                  </a:lnTo>
                  <a:lnTo>
                    <a:pt x="174" y="4"/>
                  </a:lnTo>
                  <a:lnTo>
                    <a:pt x="175" y="4"/>
                  </a:lnTo>
                  <a:lnTo>
                    <a:pt x="175" y="4"/>
                  </a:lnTo>
                  <a:lnTo>
                    <a:pt x="174" y="5"/>
                  </a:lnTo>
                  <a:lnTo>
                    <a:pt x="175" y="5"/>
                  </a:lnTo>
                  <a:lnTo>
                    <a:pt x="177" y="5"/>
                  </a:lnTo>
                  <a:lnTo>
                    <a:pt x="178" y="5"/>
                  </a:lnTo>
                  <a:lnTo>
                    <a:pt x="178" y="5"/>
                  </a:lnTo>
                  <a:lnTo>
                    <a:pt x="179" y="6"/>
                  </a:lnTo>
                  <a:lnTo>
                    <a:pt x="181" y="8"/>
                  </a:lnTo>
                  <a:lnTo>
                    <a:pt x="182" y="9"/>
                  </a:lnTo>
                  <a:lnTo>
                    <a:pt x="183" y="9"/>
                  </a:lnTo>
                  <a:lnTo>
                    <a:pt x="185" y="8"/>
                  </a:lnTo>
                  <a:lnTo>
                    <a:pt x="185" y="6"/>
                  </a:lnTo>
                  <a:lnTo>
                    <a:pt x="185" y="6"/>
                  </a:lnTo>
                  <a:lnTo>
                    <a:pt x="186" y="8"/>
                  </a:lnTo>
                  <a:lnTo>
                    <a:pt x="187" y="8"/>
                  </a:lnTo>
                  <a:lnTo>
                    <a:pt x="189" y="8"/>
                  </a:lnTo>
                  <a:lnTo>
                    <a:pt x="190" y="8"/>
                  </a:lnTo>
                  <a:lnTo>
                    <a:pt x="192" y="8"/>
                  </a:lnTo>
                  <a:lnTo>
                    <a:pt x="192" y="9"/>
                  </a:lnTo>
                  <a:lnTo>
                    <a:pt x="192" y="9"/>
                  </a:lnTo>
                  <a:lnTo>
                    <a:pt x="191" y="10"/>
                  </a:lnTo>
                  <a:lnTo>
                    <a:pt x="191" y="10"/>
                  </a:lnTo>
                  <a:lnTo>
                    <a:pt x="191" y="12"/>
                  </a:lnTo>
                  <a:lnTo>
                    <a:pt x="191" y="13"/>
                  </a:lnTo>
                  <a:lnTo>
                    <a:pt x="192" y="13"/>
                  </a:lnTo>
                  <a:lnTo>
                    <a:pt x="194" y="13"/>
                  </a:lnTo>
                  <a:lnTo>
                    <a:pt x="195" y="12"/>
                  </a:lnTo>
                  <a:lnTo>
                    <a:pt x="196" y="12"/>
                  </a:lnTo>
                  <a:lnTo>
                    <a:pt x="198" y="13"/>
                  </a:lnTo>
                  <a:lnTo>
                    <a:pt x="199" y="10"/>
                  </a:lnTo>
                  <a:lnTo>
                    <a:pt x="199" y="12"/>
                  </a:lnTo>
                  <a:lnTo>
                    <a:pt x="200" y="12"/>
                  </a:lnTo>
                  <a:lnTo>
                    <a:pt x="202" y="12"/>
                  </a:lnTo>
                  <a:lnTo>
                    <a:pt x="203" y="12"/>
                  </a:lnTo>
                  <a:lnTo>
                    <a:pt x="202" y="13"/>
                  </a:lnTo>
                  <a:lnTo>
                    <a:pt x="203" y="13"/>
                  </a:lnTo>
                  <a:lnTo>
                    <a:pt x="204" y="14"/>
                  </a:lnTo>
                  <a:lnTo>
                    <a:pt x="206" y="14"/>
                  </a:lnTo>
                  <a:lnTo>
                    <a:pt x="207" y="13"/>
                  </a:lnTo>
                  <a:lnTo>
                    <a:pt x="208" y="14"/>
                  </a:lnTo>
                  <a:lnTo>
                    <a:pt x="211" y="17"/>
                  </a:lnTo>
                  <a:lnTo>
                    <a:pt x="215" y="18"/>
                  </a:lnTo>
                  <a:lnTo>
                    <a:pt x="217" y="20"/>
                  </a:lnTo>
                  <a:lnTo>
                    <a:pt x="219" y="21"/>
                  </a:lnTo>
                  <a:lnTo>
                    <a:pt x="220" y="23"/>
                  </a:lnTo>
                  <a:lnTo>
                    <a:pt x="220" y="23"/>
                  </a:lnTo>
                  <a:lnTo>
                    <a:pt x="221" y="25"/>
                  </a:lnTo>
                  <a:lnTo>
                    <a:pt x="223" y="23"/>
                  </a:lnTo>
                  <a:lnTo>
                    <a:pt x="221" y="23"/>
                  </a:lnTo>
                  <a:lnTo>
                    <a:pt x="221" y="23"/>
                  </a:lnTo>
                  <a:lnTo>
                    <a:pt x="220" y="23"/>
                  </a:lnTo>
                  <a:lnTo>
                    <a:pt x="220" y="22"/>
                  </a:lnTo>
                  <a:lnTo>
                    <a:pt x="221" y="22"/>
                  </a:lnTo>
                  <a:lnTo>
                    <a:pt x="221" y="22"/>
                  </a:lnTo>
                  <a:lnTo>
                    <a:pt x="223" y="23"/>
                  </a:lnTo>
                  <a:lnTo>
                    <a:pt x="223" y="25"/>
                  </a:lnTo>
                  <a:lnTo>
                    <a:pt x="221" y="26"/>
                  </a:lnTo>
                  <a:lnTo>
                    <a:pt x="223" y="26"/>
                  </a:lnTo>
                  <a:lnTo>
                    <a:pt x="224" y="26"/>
                  </a:lnTo>
                  <a:lnTo>
                    <a:pt x="226" y="26"/>
                  </a:lnTo>
                  <a:lnTo>
                    <a:pt x="228" y="26"/>
                  </a:lnTo>
                  <a:lnTo>
                    <a:pt x="230" y="27"/>
                  </a:lnTo>
                  <a:lnTo>
                    <a:pt x="230" y="29"/>
                  </a:lnTo>
                  <a:lnTo>
                    <a:pt x="230" y="30"/>
                  </a:lnTo>
                  <a:lnTo>
                    <a:pt x="234" y="30"/>
                  </a:lnTo>
                  <a:lnTo>
                    <a:pt x="234" y="31"/>
                  </a:lnTo>
                  <a:lnTo>
                    <a:pt x="234" y="33"/>
                  </a:lnTo>
                  <a:lnTo>
                    <a:pt x="234" y="34"/>
                  </a:lnTo>
                  <a:lnTo>
                    <a:pt x="233" y="34"/>
                  </a:lnTo>
                  <a:lnTo>
                    <a:pt x="234" y="35"/>
                  </a:lnTo>
                  <a:lnTo>
                    <a:pt x="236" y="37"/>
                  </a:lnTo>
                  <a:lnTo>
                    <a:pt x="237" y="37"/>
                  </a:lnTo>
                  <a:lnTo>
                    <a:pt x="237" y="39"/>
                  </a:lnTo>
                  <a:lnTo>
                    <a:pt x="237" y="38"/>
                  </a:lnTo>
                  <a:lnTo>
                    <a:pt x="238" y="39"/>
                  </a:lnTo>
                  <a:lnTo>
                    <a:pt x="240" y="39"/>
                  </a:lnTo>
                  <a:lnTo>
                    <a:pt x="240" y="39"/>
                  </a:lnTo>
                  <a:lnTo>
                    <a:pt x="238" y="39"/>
                  </a:lnTo>
                  <a:lnTo>
                    <a:pt x="240" y="40"/>
                  </a:lnTo>
                  <a:lnTo>
                    <a:pt x="240" y="40"/>
                  </a:lnTo>
                  <a:lnTo>
                    <a:pt x="241" y="42"/>
                  </a:lnTo>
                  <a:lnTo>
                    <a:pt x="241" y="40"/>
                  </a:lnTo>
                  <a:lnTo>
                    <a:pt x="241" y="39"/>
                  </a:lnTo>
                  <a:lnTo>
                    <a:pt x="240" y="38"/>
                  </a:lnTo>
                  <a:lnTo>
                    <a:pt x="242" y="39"/>
                  </a:lnTo>
                  <a:lnTo>
                    <a:pt x="244" y="39"/>
                  </a:lnTo>
                  <a:lnTo>
                    <a:pt x="244" y="40"/>
                  </a:lnTo>
                  <a:lnTo>
                    <a:pt x="244" y="42"/>
                  </a:lnTo>
                  <a:lnTo>
                    <a:pt x="245" y="43"/>
                  </a:lnTo>
                  <a:lnTo>
                    <a:pt x="245" y="43"/>
                  </a:lnTo>
                  <a:lnTo>
                    <a:pt x="246" y="44"/>
                  </a:lnTo>
                  <a:lnTo>
                    <a:pt x="247" y="44"/>
                  </a:lnTo>
                  <a:lnTo>
                    <a:pt x="247" y="44"/>
                  </a:lnTo>
                  <a:lnTo>
                    <a:pt x="247" y="44"/>
                  </a:lnTo>
                  <a:lnTo>
                    <a:pt x="249" y="46"/>
                  </a:lnTo>
                  <a:lnTo>
                    <a:pt x="249" y="46"/>
                  </a:lnTo>
                  <a:lnTo>
                    <a:pt x="247" y="46"/>
                  </a:lnTo>
                  <a:lnTo>
                    <a:pt x="247" y="46"/>
                  </a:lnTo>
                  <a:lnTo>
                    <a:pt x="247" y="44"/>
                  </a:lnTo>
                  <a:lnTo>
                    <a:pt x="246" y="44"/>
                  </a:lnTo>
                  <a:lnTo>
                    <a:pt x="246" y="46"/>
                  </a:lnTo>
                  <a:lnTo>
                    <a:pt x="246" y="47"/>
                  </a:lnTo>
                  <a:lnTo>
                    <a:pt x="247" y="47"/>
                  </a:lnTo>
                  <a:lnTo>
                    <a:pt x="249" y="47"/>
                  </a:lnTo>
                  <a:lnTo>
                    <a:pt x="250" y="47"/>
                  </a:lnTo>
                  <a:lnTo>
                    <a:pt x="250" y="47"/>
                  </a:lnTo>
                  <a:lnTo>
                    <a:pt x="251" y="48"/>
                  </a:lnTo>
                  <a:lnTo>
                    <a:pt x="250" y="48"/>
                  </a:lnTo>
                  <a:lnTo>
                    <a:pt x="249" y="48"/>
                  </a:lnTo>
                  <a:lnTo>
                    <a:pt x="250" y="51"/>
                  </a:lnTo>
                  <a:lnTo>
                    <a:pt x="251" y="50"/>
                  </a:lnTo>
                  <a:lnTo>
                    <a:pt x="250" y="50"/>
                  </a:lnTo>
                  <a:lnTo>
                    <a:pt x="250" y="51"/>
                  </a:lnTo>
                  <a:lnTo>
                    <a:pt x="251" y="51"/>
                  </a:lnTo>
                  <a:lnTo>
                    <a:pt x="253" y="52"/>
                  </a:lnTo>
                  <a:lnTo>
                    <a:pt x="254" y="52"/>
                  </a:lnTo>
                  <a:lnTo>
                    <a:pt x="255" y="54"/>
                  </a:lnTo>
                  <a:lnTo>
                    <a:pt x="257" y="55"/>
                  </a:lnTo>
                  <a:lnTo>
                    <a:pt x="257" y="56"/>
                  </a:lnTo>
                  <a:lnTo>
                    <a:pt x="257" y="57"/>
                  </a:lnTo>
                  <a:lnTo>
                    <a:pt x="257" y="57"/>
                  </a:lnTo>
                  <a:lnTo>
                    <a:pt x="257" y="59"/>
                  </a:lnTo>
                  <a:lnTo>
                    <a:pt x="258" y="60"/>
                  </a:lnTo>
                  <a:lnTo>
                    <a:pt x="259" y="61"/>
                  </a:lnTo>
                  <a:lnTo>
                    <a:pt x="259" y="61"/>
                  </a:lnTo>
                  <a:lnTo>
                    <a:pt x="261" y="63"/>
                  </a:lnTo>
                  <a:lnTo>
                    <a:pt x="261" y="64"/>
                  </a:lnTo>
                  <a:lnTo>
                    <a:pt x="262" y="65"/>
                  </a:lnTo>
                  <a:lnTo>
                    <a:pt x="262" y="67"/>
                  </a:lnTo>
                  <a:lnTo>
                    <a:pt x="261" y="68"/>
                  </a:lnTo>
                  <a:lnTo>
                    <a:pt x="259" y="68"/>
                  </a:lnTo>
                  <a:lnTo>
                    <a:pt x="259" y="69"/>
                  </a:lnTo>
                  <a:lnTo>
                    <a:pt x="261" y="69"/>
                  </a:lnTo>
                  <a:lnTo>
                    <a:pt x="262" y="71"/>
                  </a:lnTo>
                  <a:lnTo>
                    <a:pt x="263" y="72"/>
                  </a:lnTo>
                  <a:lnTo>
                    <a:pt x="264" y="72"/>
                  </a:lnTo>
                  <a:lnTo>
                    <a:pt x="264" y="71"/>
                  </a:lnTo>
                  <a:lnTo>
                    <a:pt x="266" y="73"/>
                  </a:lnTo>
                  <a:lnTo>
                    <a:pt x="267" y="76"/>
                  </a:lnTo>
                  <a:lnTo>
                    <a:pt x="268" y="78"/>
                  </a:lnTo>
                  <a:lnTo>
                    <a:pt x="268" y="81"/>
                  </a:lnTo>
                  <a:lnTo>
                    <a:pt x="268" y="84"/>
                  </a:lnTo>
                  <a:lnTo>
                    <a:pt x="270" y="84"/>
                  </a:lnTo>
                  <a:lnTo>
                    <a:pt x="270" y="84"/>
                  </a:lnTo>
                  <a:lnTo>
                    <a:pt x="270" y="84"/>
                  </a:lnTo>
                  <a:lnTo>
                    <a:pt x="271" y="88"/>
                  </a:lnTo>
                  <a:lnTo>
                    <a:pt x="272" y="92"/>
                  </a:lnTo>
                  <a:lnTo>
                    <a:pt x="274" y="95"/>
                  </a:lnTo>
                  <a:lnTo>
                    <a:pt x="274" y="99"/>
                  </a:lnTo>
                  <a:lnTo>
                    <a:pt x="272" y="102"/>
                  </a:lnTo>
                  <a:lnTo>
                    <a:pt x="271" y="102"/>
                  </a:lnTo>
                  <a:lnTo>
                    <a:pt x="271" y="102"/>
                  </a:lnTo>
                  <a:lnTo>
                    <a:pt x="270" y="102"/>
                  </a:lnTo>
                  <a:lnTo>
                    <a:pt x="270" y="103"/>
                  </a:lnTo>
                  <a:lnTo>
                    <a:pt x="270" y="103"/>
                  </a:lnTo>
                  <a:lnTo>
                    <a:pt x="270" y="105"/>
                  </a:lnTo>
                  <a:lnTo>
                    <a:pt x="271" y="105"/>
                  </a:lnTo>
                  <a:lnTo>
                    <a:pt x="272" y="105"/>
                  </a:lnTo>
                  <a:lnTo>
                    <a:pt x="274" y="103"/>
                  </a:lnTo>
                  <a:lnTo>
                    <a:pt x="274" y="102"/>
                  </a:lnTo>
                  <a:lnTo>
                    <a:pt x="275" y="106"/>
                  </a:lnTo>
                  <a:lnTo>
                    <a:pt x="275" y="109"/>
                  </a:lnTo>
                  <a:lnTo>
                    <a:pt x="275" y="112"/>
                  </a:lnTo>
                  <a:lnTo>
                    <a:pt x="274" y="114"/>
                  </a:lnTo>
                  <a:lnTo>
                    <a:pt x="274" y="114"/>
                  </a:lnTo>
                  <a:lnTo>
                    <a:pt x="275" y="114"/>
                  </a:lnTo>
                  <a:lnTo>
                    <a:pt x="275" y="115"/>
                  </a:lnTo>
                  <a:lnTo>
                    <a:pt x="274" y="115"/>
                  </a:lnTo>
                  <a:lnTo>
                    <a:pt x="274" y="116"/>
                  </a:lnTo>
                  <a:lnTo>
                    <a:pt x="272" y="118"/>
                  </a:lnTo>
                  <a:lnTo>
                    <a:pt x="274" y="119"/>
                  </a:lnTo>
                  <a:lnTo>
                    <a:pt x="275" y="119"/>
                  </a:lnTo>
                  <a:lnTo>
                    <a:pt x="274" y="120"/>
                  </a:lnTo>
                  <a:lnTo>
                    <a:pt x="274" y="122"/>
                  </a:lnTo>
                  <a:lnTo>
                    <a:pt x="275" y="122"/>
                  </a:lnTo>
                  <a:lnTo>
                    <a:pt x="275" y="123"/>
                  </a:lnTo>
                  <a:lnTo>
                    <a:pt x="275" y="124"/>
                  </a:lnTo>
                  <a:lnTo>
                    <a:pt x="274" y="124"/>
                  </a:lnTo>
                  <a:lnTo>
                    <a:pt x="274" y="126"/>
                  </a:lnTo>
                  <a:lnTo>
                    <a:pt x="275" y="128"/>
                  </a:lnTo>
                  <a:lnTo>
                    <a:pt x="275" y="129"/>
                  </a:lnTo>
                  <a:lnTo>
                    <a:pt x="275" y="132"/>
                  </a:lnTo>
                  <a:lnTo>
                    <a:pt x="272" y="133"/>
                  </a:lnTo>
                  <a:lnTo>
                    <a:pt x="272" y="135"/>
                  </a:lnTo>
                  <a:lnTo>
                    <a:pt x="274" y="135"/>
                  </a:lnTo>
                  <a:lnTo>
                    <a:pt x="274" y="135"/>
                  </a:lnTo>
                  <a:lnTo>
                    <a:pt x="272" y="137"/>
                  </a:lnTo>
                  <a:lnTo>
                    <a:pt x="271" y="140"/>
                  </a:lnTo>
                  <a:lnTo>
                    <a:pt x="270" y="141"/>
                  </a:lnTo>
                  <a:lnTo>
                    <a:pt x="271" y="149"/>
                  </a:lnTo>
                  <a:lnTo>
                    <a:pt x="270" y="158"/>
                  </a:lnTo>
                  <a:lnTo>
                    <a:pt x="267" y="166"/>
                  </a:lnTo>
                  <a:lnTo>
                    <a:pt x="266" y="166"/>
                  </a:lnTo>
                  <a:lnTo>
                    <a:pt x="266" y="166"/>
                  </a:lnTo>
                  <a:lnTo>
                    <a:pt x="266" y="167"/>
                  </a:lnTo>
                  <a:lnTo>
                    <a:pt x="266" y="167"/>
                  </a:lnTo>
                  <a:lnTo>
                    <a:pt x="266" y="169"/>
                  </a:lnTo>
                  <a:lnTo>
                    <a:pt x="266" y="167"/>
                  </a:lnTo>
                  <a:lnTo>
                    <a:pt x="264" y="169"/>
                  </a:lnTo>
                  <a:lnTo>
                    <a:pt x="263" y="167"/>
                  </a:lnTo>
                  <a:lnTo>
                    <a:pt x="263" y="167"/>
                  </a:lnTo>
                  <a:lnTo>
                    <a:pt x="262" y="169"/>
                  </a:lnTo>
                  <a:lnTo>
                    <a:pt x="262" y="170"/>
                  </a:lnTo>
                  <a:lnTo>
                    <a:pt x="263" y="171"/>
                  </a:lnTo>
                  <a:lnTo>
                    <a:pt x="263" y="174"/>
                  </a:lnTo>
                  <a:lnTo>
                    <a:pt x="263" y="174"/>
                  </a:lnTo>
                  <a:lnTo>
                    <a:pt x="263" y="173"/>
                  </a:lnTo>
                  <a:lnTo>
                    <a:pt x="263" y="173"/>
                  </a:lnTo>
                  <a:lnTo>
                    <a:pt x="264" y="173"/>
                  </a:lnTo>
                  <a:lnTo>
                    <a:pt x="263" y="174"/>
                  </a:lnTo>
                  <a:lnTo>
                    <a:pt x="263" y="175"/>
                  </a:lnTo>
                  <a:lnTo>
                    <a:pt x="262" y="177"/>
                  </a:lnTo>
                  <a:lnTo>
                    <a:pt x="263" y="178"/>
                  </a:lnTo>
                  <a:lnTo>
                    <a:pt x="262" y="177"/>
                  </a:lnTo>
                  <a:lnTo>
                    <a:pt x="261" y="175"/>
                  </a:lnTo>
                  <a:lnTo>
                    <a:pt x="261" y="178"/>
                  </a:lnTo>
                  <a:lnTo>
                    <a:pt x="259" y="178"/>
                  </a:lnTo>
                  <a:lnTo>
                    <a:pt x="258" y="177"/>
                  </a:lnTo>
                  <a:lnTo>
                    <a:pt x="258" y="175"/>
                  </a:lnTo>
                  <a:lnTo>
                    <a:pt x="257" y="173"/>
                  </a:lnTo>
                  <a:lnTo>
                    <a:pt x="257" y="173"/>
                  </a:lnTo>
                  <a:lnTo>
                    <a:pt x="254" y="171"/>
                  </a:lnTo>
                  <a:lnTo>
                    <a:pt x="254" y="174"/>
                  </a:lnTo>
                  <a:lnTo>
                    <a:pt x="253" y="174"/>
                  </a:lnTo>
                  <a:lnTo>
                    <a:pt x="253" y="173"/>
                  </a:lnTo>
                  <a:lnTo>
                    <a:pt x="253" y="171"/>
                  </a:lnTo>
                  <a:lnTo>
                    <a:pt x="253" y="171"/>
                  </a:lnTo>
                  <a:lnTo>
                    <a:pt x="253" y="171"/>
                  </a:lnTo>
                  <a:lnTo>
                    <a:pt x="251" y="171"/>
                  </a:lnTo>
                  <a:lnTo>
                    <a:pt x="251" y="174"/>
                  </a:lnTo>
                  <a:lnTo>
                    <a:pt x="253" y="175"/>
                  </a:lnTo>
                  <a:lnTo>
                    <a:pt x="254" y="175"/>
                  </a:lnTo>
                  <a:lnTo>
                    <a:pt x="255" y="175"/>
                  </a:lnTo>
                  <a:lnTo>
                    <a:pt x="255" y="178"/>
                  </a:lnTo>
                  <a:lnTo>
                    <a:pt x="255" y="179"/>
                  </a:lnTo>
                  <a:lnTo>
                    <a:pt x="257" y="181"/>
                  </a:lnTo>
                  <a:lnTo>
                    <a:pt x="258" y="182"/>
                  </a:lnTo>
                  <a:lnTo>
                    <a:pt x="257" y="183"/>
                  </a:lnTo>
                  <a:lnTo>
                    <a:pt x="257" y="183"/>
                  </a:lnTo>
                  <a:lnTo>
                    <a:pt x="257" y="182"/>
                  </a:lnTo>
                  <a:lnTo>
                    <a:pt x="257" y="182"/>
                  </a:lnTo>
                  <a:lnTo>
                    <a:pt x="257" y="181"/>
                  </a:lnTo>
                  <a:lnTo>
                    <a:pt x="257" y="181"/>
                  </a:lnTo>
                  <a:lnTo>
                    <a:pt x="255" y="181"/>
                  </a:lnTo>
                  <a:lnTo>
                    <a:pt x="254" y="182"/>
                  </a:lnTo>
                  <a:lnTo>
                    <a:pt x="254" y="184"/>
                  </a:lnTo>
                  <a:lnTo>
                    <a:pt x="254" y="184"/>
                  </a:lnTo>
                  <a:lnTo>
                    <a:pt x="255" y="184"/>
                  </a:lnTo>
                  <a:lnTo>
                    <a:pt x="255" y="186"/>
                  </a:lnTo>
                  <a:lnTo>
                    <a:pt x="257" y="187"/>
                  </a:lnTo>
                  <a:lnTo>
                    <a:pt x="257" y="187"/>
                  </a:lnTo>
                  <a:lnTo>
                    <a:pt x="255" y="188"/>
                  </a:lnTo>
                  <a:lnTo>
                    <a:pt x="255" y="187"/>
                  </a:lnTo>
                  <a:lnTo>
                    <a:pt x="254" y="187"/>
                  </a:lnTo>
                  <a:lnTo>
                    <a:pt x="254" y="187"/>
                  </a:lnTo>
                  <a:lnTo>
                    <a:pt x="253" y="188"/>
                  </a:lnTo>
                  <a:lnTo>
                    <a:pt x="254" y="188"/>
                  </a:lnTo>
                  <a:lnTo>
                    <a:pt x="254" y="190"/>
                  </a:lnTo>
                  <a:lnTo>
                    <a:pt x="254" y="191"/>
                  </a:lnTo>
                  <a:lnTo>
                    <a:pt x="254" y="191"/>
                  </a:lnTo>
                  <a:lnTo>
                    <a:pt x="255" y="190"/>
                  </a:lnTo>
                  <a:lnTo>
                    <a:pt x="255" y="191"/>
                  </a:lnTo>
                  <a:lnTo>
                    <a:pt x="255" y="192"/>
                  </a:lnTo>
                  <a:lnTo>
                    <a:pt x="254" y="194"/>
                  </a:lnTo>
                  <a:lnTo>
                    <a:pt x="254" y="194"/>
                  </a:lnTo>
                  <a:lnTo>
                    <a:pt x="254" y="195"/>
                  </a:lnTo>
                  <a:lnTo>
                    <a:pt x="253" y="195"/>
                  </a:lnTo>
                  <a:lnTo>
                    <a:pt x="253" y="194"/>
                  </a:lnTo>
                  <a:lnTo>
                    <a:pt x="251" y="192"/>
                  </a:lnTo>
                  <a:lnTo>
                    <a:pt x="250" y="191"/>
                  </a:lnTo>
                  <a:lnTo>
                    <a:pt x="249" y="192"/>
                  </a:lnTo>
                  <a:lnTo>
                    <a:pt x="250" y="192"/>
                  </a:lnTo>
                  <a:lnTo>
                    <a:pt x="250" y="194"/>
                  </a:lnTo>
                  <a:lnTo>
                    <a:pt x="250" y="195"/>
                  </a:lnTo>
                  <a:lnTo>
                    <a:pt x="251" y="196"/>
                  </a:lnTo>
                  <a:lnTo>
                    <a:pt x="253" y="198"/>
                  </a:lnTo>
                  <a:lnTo>
                    <a:pt x="250" y="198"/>
                  </a:lnTo>
                  <a:lnTo>
                    <a:pt x="250" y="196"/>
                  </a:lnTo>
                  <a:lnTo>
                    <a:pt x="249" y="196"/>
                  </a:lnTo>
                  <a:lnTo>
                    <a:pt x="249" y="198"/>
                  </a:lnTo>
                  <a:lnTo>
                    <a:pt x="249" y="199"/>
                  </a:lnTo>
                  <a:lnTo>
                    <a:pt x="247" y="200"/>
                  </a:lnTo>
                  <a:lnTo>
                    <a:pt x="247" y="200"/>
                  </a:lnTo>
                  <a:lnTo>
                    <a:pt x="246" y="200"/>
                  </a:lnTo>
                  <a:lnTo>
                    <a:pt x="247" y="201"/>
                  </a:lnTo>
                  <a:lnTo>
                    <a:pt x="246" y="201"/>
                  </a:lnTo>
                  <a:lnTo>
                    <a:pt x="244" y="201"/>
                  </a:lnTo>
                  <a:lnTo>
                    <a:pt x="244" y="203"/>
                  </a:lnTo>
                  <a:lnTo>
                    <a:pt x="244" y="204"/>
                  </a:lnTo>
                  <a:lnTo>
                    <a:pt x="242" y="205"/>
                  </a:lnTo>
                  <a:lnTo>
                    <a:pt x="242" y="207"/>
                  </a:lnTo>
                  <a:lnTo>
                    <a:pt x="241" y="205"/>
                  </a:lnTo>
                  <a:lnTo>
                    <a:pt x="240" y="207"/>
                  </a:lnTo>
                  <a:lnTo>
                    <a:pt x="240" y="207"/>
                  </a:lnTo>
                  <a:lnTo>
                    <a:pt x="240" y="208"/>
                  </a:lnTo>
                  <a:lnTo>
                    <a:pt x="240" y="208"/>
                  </a:lnTo>
                  <a:lnTo>
                    <a:pt x="240" y="209"/>
                  </a:lnTo>
                  <a:lnTo>
                    <a:pt x="241" y="208"/>
                  </a:lnTo>
                  <a:lnTo>
                    <a:pt x="242" y="208"/>
                  </a:lnTo>
                  <a:lnTo>
                    <a:pt x="242" y="207"/>
                  </a:lnTo>
                  <a:lnTo>
                    <a:pt x="242" y="207"/>
                  </a:lnTo>
                  <a:lnTo>
                    <a:pt x="244" y="207"/>
                  </a:lnTo>
                  <a:lnTo>
                    <a:pt x="242" y="207"/>
                  </a:lnTo>
                  <a:lnTo>
                    <a:pt x="242" y="208"/>
                  </a:lnTo>
                  <a:lnTo>
                    <a:pt x="241" y="209"/>
                  </a:lnTo>
                  <a:lnTo>
                    <a:pt x="241" y="211"/>
                  </a:lnTo>
                  <a:lnTo>
                    <a:pt x="241" y="211"/>
                  </a:lnTo>
                  <a:lnTo>
                    <a:pt x="240" y="212"/>
                  </a:lnTo>
                  <a:lnTo>
                    <a:pt x="240" y="213"/>
                  </a:lnTo>
                  <a:lnTo>
                    <a:pt x="240" y="213"/>
                  </a:lnTo>
                  <a:lnTo>
                    <a:pt x="238" y="213"/>
                  </a:lnTo>
                  <a:lnTo>
                    <a:pt x="238" y="213"/>
                  </a:lnTo>
                  <a:lnTo>
                    <a:pt x="238" y="215"/>
                  </a:lnTo>
                  <a:lnTo>
                    <a:pt x="237" y="216"/>
                  </a:lnTo>
                  <a:lnTo>
                    <a:pt x="237" y="216"/>
                  </a:lnTo>
                  <a:lnTo>
                    <a:pt x="236" y="215"/>
                  </a:lnTo>
                  <a:lnTo>
                    <a:pt x="234" y="215"/>
                  </a:lnTo>
                  <a:lnTo>
                    <a:pt x="233" y="216"/>
                  </a:lnTo>
                  <a:lnTo>
                    <a:pt x="234" y="213"/>
                  </a:lnTo>
                  <a:lnTo>
                    <a:pt x="234" y="213"/>
                  </a:lnTo>
                  <a:lnTo>
                    <a:pt x="233" y="213"/>
                  </a:lnTo>
                  <a:lnTo>
                    <a:pt x="232" y="215"/>
                  </a:lnTo>
                  <a:lnTo>
                    <a:pt x="233" y="217"/>
                  </a:lnTo>
                  <a:lnTo>
                    <a:pt x="233" y="220"/>
                  </a:lnTo>
                  <a:lnTo>
                    <a:pt x="233" y="220"/>
                  </a:lnTo>
                  <a:lnTo>
                    <a:pt x="232" y="220"/>
                  </a:lnTo>
                  <a:lnTo>
                    <a:pt x="232" y="220"/>
                  </a:lnTo>
                  <a:lnTo>
                    <a:pt x="230" y="221"/>
                  </a:lnTo>
                  <a:lnTo>
                    <a:pt x="232" y="219"/>
                  </a:lnTo>
                  <a:lnTo>
                    <a:pt x="230" y="217"/>
                  </a:lnTo>
                  <a:lnTo>
                    <a:pt x="229" y="219"/>
                  </a:lnTo>
                  <a:lnTo>
                    <a:pt x="226" y="219"/>
                  </a:lnTo>
                  <a:lnTo>
                    <a:pt x="226" y="220"/>
                  </a:lnTo>
                  <a:lnTo>
                    <a:pt x="226" y="221"/>
                  </a:lnTo>
                  <a:lnTo>
                    <a:pt x="226" y="222"/>
                  </a:lnTo>
                  <a:lnTo>
                    <a:pt x="226" y="222"/>
                  </a:lnTo>
                  <a:lnTo>
                    <a:pt x="228" y="222"/>
                  </a:lnTo>
                  <a:lnTo>
                    <a:pt x="226" y="224"/>
                  </a:lnTo>
                  <a:lnTo>
                    <a:pt x="226" y="224"/>
                  </a:lnTo>
                  <a:lnTo>
                    <a:pt x="225" y="222"/>
                  </a:lnTo>
                  <a:lnTo>
                    <a:pt x="225" y="224"/>
                  </a:lnTo>
                  <a:lnTo>
                    <a:pt x="225" y="224"/>
                  </a:lnTo>
                  <a:lnTo>
                    <a:pt x="225" y="224"/>
                  </a:lnTo>
                  <a:lnTo>
                    <a:pt x="225" y="225"/>
                  </a:lnTo>
                  <a:lnTo>
                    <a:pt x="225" y="225"/>
                  </a:lnTo>
                  <a:lnTo>
                    <a:pt x="224" y="225"/>
                  </a:lnTo>
                  <a:lnTo>
                    <a:pt x="221" y="226"/>
                  </a:lnTo>
                  <a:lnTo>
                    <a:pt x="219" y="225"/>
                  </a:lnTo>
                  <a:lnTo>
                    <a:pt x="219" y="222"/>
                  </a:lnTo>
                  <a:lnTo>
                    <a:pt x="217" y="222"/>
                  </a:lnTo>
                  <a:lnTo>
                    <a:pt x="217" y="222"/>
                  </a:lnTo>
                  <a:lnTo>
                    <a:pt x="217" y="221"/>
                  </a:lnTo>
                  <a:lnTo>
                    <a:pt x="216" y="221"/>
                  </a:lnTo>
                  <a:lnTo>
                    <a:pt x="216" y="221"/>
                  </a:lnTo>
                  <a:lnTo>
                    <a:pt x="215" y="220"/>
                  </a:lnTo>
                  <a:lnTo>
                    <a:pt x="213" y="221"/>
                  </a:lnTo>
                  <a:lnTo>
                    <a:pt x="213" y="222"/>
                  </a:lnTo>
                  <a:lnTo>
                    <a:pt x="215" y="224"/>
                  </a:lnTo>
                  <a:lnTo>
                    <a:pt x="215" y="225"/>
                  </a:lnTo>
                  <a:lnTo>
                    <a:pt x="215" y="226"/>
                  </a:lnTo>
                  <a:lnTo>
                    <a:pt x="215" y="228"/>
                  </a:lnTo>
                  <a:lnTo>
                    <a:pt x="215" y="229"/>
                  </a:lnTo>
                  <a:lnTo>
                    <a:pt x="216" y="230"/>
                  </a:lnTo>
                  <a:lnTo>
                    <a:pt x="215" y="232"/>
                  </a:lnTo>
                  <a:lnTo>
                    <a:pt x="213" y="232"/>
                  </a:lnTo>
                  <a:lnTo>
                    <a:pt x="212" y="230"/>
                  </a:lnTo>
                  <a:lnTo>
                    <a:pt x="211" y="230"/>
                  </a:lnTo>
                  <a:lnTo>
                    <a:pt x="209" y="230"/>
                  </a:lnTo>
                  <a:lnTo>
                    <a:pt x="208" y="230"/>
                  </a:lnTo>
                  <a:lnTo>
                    <a:pt x="208" y="233"/>
                  </a:lnTo>
                  <a:lnTo>
                    <a:pt x="208" y="233"/>
                  </a:lnTo>
                  <a:lnTo>
                    <a:pt x="208" y="234"/>
                  </a:lnTo>
                  <a:lnTo>
                    <a:pt x="209" y="234"/>
                  </a:lnTo>
                  <a:lnTo>
                    <a:pt x="209" y="236"/>
                  </a:lnTo>
                  <a:lnTo>
                    <a:pt x="208" y="237"/>
                  </a:lnTo>
                  <a:lnTo>
                    <a:pt x="208" y="237"/>
                  </a:lnTo>
                  <a:lnTo>
                    <a:pt x="207" y="238"/>
                  </a:lnTo>
                  <a:lnTo>
                    <a:pt x="207" y="237"/>
                  </a:lnTo>
                  <a:lnTo>
                    <a:pt x="207" y="237"/>
                  </a:lnTo>
                  <a:lnTo>
                    <a:pt x="206" y="236"/>
                  </a:lnTo>
                  <a:lnTo>
                    <a:pt x="204" y="236"/>
                  </a:lnTo>
                  <a:lnTo>
                    <a:pt x="204" y="234"/>
                  </a:lnTo>
                  <a:lnTo>
                    <a:pt x="204" y="233"/>
                  </a:lnTo>
                  <a:lnTo>
                    <a:pt x="206" y="233"/>
                  </a:lnTo>
                  <a:lnTo>
                    <a:pt x="207" y="233"/>
                  </a:lnTo>
                  <a:lnTo>
                    <a:pt x="207" y="232"/>
                  </a:lnTo>
                  <a:lnTo>
                    <a:pt x="207" y="232"/>
                  </a:lnTo>
                  <a:lnTo>
                    <a:pt x="206" y="230"/>
                  </a:lnTo>
                  <a:lnTo>
                    <a:pt x="204" y="230"/>
                  </a:lnTo>
                  <a:lnTo>
                    <a:pt x="203" y="230"/>
                  </a:lnTo>
                  <a:lnTo>
                    <a:pt x="202" y="232"/>
                  </a:lnTo>
                  <a:lnTo>
                    <a:pt x="202" y="233"/>
                  </a:lnTo>
                  <a:lnTo>
                    <a:pt x="202" y="234"/>
                  </a:lnTo>
                  <a:lnTo>
                    <a:pt x="202" y="234"/>
                  </a:lnTo>
                  <a:lnTo>
                    <a:pt x="203" y="234"/>
                  </a:lnTo>
                  <a:lnTo>
                    <a:pt x="203" y="234"/>
                  </a:lnTo>
                  <a:lnTo>
                    <a:pt x="203" y="236"/>
                  </a:lnTo>
                  <a:lnTo>
                    <a:pt x="202" y="236"/>
                  </a:lnTo>
                  <a:lnTo>
                    <a:pt x="200" y="236"/>
                  </a:lnTo>
                  <a:lnTo>
                    <a:pt x="200" y="237"/>
                  </a:lnTo>
                  <a:lnTo>
                    <a:pt x="199" y="237"/>
                  </a:lnTo>
                  <a:lnTo>
                    <a:pt x="199" y="238"/>
                  </a:lnTo>
                  <a:lnTo>
                    <a:pt x="200" y="238"/>
                  </a:lnTo>
                  <a:lnTo>
                    <a:pt x="202" y="238"/>
                  </a:lnTo>
                  <a:lnTo>
                    <a:pt x="203" y="239"/>
                  </a:lnTo>
                  <a:lnTo>
                    <a:pt x="202" y="242"/>
                  </a:lnTo>
                  <a:lnTo>
                    <a:pt x="200" y="241"/>
                  </a:lnTo>
                  <a:lnTo>
                    <a:pt x="199" y="241"/>
                  </a:lnTo>
                  <a:lnTo>
                    <a:pt x="199" y="242"/>
                  </a:lnTo>
                  <a:lnTo>
                    <a:pt x="199" y="242"/>
                  </a:lnTo>
                  <a:lnTo>
                    <a:pt x="199" y="243"/>
                  </a:lnTo>
                  <a:lnTo>
                    <a:pt x="198" y="245"/>
                  </a:lnTo>
                  <a:lnTo>
                    <a:pt x="195" y="243"/>
                  </a:lnTo>
                  <a:lnTo>
                    <a:pt x="195" y="242"/>
                  </a:lnTo>
                  <a:lnTo>
                    <a:pt x="196" y="241"/>
                  </a:lnTo>
                  <a:lnTo>
                    <a:pt x="196" y="241"/>
                  </a:lnTo>
                  <a:lnTo>
                    <a:pt x="198" y="241"/>
                  </a:lnTo>
                  <a:lnTo>
                    <a:pt x="198" y="239"/>
                  </a:lnTo>
                  <a:lnTo>
                    <a:pt x="198" y="238"/>
                  </a:lnTo>
                  <a:lnTo>
                    <a:pt x="196" y="239"/>
                  </a:lnTo>
                  <a:lnTo>
                    <a:pt x="195" y="241"/>
                  </a:lnTo>
                  <a:lnTo>
                    <a:pt x="195" y="241"/>
                  </a:lnTo>
                  <a:lnTo>
                    <a:pt x="192" y="242"/>
                  </a:lnTo>
                  <a:lnTo>
                    <a:pt x="194" y="241"/>
                  </a:lnTo>
                  <a:lnTo>
                    <a:pt x="194" y="239"/>
                  </a:lnTo>
                  <a:lnTo>
                    <a:pt x="192" y="239"/>
                  </a:lnTo>
                  <a:lnTo>
                    <a:pt x="191" y="239"/>
                  </a:lnTo>
                  <a:lnTo>
                    <a:pt x="190" y="239"/>
                  </a:lnTo>
                  <a:lnTo>
                    <a:pt x="189" y="241"/>
                  </a:lnTo>
                  <a:lnTo>
                    <a:pt x="189" y="242"/>
                  </a:lnTo>
                  <a:lnTo>
                    <a:pt x="189" y="242"/>
                  </a:lnTo>
                  <a:lnTo>
                    <a:pt x="189" y="242"/>
                  </a:lnTo>
                  <a:lnTo>
                    <a:pt x="190" y="243"/>
                  </a:lnTo>
                  <a:lnTo>
                    <a:pt x="186" y="245"/>
                  </a:lnTo>
                  <a:lnTo>
                    <a:pt x="185" y="246"/>
                  </a:lnTo>
                  <a:lnTo>
                    <a:pt x="183" y="247"/>
                  </a:lnTo>
                  <a:lnTo>
                    <a:pt x="182" y="247"/>
                  </a:lnTo>
                  <a:lnTo>
                    <a:pt x="182" y="247"/>
                  </a:lnTo>
                  <a:lnTo>
                    <a:pt x="181" y="247"/>
                  </a:lnTo>
                  <a:lnTo>
                    <a:pt x="179" y="247"/>
                  </a:lnTo>
                  <a:lnTo>
                    <a:pt x="179" y="247"/>
                  </a:lnTo>
                  <a:lnTo>
                    <a:pt x="181" y="246"/>
                  </a:lnTo>
                  <a:lnTo>
                    <a:pt x="182" y="246"/>
                  </a:lnTo>
                  <a:lnTo>
                    <a:pt x="185" y="245"/>
                  </a:lnTo>
                  <a:lnTo>
                    <a:pt x="186" y="243"/>
                  </a:lnTo>
                  <a:lnTo>
                    <a:pt x="187" y="242"/>
                  </a:lnTo>
                  <a:lnTo>
                    <a:pt x="187" y="241"/>
                  </a:lnTo>
                  <a:lnTo>
                    <a:pt x="187" y="241"/>
                  </a:lnTo>
                  <a:lnTo>
                    <a:pt x="189" y="239"/>
                  </a:lnTo>
                  <a:lnTo>
                    <a:pt x="189" y="239"/>
                  </a:lnTo>
                  <a:lnTo>
                    <a:pt x="190" y="239"/>
                  </a:lnTo>
                  <a:lnTo>
                    <a:pt x="190" y="238"/>
                  </a:lnTo>
                  <a:lnTo>
                    <a:pt x="189" y="238"/>
                  </a:lnTo>
                  <a:lnTo>
                    <a:pt x="187" y="237"/>
                  </a:lnTo>
                  <a:lnTo>
                    <a:pt x="186" y="236"/>
                  </a:lnTo>
                  <a:lnTo>
                    <a:pt x="185" y="234"/>
                  </a:lnTo>
                  <a:lnTo>
                    <a:pt x="183" y="236"/>
                  </a:lnTo>
                  <a:lnTo>
                    <a:pt x="183" y="237"/>
                  </a:lnTo>
                  <a:lnTo>
                    <a:pt x="183" y="238"/>
                  </a:lnTo>
                  <a:lnTo>
                    <a:pt x="185" y="238"/>
                  </a:lnTo>
                  <a:lnTo>
                    <a:pt x="186" y="239"/>
                  </a:lnTo>
                  <a:lnTo>
                    <a:pt x="182" y="241"/>
                  </a:lnTo>
                  <a:lnTo>
                    <a:pt x="179" y="242"/>
                  </a:lnTo>
                  <a:lnTo>
                    <a:pt x="178" y="245"/>
                  </a:lnTo>
                  <a:lnTo>
                    <a:pt x="177" y="243"/>
                  </a:lnTo>
                  <a:lnTo>
                    <a:pt x="177" y="243"/>
                  </a:lnTo>
                  <a:lnTo>
                    <a:pt x="178" y="242"/>
                  </a:lnTo>
                  <a:lnTo>
                    <a:pt x="172" y="245"/>
                  </a:lnTo>
                  <a:lnTo>
                    <a:pt x="166" y="246"/>
                  </a:lnTo>
                  <a:lnTo>
                    <a:pt x="166" y="246"/>
                  </a:lnTo>
                  <a:lnTo>
                    <a:pt x="166" y="247"/>
                  </a:lnTo>
                  <a:lnTo>
                    <a:pt x="165" y="247"/>
                  </a:lnTo>
                  <a:lnTo>
                    <a:pt x="165" y="249"/>
                  </a:lnTo>
                  <a:lnTo>
                    <a:pt x="164" y="249"/>
                  </a:lnTo>
                  <a:lnTo>
                    <a:pt x="164" y="247"/>
                  </a:lnTo>
                  <a:lnTo>
                    <a:pt x="162" y="246"/>
                  </a:lnTo>
                  <a:lnTo>
                    <a:pt x="162" y="247"/>
                  </a:lnTo>
                  <a:lnTo>
                    <a:pt x="161" y="246"/>
                  </a:lnTo>
                  <a:lnTo>
                    <a:pt x="161" y="246"/>
                  </a:lnTo>
                  <a:lnTo>
                    <a:pt x="161" y="245"/>
                  </a:lnTo>
                  <a:lnTo>
                    <a:pt x="160" y="245"/>
                  </a:lnTo>
                  <a:lnTo>
                    <a:pt x="156" y="249"/>
                  </a:lnTo>
                  <a:lnTo>
                    <a:pt x="152" y="250"/>
                  </a:lnTo>
                  <a:lnTo>
                    <a:pt x="149" y="250"/>
                  </a:lnTo>
                  <a:lnTo>
                    <a:pt x="145" y="251"/>
                  </a:lnTo>
                  <a:lnTo>
                    <a:pt x="143" y="253"/>
                  </a:lnTo>
                  <a:lnTo>
                    <a:pt x="140" y="254"/>
                  </a:lnTo>
                  <a:lnTo>
                    <a:pt x="139" y="253"/>
                  </a:lnTo>
                  <a:lnTo>
                    <a:pt x="137" y="251"/>
                  </a:lnTo>
                  <a:lnTo>
                    <a:pt x="137" y="250"/>
                  </a:lnTo>
                  <a:lnTo>
                    <a:pt x="136" y="250"/>
                  </a:lnTo>
                  <a:lnTo>
                    <a:pt x="136" y="250"/>
                  </a:lnTo>
                  <a:lnTo>
                    <a:pt x="136" y="251"/>
                  </a:lnTo>
                  <a:lnTo>
                    <a:pt x="136" y="251"/>
                  </a:lnTo>
                  <a:lnTo>
                    <a:pt x="136" y="251"/>
                  </a:lnTo>
                  <a:lnTo>
                    <a:pt x="135" y="251"/>
                  </a:lnTo>
                  <a:lnTo>
                    <a:pt x="135" y="251"/>
                  </a:lnTo>
                  <a:lnTo>
                    <a:pt x="135" y="251"/>
                  </a:lnTo>
                  <a:lnTo>
                    <a:pt x="132" y="251"/>
                  </a:lnTo>
                  <a:lnTo>
                    <a:pt x="131" y="251"/>
                  </a:lnTo>
                  <a:lnTo>
                    <a:pt x="130" y="253"/>
                  </a:lnTo>
                  <a:lnTo>
                    <a:pt x="128" y="254"/>
                  </a:lnTo>
                  <a:lnTo>
                    <a:pt x="130" y="251"/>
                  </a:lnTo>
                  <a:lnTo>
                    <a:pt x="128" y="251"/>
                  </a:lnTo>
                  <a:lnTo>
                    <a:pt x="128" y="253"/>
                  </a:lnTo>
                  <a:lnTo>
                    <a:pt x="127" y="251"/>
                  </a:lnTo>
                  <a:lnTo>
                    <a:pt x="127" y="251"/>
                  </a:lnTo>
                  <a:lnTo>
                    <a:pt x="127" y="250"/>
                  </a:lnTo>
                  <a:lnTo>
                    <a:pt x="126" y="250"/>
                  </a:lnTo>
                  <a:lnTo>
                    <a:pt x="124" y="250"/>
                  </a:lnTo>
                  <a:lnTo>
                    <a:pt x="123" y="251"/>
                  </a:lnTo>
                  <a:lnTo>
                    <a:pt x="122" y="251"/>
                  </a:lnTo>
                  <a:lnTo>
                    <a:pt x="123" y="253"/>
                  </a:lnTo>
                  <a:lnTo>
                    <a:pt x="120" y="254"/>
                  </a:lnTo>
                  <a:lnTo>
                    <a:pt x="117" y="254"/>
                  </a:lnTo>
                  <a:lnTo>
                    <a:pt x="114" y="255"/>
                  </a:lnTo>
                  <a:lnTo>
                    <a:pt x="114" y="254"/>
                  </a:lnTo>
                  <a:lnTo>
                    <a:pt x="111" y="255"/>
                  </a:lnTo>
                  <a:lnTo>
                    <a:pt x="111" y="254"/>
                  </a:lnTo>
                  <a:lnTo>
                    <a:pt x="110" y="253"/>
                  </a:lnTo>
                  <a:lnTo>
                    <a:pt x="109" y="254"/>
                  </a:lnTo>
                  <a:lnTo>
                    <a:pt x="114" y="249"/>
                  </a:lnTo>
                  <a:lnTo>
                    <a:pt x="114" y="250"/>
                  </a:lnTo>
                  <a:lnTo>
                    <a:pt x="114" y="251"/>
                  </a:lnTo>
                  <a:lnTo>
                    <a:pt x="113" y="251"/>
                  </a:lnTo>
                  <a:lnTo>
                    <a:pt x="114" y="253"/>
                  </a:lnTo>
                  <a:lnTo>
                    <a:pt x="114" y="254"/>
                  </a:lnTo>
                  <a:lnTo>
                    <a:pt x="117" y="253"/>
                  </a:lnTo>
                  <a:lnTo>
                    <a:pt x="118" y="253"/>
                  </a:lnTo>
                  <a:lnTo>
                    <a:pt x="118" y="251"/>
                  </a:lnTo>
                  <a:lnTo>
                    <a:pt x="117" y="251"/>
                  </a:lnTo>
                  <a:lnTo>
                    <a:pt x="115" y="253"/>
                  </a:lnTo>
                  <a:lnTo>
                    <a:pt x="115" y="251"/>
                  </a:lnTo>
                  <a:lnTo>
                    <a:pt x="117" y="250"/>
                  </a:lnTo>
                  <a:lnTo>
                    <a:pt x="117" y="250"/>
                  </a:lnTo>
                  <a:lnTo>
                    <a:pt x="118" y="249"/>
                  </a:lnTo>
                  <a:lnTo>
                    <a:pt x="117" y="249"/>
                  </a:lnTo>
                  <a:lnTo>
                    <a:pt x="118" y="247"/>
                  </a:lnTo>
                  <a:lnTo>
                    <a:pt x="120" y="246"/>
                  </a:lnTo>
                  <a:lnTo>
                    <a:pt x="120" y="247"/>
                  </a:lnTo>
                  <a:lnTo>
                    <a:pt x="120" y="247"/>
                  </a:lnTo>
                  <a:lnTo>
                    <a:pt x="120" y="249"/>
                  </a:lnTo>
                  <a:lnTo>
                    <a:pt x="122" y="247"/>
                  </a:lnTo>
                  <a:lnTo>
                    <a:pt x="123" y="246"/>
                  </a:lnTo>
                  <a:lnTo>
                    <a:pt x="126" y="246"/>
                  </a:lnTo>
                  <a:lnTo>
                    <a:pt x="127" y="246"/>
                  </a:lnTo>
                  <a:lnTo>
                    <a:pt x="128" y="245"/>
                  </a:lnTo>
                  <a:lnTo>
                    <a:pt x="131" y="243"/>
                  </a:lnTo>
                  <a:lnTo>
                    <a:pt x="134" y="243"/>
                  </a:lnTo>
                  <a:lnTo>
                    <a:pt x="131" y="246"/>
                  </a:lnTo>
                  <a:lnTo>
                    <a:pt x="130" y="249"/>
                  </a:lnTo>
                  <a:lnTo>
                    <a:pt x="131" y="249"/>
                  </a:lnTo>
                  <a:lnTo>
                    <a:pt x="132" y="249"/>
                  </a:lnTo>
                  <a:lnTo>
                    <a:pt x="134" y="249"/>
                  </a:lnTo>
                  <a:lnTo>
                    <a:pt x="134" y="247"/>
                  </a:lnTo>
                  <a:lnTo>
                    <a:pt x="135" y="245"/>
                  </a:lnTo>
                  <a:lnTo>
                    <a:pt x="136" y="243"/>
                  </a:lnTo>
                  <a:lnTo>
                    <a:pt x="137" y="245"/>
                  </a:lnTo>
                  <a:lnTo>
                    <a:pt x="139" y="243"/>
                  </a:lnTo>
                  <a:lnTo>
                    <a:pt x="139" y="242"/>
                  </a:lnTo>
                  <a:lnTo>
                    <a:pt x="140" y="241"/>
                  </a:lnTo>
                  <a:lnTo>
                    <a:pt x="141" y="241"/>
                  </a:lnTo>
                  <a:lnTo>
                    <a:pt x="149" y="239"/>
                  </a:lnTo>
                  <a:lnTo>
                    <a:pt x="156" y="238"/>
                  </a:lnTo>
                  <a:lnTo>
                    <a:pt x="156" y="239"/>
                  </a:lnTo>
                  <a:lnTo>
                    <a:pt x="157" y="238"/>
                  </a:lnTo>
                  <a:lnTo>
                    <a:pt x="158" y="237"/>
                  </a:lnTo>
                  <a:lnTo>
                    <a:pt x="161" y="236"/>
                  </a:lnTo>
                  <a:lnTo>
                    <a:pt x="162" y="236"/>
                  </a:lnTo>
                  <a:lnTo>
                    <a:pt x="165" y="234"/>
                  </a:lnTo>
                  <a:lnTo>
                    <a:pt x="168" y="234"/>
                  </a:lnTo>
                  <a:lnTo>
                    <a:pt x="170" y="233"/>
                  </a:lnTo>
                  <a:lnTo>
                    <a:pt x="173" y="232"/>
                  </a:lnTo>
                  <a:lnTo>
                    <a:pt x="175" y="230"/>
                  </a:lnTo>
                  <a:lnTo>
                    <a:pt x="177" y="230"/>
                  </a:lnTo>
                  <a:lnTo>
                    <a:pt x="198" y="219"/>
                  </a:lnTo>
                  <a:lnTo>
                    <a:pt x="198" y="221"/>
                  </a:lnTo>
                  <a:lnTo>
                    <a:pt x="199" y="221"/>
                  </a:lnTo>
                  <a:lnTo>
                    <a:pt x="199" y="221"/>
                  </a:lnTo>
                  <a:lnTo>
                    <a:pt x="200" y="221"/>
                  </a:lnTo>
                  <a:lnTo>
                    <a:pt x="200" y="221"/>
                  </a:lnTo>
                  <a:lnTo>
                    <a:pt x="200" y="220"/>
                  </a:lnTo>
                  <a:lnTo>
                    <a:pt x="200" y="220"/>
                  </a:lnTo>
                  <a:lnTo>
                    <a:pt x="200" y="219"/>
                  </a:lnTo>
                  <a:lnTo>
                    <a:pt x="202" y="217"/>
                  </a:lnTo>
                  <a:lnTo>
                    <a:pt x="202" y="216"/>
                  </a:lnTo>
                  <a:lnTo>
                    <a:pt x="204" y="215"/>
                  </a:lnTo>
                  <a:lnTo>
                    <a:pt x="207" y="213"/>
                  </a:lnTo>
                  <a:lnTo>
                    <a:pt x="208" y="211"/>
                  </a:lnTo>
                  <a:lnTo>
                    <a:pt x="211" y="208"/>
                  </a:lnTo>
                  <a:lnTo>
                    <a:pt x="211" y="209"/>
                  </a:lnTo>
                  <a:lnTo>
                    <a:pt x="212" y="207"/>
                  </a:lnTo>
                  <a:lnTo>
                    <a:pt x="213" y="205"/>
                  </a:lnTo>
                  <a:lnTo>
                    <a:pt x="216" y="204"/>
                  </a:lnTo>
                  <a:lnTo>
                    <a:pt x="219" y="203"/>
                  </a:lnTo>
                  <a:lnTo>
                    <a:pt x="220" y="201"/>
                  </a:lnTo>
                  <a:lnTo>
                    <a:pt x="221" y="201"/>
                  </a:lnTo>
                  <a:lnTo>
                    <a:pt x="223" y="201"/>
                  </a:lnTo>
                  <a:lnTo>
                    <a:pt x="224" y="201"/>
                  </a:lnTo>
                  <a:lnTo>
                    <a:pt x="224" y="199"/>
                  </a:lnTo>
                  <a:lnTo>
                    <a:pt x="224" y="196"/>
                  </a:lnTo>
                  <a:lnTo>
                    <a:pt x="225" y="194"/>
                  </a:lnTo>
                  <a:lnTo>
                    <a:pt x="228" y="192"/>
                  </a:lnTo>
                  <a:lnTo>
                    <a:pt x="230" y="190"/>
                  </a:lnTo>
                  <a:lnTo>
                    <a:pt x="232" y="188"/>
                  </a:lnTo>
                  <a:lnTo>
                    <a:pt x="238" y="175"/>
                  </a:lnTo>
                  <a:lnTo>
                    <a:pt x="244" y="164"/>
                  </a:lnTo>
                  <a:lnTo>
                    <a:pt x="246" y="164"/>
                  </a:lnTo>
                  <a:lnTo>
                    <a:pt x="247" y="153"/>
                  </a:lnTo>
                  <a:lnTo>
                    <a:pt x="250" y="144"/>
                  </a:lnTo>
                  <a:lnTo>
                    <a:pt x="251" y="136"/>
                  </a:lnTo>
                  <a:lnTo>
                    <a:pt x="254" y="137"/>
                  </a:lnTo>
                  <a:lnTo>
                    <a:pt x="255" y="135"/>
                  </a:lnTo>
                  <a:lnTo>
                    <a:pt x="254" y="133"/>
                  </a:lnTo>
                  <a:lnTo>
                    <a:pt x="254" y="132"/>
                  </a:lnTo>
                  <a:lnTo>
                    <a:pt x="253" y="132"/>
                  </a:lnTo>
                  <a:lnTo>
                    <a:pt x="253" y="129"/>
                  </a:lnTo>
                  <a:lnTo>
                    <a:pt x="253" y="128"/>
                  </a:lnTo>
                  <a:lnTo>
                    <a:pt x="253" y="127"/>
                  </a:lnTo>
                  <a:lnTo>
                    <a:pt x="253" y="126"/>
                  </a:lnTo>
                  <a:lnTo>
                    <a:pt x="254" y="124"/>
                  </a:lnTo>
                  <a:lnTo>
                    <a:pt x="254" y="123"/>
                  </a:lnTo>
                  <a:lnTo>
                    <a:pt x="254" y="122"/>
                  </a:lnTo>
                  <a:lnTo>
                    <a:pt x="253" y="120"/>
                  </a:lnTo>
                  <a:lnTo>
                    <a:pt x="253" y="119"/>
                  </a:lnTo>
                  <a:lnTo>
                    <a:pt x="253" y="115"/>
                  </a:lnTo>
                  <a:lnTo>
                    <a:pt x="253" y="112"/>
                  </a:lnTo>
                  <a:lnTo>
                    <a:pt x="253" y="109"/>
                  </a:lnTo>
                  <a:lnTo>
                    <a:pt x="254" y="110"/>
                  </a:lnTo>
                  <a:lnTo>
                    <a:pt x="254" y="109"/>
                  </a:lnTo>
                  <a:lnTo>
                    <a:pt x="254" y="109"/>
                  </a:lnTo>
                  <a:lnTo>
                    <a:pt x="254" y="107"/>
                  </a:lnTo>
                  <a:lnTo>
                    <a:pt x="254" y="106"/>
                  </a:lnTo>
                  <a:lnTo>
                    <a:pt x="254" y="105"/>
                  </a:lnTo>
                  <a:lnTo>
                    <a:pt x="254" y="103"/>
                  </a:lnTo>
                  <a:lnTo>
                    <a:pt x="253" y="103"/>
                  </a:lnTo>
                  <a:lnTo>
                    <a:pt x="251" y="103"/>
                  </a:lnTo>
                  <a:lnTo>
                    <a:pt x="251" y="101"/>
                  </a:lnTo>
                  <a:lnTo>
                    <a:pt x="251" y="98"/>
                  </a:lnTo>
                  <a:lnTo>
                    <a:pt x="250" y="94"/>
                  </a:lnTo>
                  <a:lnTo>
                    <a:pt x="249" y="92"/>
                  </a:lnTo>
                  <a:lnTo>
                    <a:pt x="249" y="88"/>
                  </a:lnTo>
                  <a:lnTo>
                    <a:pt x="249" y="89"/>
                  </a:lnTo>
                  <a:lnTo>
                    <a:pt x="247" y="88"/>
                  </a:lnTo>
                  <a:lnTo>
                    <a:pt x="247" y="88"/>
                  </a:lnTo>
                  <a:lnTo>
                    <a:pt x="246" y="85"/>
                  </a:lnTo>
                  <a:lnTo>
                    <a:pt x="246" y="81"/>
                  </a:lnTo>
                  <a:lnTo>
                    <a:pt x="245" y="78"/>
                  </a:lnTo>
                  <a:lnTo>
                    <a:pt x="244" y="76"/>
                  </a:lnTo>
                  <a:lnTo>
                    <a:pt x="244" y="76"/>
                  </a:lnTo>
                  <a:lnTo>
                    <a:pt x="244" y="76"/>
                  </a:lnTo>
                  <a:lnTo>
                    <a:pt x="245" y="76"/>
                  </a:lnTo>
                  <a:lnTo>
                    <a:pt x="245" y="75"/>
                  </a:lnTo>
                  <a:lnTo>
                    <a:pt x="244" y="75"/>
                  </a:lnTo>
                  <a:lnTo>
                    <a:pt x="244" y="75"/>
                  </a:lnTo>
                  <a:lnTo>
                    <a:pt x="242" y="75"/>
                  </a:lnTo>
                  <a:lnTo>
                    <a:pt x="240" y="71"/>
                  </a:lnTo>
                  <a:lnTo>
                    <a:pt x="237" y="67"/>
                  </a:lnTo>
                  <a:lnTo>
                    <a:pt x="236" y="61"/>
                  </a:lnTo>
                  <a:lnTo>
                    <a:pt x="233" y="57"/>
                  </a:lnTo>
                  <a:lnTo>
                    <a:pt x="220" y="47"/>
                  </a:lnTo>
                  <a:lnTo>
                    <a:pt x="206" y="38"/>
                  </a:lnTo>
                  <a:lnTo>
                    <a:pt x="207" y="37"/>
                  </a:lnTo>
                  <a:lnTo>
                    <a:pt x="204" y="37"/>
                  </a:lnTo>
                  <a:lnTo>
                    <a:pt x="203" y="35"/>
                  </a:lnTo>
                  <a:lnTo>
                    <a:pt x="202" y="34"/>
                  </a:lnTo>
                  <a:lnTo>
                    <a:pt x="200" y="33"/>
                  </a:lnTo>
                  <a:lnTo>
                    <a:pt x="198" y="33"/>
                  </a:lnTo>
                  <a:lnTo>
                    <a:pt x="196" y="33"/>
                  </a:lnTo>
                  <a:lnTo>
                    <a:pt x="195" y="33"/>
                  </a:lnTo>
                  <a:lnTo>
                    <a:pt x="195" y="31"/>
                  </a:lnTo>
                  <a:lnTo>
                    <a:pt x="194" y="31"/>
                  </a:lnTo>
                  <a:lnTo>
                    <a:pt x="194" y="30"/>
                  </a:lnTo>
                  <a:lnTo>
                    <a:pt x="192" y="30"/>
                  </a:lnTo>
                  <a:lnTo>
                    <a:pt x="190" y="29"/>
                  </a:lnTo>
                  <a:lnTo>
                    <a:pt x="186" y="27"/>
                  </a:lnTo>
                  <a:lnTo>
                    <a:pt x="183" y="27"/>
                  </a:lnTo>
                  <a:lnTo>
                    <a:pt x="181" y="25"/>
                  </a:lnTo>
                  <a:lnTo>
                    <a:pt x="178" y="25"/>
                  </a:lnTo>
                  <a:lnTo>
                    <a:pt x="174" y="23"/>
                  </a:lnTo>
                  <a:lnTo>
                    <a:pt x="172" y="23"/>
                  </a:lnTo>
                  <a:lnTo>
                    <a:pt x="173" y="22"/>
                  </a:lnTo>
                  <a:lnTo>
                    <a:pt x="173" y="22"/>
                  </a:lnTo>
                  <a:lnTo>
                    <a:pt x="173" y="22"/>
                  </a:lnTo>
                  <a:lnTo>
                    <a:pt x="172" y="22"/>
                  </a:lnTo>
                  <a:lnTo>
                    <a:pt x="170" y="22"/>
                  </a:lnTo>
                  <a:lnTo>
                    <a:pt x="169" y="22"/>
                  </a:lnTo>
                  <a:lnTo>
                    <a:pt x="168" y="21"/>
                  </a:lnTo>
                  <a:lnTo>
                    <a:pt x="168" y="21"/>
                  </a:lnTo>
                  <a:lnTo>
                    <a:pt x="168" y="22"/>
                  </a:lnTo>
                  <a:lnTo>
                    <a:pt x="168" y="22"/>
                  </a:lnTo>
                  <a:lnTo>
                    <a:pt x="153" y="21"/>
                  </a:lnTo>
                  <a:lnTo>
                    <a:pt x="137" y="22"/>
                  </a:lnTo>
                  <a:lnTo>
                    <a:pt x="135" y="21"/>
                  </a:lnTo>
                  <a:lnTo>
                    <a:pt x="134" y="20"/>
                  </a:lnTo>
                  <a:lnTo>
                    <a:pt x="134" y="20"/>
                  </a:lnTo>
                  <a:lnTo>
                    <a:pt x="134" y="18"/>
                  </a:lnTo>
                  <a:lnTo>
                    <a:pt x="134" y="18"/>
                  </a:lnTo>
                  <a:lnTo>
                    <a:pt x="132" y="18"/>
                  </a:lnTo>
                  <a:lnTo>
                    <a:pt x="131" y="18"/>
                  </a:lnTo>
                  <a:lnTo>
                    <a:pt x="130" y="20"/>
                  </a:lnTo>
                  <a:lnTo>
                    <a:pt x="130" y="20"/>
                  </a:lnTo>
                  <a:lnTo>
                    <a:pt x="130" y="20"/>
                  </a:lnTo>
                  <a:lnTo>
                    <a:pt x="128" y="20"/>
                  </a:lnTo>
                  <a:lnTo>
                    <a:pt x="128" y="20"/>
                  </a:lnTo>
                  <a:lnTo>
                    <a:pt x="127" y="18"/>
                  </a:lnTo>
                  <a:lnTo>
                    <a:pt x="126" y="17"/>
                  </a:lnTo>
                  <a:lnTo>
                    <a:pt x="124" y="18"/>
                  </a:lnTo>
                  <a:lnTo>
                    <a:pt x="124" y="20"/>
                  </a:lnTo>
                  <a:lnTo>
                    <a:pt x="124" y="20"/>
                  </a:lnTo>
                  <a:lnTo>
                    <a:pt x="124" y="20"/>
                  </a:lnTo>
                  <a:lnTo>
                    <a:pt x="124" y="21"/>
                  </a:lnTo>
                  <a:lnTo>
                    <a:pt x="120" y="20"/>
                  </a:lnTo>
                  <a:lnTo>
                    <a:pt x="119" y="20"/>
                  </a:lnTo>
                  <a:lnTo>
                    <a:pt x="117" y="20"/>
                  </a:lnTo>
                  <a:lnTo>
                    <a:pt x="114" y="21"/>
                  </a:lnTo>
                  <a:lnTo>
                    <a:pt x="115" y="20"/>
                  </a:lnTo>
                  <a:lnTo>
                    <a:pt x="113" y="21"/>
                  </a:lnTo>
                  <a:lnTo>
                    <a:pt x="110" y="22"/>
                  </a:lnTo>
                  <a:lnTo>
                    <a:pt x="107" y="23"/>
                  </a:lnTo>
                  <a:lnTo>
                    <a:pt x="105" y="25"/>
                  </a:lnTo>
                  <a:lnTo>
                    <a:pt x="103" y="27"/>
                  </a:lnTo>
                  <a:lnTo>
                    <a:pt x="82" y="35"/>
                  </a:lnTo>
                  <a:lnTo>
                    <a:pt x="63" y="47"/>
                  </a:lnTo>
                  <a:lnTo>
                    <a:pt x="47" y="60"/>
                  </a:lnTo>
                  <a:lnTo>
                    <a:pt x="34" y="76"/>
                  </a:lnTo>
                  <a:lnTo>
                    <a:pt x="25" y="94"/>
                  </a:lnTo>
                  <a:lnTo>
                    <a:pt x="20" y="115"/>
                  </a:lnTo>
                  <a:lnTo>
                    <a:pt x="17" y="116"/>
                  </a:lnTo>
                  <a:lnTo>
                    <a:pt x="16" y="119"/>
                  </a:lnTo>
                  <a:lnTo>
                    <a:pt x="16" y="120"/>
                  </a:lnTo>
                  <a:lnTo>
                    <a:pt x="16" y="123"/>
                  </a:lnTo>
                  <a:lnTo>
                    <a:pt x="17" y="126"/>
                  </a:lnTo>
                  <a:lnTo>
                    <a:pt x="16" y="126"/>
                  </a:lnTo>
                  <a:lnTo>
                    <a:pt x="16" y="126"/>
                  </a:lnTo>
                  <a:lnTo>
                    <a:pt x="17" y="126"/>
                  </a:lnTo>
                  <a:lnTo>
                    <a:pt x="17" y="127"/>
                  </a:lnTo>
                  <a:lnTo>
                    <a:pt x="17" y="128"/>
                  </a:lnTo>
                  <a:lnTo>
                    <a:pt x="17" y="129"/>
                  </a:lnTo>
                  <a:lnTo>
                    <a:pt x="18" y="129"/>
                  </a:lnTo>
                  <a:lnTo>
                    <a:pt x="18" y="141"/>
                  </a:lnTo>
                  <a:lnTo>
                    <a:pt x="21" y="153"/>
                  </a:lnTo>
                  <a:lnTo>
                    <a:pt x="21" y="152"/>
                  </a:lnTo>
                  <a:lnTo>
                    <a:pt x="20" y="152"/>
                  </a:lnTo>
                  <a:lnTo>
                    <a:pt x="20" y="152"/>
                  </a:lnTo>
                  <a:lnTo>
                    <a:pt x="20" y="153"/>
                  </a:lnTo>
                  <a:lnTo>
                    <a:pt x="21" y="154"/>
                  </a:lnTo>
                  <a:lnTo>
                    <a:pt x="21" y="154"/>
                  </a:lnTo>
                  <a:lnTo>
                    <a:pt x="21" y="156"/>
                  </a:lnTo>
                  <a:lnTo>
                    <a:pt x="22" y="156"/>
                  </a:lnTo>
                  <a:lnTo>
                    <a:pt x="24" y="154"/>
                  </a:lnTo>
                  <a:lnTo>
                    <a:pt x="30" y="174"/>
                  </a:lnTo>
                  <a:lnTo>
                    <a:pt x="39" y="192"/>
                  </a:lnTo>
                  <a:lnTo>
                    <a:pt x="52" y="209"/>
                  </a:lnTo>
                  <a:lnTo>
                    <a:pt x="55" y="213"/>
                  </a:lnTo>
                  <a:lnTo>
                    <a:pt x="60" y="217"/>
                  </a:lnTo>
                  <a:lnTo>
                    <a:pt x="65" y="221"/>
                  </a:lnTo>
                  <a:lnTo>
                    <a:pt x="73" y="229"/>
                  </a:lnTo>
                  <a:lnTo>
                    <a:pt x="81" y="237"/>
                  </a:lnTo>
                  <a:lnTo>
                    <a:pt x="92" y="242"/>
                  </a:lnTo>
                  <a:lnTo>
                    <a:pt x="101" y="243"/>
                  </a:lnTo>
                  <a:lnTo>
                    <a:pt x="101" y="243"/>
                  </a:lnTo>
                  <a:lnTo>
                    <a:pt x="100" y="245"/>
                  </a:lnTo>
                  <a:lnTo>
                    <a:pt x="100" y="247"/>
                  </a:lnTo>
                  <a:lnTo>
                    <a:pt x="98" y="249"/>
                  </a:lnTo>
                  <a:lnTo>
                    <a:pt x="96" y="250"/>
                  </a:lnTo>
                  <a:lnTo>
                    <a:pt x="92" y="250"/>
                  </a:lnTo>
                  <a:lnTo>
                    <a:pt x="84" y="250"/>
                  </a:lnTo>
                  <a:lnTo>
                    <a:pt x="77" y="246"/>
                  </a:lnTo>
                  <a:lnTo>
                    <a:pt x="71" y="241"/>
                  </a:lnTo>
                  <a:lnTo>
                    <a:pt x="63" y="238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6"/>
                  </a:lnTo>
                  <a:lnTo>
                    <a:pt x="63" y="234"/>
                  </a:lnTo>
                  <a:lnTo>
                    <a:pt x="52" y="229"/>
                  </a:lnTo>
                  <a:lnTo>
                    <a:pt x="43" y="219"/>
                  </a:lnTo>
                  <a:lnTo>
                    <a:pt x="37" y="208"/>
                  </a:lnTo>
                  <a:lnTo>
                    <a:pt x="38" y="208"/>
                  </a:lnTo>
                  <a:lnTo>
                    <a:pt x="37" y="207"/>
                  </a:lnTo>
                  <a:lnTo>
                    <a:pt x="35" y="205"/>
                  </a:lnTo>
                  <a:lnTo>
                    <a:pt x="33" y="204"/>
                  </a:lnTo>
                  <a:lnTo>
                    <a:pt x="31" y="203"/>
                  </a:lnTo>
                  <a:lnTo>
                    <a:pt x="33" y="203"/>
                  </a:lnTo>
                  <a:lnTo>
                    <a:pt x="33" y="203"/>
                  </a:lnTo>
                  <a:lnTo>
                    <a:pt x="33" y="201"/>
                  </a:lnTo>
                  <a:lnTo>
                    <a:pt x="31" y="201"/>
                  </a:lnTo>
                  <a:lnTo>
                    <a:pt x="31" y="200"/>
                  </a:lnTo>
                  <a:lnTo>
                    <a:pt x="30" y="200"/>
                  </a:lnTo>
                  <a:lnTo>
                    <a:pt x="29" y="199"/>
                  </a:lnTo>
                  <a:lnTo>
                    <a:pt x="29" y="198"/>
                  </a:lnTo>
                  <a:lnTo>
                    <a:pt x="29" y="196"/>
                  </a:lnTo>
                  <a:lnTo>
                    <a:pt x="30" y="196"/>
                  </a:lnTo>
                  <a:lnTo>
                    <a:pt x="28" y="195"/>
                  </a:lnTo>
                  <a:lnTo>
                    <a:pt x="25" y="195"/>
                  </a:lnTo>
                  <a:lnTo>
                    <a:pt x="24" y="194"/>
                  </a:lnTo>
                  <a:lnTo>
                    <a:pt x="22" y="191"/>
                  </a:lnTo>
                  <a:lnTo>
                    <a:pt x="21" y="188"/>
                  </a:lnTo>
                  <a:lnTo>
                    <a:pt x="20" y="186"/>
                  </a:lnTo>
                  <a:lnTo>
                    <a:pt x="18" y="184"/>
                  </a:lnTo>
                  <a:lnTo>
                    <a:pt x="18" y="184"/>
                  </a:lnTo>
                  <a:lnTo>
                    <a:pt x="20" y="183"/>
                  </a:lnTo>
                  <a:lnTo>
                    <a:pt x="13" y="177"/>
                  </a:lnTo>
                  <a:lnTo>
                    <a:pt x="9" y="167"/>
                  </a:lnTo>
                  <a:lnTo>
                    <a:pt x="5" y="158"/>
                  </a:lnTo>
                  <a:lnTo>
                    <a:pt x="7" y="158"/>
                  </a:lnTo>
                  <a:lnTo>
                    <a:pt x="8" y="158"/>
                  </a:lnTo>
                  <a:lnTo>
                    <a:pt x="7" y="157"/>
                  </a:lnTo>
                  <a:lnTo>
                    <a:pt x="5" y="156"/>
                  </a:lnTo>
                  <a:lnTo>
                    <a:pt x="4" y="153"/>
                  </a:lnTo>
                  <a:lnTo>
                    <a:pt x="4" y="152"/>
                  </a:lnTo>
                  <a:lnTo>
                    <a:pt x="4" y="150"/>
                  </a:lnTo>
                  <a:lnTo>
                    <a:pt x="3" y="149"/>
                  </a:lnTo>
                  <a:lnTo>
                    <a:pt x="3" y="148"/>
                  </a:lnTo>
                  <a:lnTo>
                    <a:pt x="1" y="145"/>
                  </a:lnTo>
                  <a:lnTo>
                    <a:pt x="3" y="145"/>
                  </a:lnTo>
                  <a:lnTo>
                    <a:pt x="1" y="144"/>
                  </a:lnTo>
                  <a:lnTo>
                    <a:pt x="1" y="143"/>
                  </a:lnTo>
                  <a:lnTo>
                    <a:pt x="1" y="141"/>
                  </a:lnTo>
                  <a:lnTo>
                    <a:pt x="0" y="140"/>
                  </a:lnTo>
                  <a:lnTo>
                    <a:pt x="3" y="139"/>
                  </a:lnTo>
                  <a:lnTo>
                    <a:pt x="1" y="139"/>
                  </a:lnTo>
                  <a:lnTo>
                    <a:pt x="1" y="137"/>
                  </a:lnTo>
                  <a:lnTo>
                    <a:pt x="1" y="136"/>
                  </a:lnTo>
                  <a:lnTo>
                    <a:pt x="1" y="135"/>
                  </a:lnTo>
                  <a:lnTo>
                    <a:pt x="1" y="133"/>
                  </a:lnTo>
                  <a:lnTo>
                    <a:pt x="1" y="133"/>
                  </a:lnTo>
                  <a:lnTo>
                    <a:pt x="0" y="132"/>
                  </a:lnTo>
                  <a:lnTo>
                    <a:pt x="1" y="131"/>
                  </a:lnTo>
                  <a:lnTo>
                    <a:pt x="1" y="129"/>
                  </a:lnTo>
                  <a:lnTo>
                    <a:pt x="1" y="129"/>
                  </a:lnTo>
                  <a:lnTo>
                    <a:pt x="1" y="127"/>
                  </a:lnTo>
                  <a:lnTo>
                    <a:pt x="1" y="126"/>
                  </a:lnTo>
                  <a:lnTo>
                    <a:pt x="1" y="124"/>
                  </a:lnTo>
                  <a:lnTo>
                    <a:pt x="0" y="123"/>
                  </a:lnTo>
                  <a:lnTo>
                    <a:pt x="1" y="123"/>
                  </a:lnTo>
                  <a:lnTo>
                    <a:pt x="1" y="124"/>
                  </a:lnTo>
                  <a:lnTo>
                    <a:pt x="1" y="124"/>
                  </a:lnTo>
                  <a:lnTo>
                    <a:pt x="1" y="126"/>
                  </a:lnTo>
                  <a:lnTo>
                    <a:pt x="3" y="126"/>
                  </a:lnTo>
                  <a:lnTo>
                    <a:pt x="4" y="126"/>
                  </a:lnTo>
                  <a:lnTo>
                    <a:pt x="4" y="106"/>
                  </a:lnTo>
                  <a:lnTo>
                    <a:pt x="8" y="88"/>
                  </a:lnTo>
                  <a:lnTo>
                    <a:pt x="10" y="86"/>
                  </a:lnTo>
                  <a:lnTo>
                    <a:pt x="12" y="86"/>
                  </a:lnTo>
                  <a:lnTo>
                    <a:pt x="12" y="85"/>
                  </a:lnTo>
                  <a:lnTo>
                    <a:pt x="12" y="82"/>
                  </a:lnTo>
                  <a:lnTo>
                    <a:pt x="12" y="80"/>
                  </a:lnTo>
                  <a:lnTo>
                    <a:pt x="13" y="80"/>
                  </a:lnTo>
                  <a:lnTo>
                    <a:pt x="13" y="80"/>
                  </a:lnTo>
                  <a:lnTo>
                    <a:pt x="14" y="80"/>
                  </a:lnTo>
                  <a:lnTo>
                    <a:pt x="14" y="78"/>
                  </a:lnTo>
                  <a:lnTo>
                    <a:pt x="14" y="77"/>
                  </a:lnTo>
                  <a:lnTo>
                    <a:pt x="14" y="76"/>
                  </a:lnTo>
                  <a:lnTo>
                    <a:pt x="16" y="75"/>
                  </a:lnTo>
                  <a:lnTo>
                    <a:pt x="16" y="76"/>
                  </a:lnTo>
                  <a:lnTo>
                    <a:pt x="17" y="76"/>
                  </a:lnTo>
                  <a:lnTo>
                    <a:pt x="17" y="73"/>
                  </a:lnTo>
                  <a:lnTo>
                    <a:pt x="17" y="72"/>
                  </a:lnTo>
                  <a:lnTo>
                    <a:pt x="18" y="69"/>
                  </a:lnTo>
                  <a:lnTo>
                    <a:pt x="18" y="69"/>
                  </a:lnTo>
                  <a:lnTo>
                    <a:pt x="20" y="71"/>
                  </a:lnTo>
                  <a:lnTo>
                    <a:pt x="20" y="68"/>
                  </a:lnTo>
                  <a:lnTo>
                    <a:pt x="20" y="67"/>
                  </a:lnTo>
                  <a:lnTo>
                    <a:pt x="21" y="67"/>
                  </a:lnTo>
                  <a:lnTo>
                    <a:pt x="22" y="65"/>
                  </a:lnTo>
                  <a:lnTo>
                    <a:pt x="22" y="64"/>
                  </a:lnTo>
                  <a:lnTo>
                    <a:pt x="24" y="65"/>
                  </a:lnTo>
                  <a:lnTo>
                    <a:pt x="25" y="64"/>
                  </a:lnTo>
                  <a:lnTo>
                    <a:pt x="25" y="63"/>
                  </a:lnTo>
                  <a:lnTo>
                    <a:pt x="24" y="63"/>
                  </a:lnTo>
                  <a:lnTo>
                    <a:pt x="24" y="61"/>
                  </a:lnTo>
                  <a:lnTo>
                    <a:pt x="25" y="60"/>
                  </a:lnTo>
                  <a:lnTo>
                    <a:pt x="25" y="61"/>
                  </a:lnTo>
                  <a:lnTo>
                    <a:pt x="25" y="61"/>
                  </a:lnTo>
                  <a:lnTo>
                    <a:pt x="26" y="59"/>
                  </a:lnTo>
                  <a:lnTo>
                    <a:pt x="28" y="56"/>
                  </a:lnTo>
                  <a:lnTo>
                    <a:pt x="29" y="54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31" y="52"/>
                  </a:lnTo>
                  <a:lnTo>
                    <a:pt x="33" y="50"/>
                  </a:lnTo>
                  <a:lnTo>
                    <a:pt x="35" y="47"/>
                  </a:lnTo>
                  <a:lnTo>
                    <a:pt x="38" y="44"/>
                  </a:lnTo>
                  <a:lnTo>
                    <a:pt x="39" y="44"/>
                  </a:lnTo>
                  <a:lnTo>
                    <a:pt x="39" y="44"/>
                  </a:lnTo>
                  <a:lnTo>
                    <a:pt x="41" y="46"/>
                  </a:lnTo>
                  <a:lnTo>
                    <a:pt x="41" y="46"/>
                  </a:lnTo>
                  <a:lnTo>
                    <a:pt x="42" y="44"/>
                  </a:lnTo>
                  <a:lnTo>
                    <a:pt x="42" y="43"/>
                  </a:lnTo>
                  <a:lnTo>
                    <a:pt x="42" y="42"/>
                  </a:lnTo>
                  <a:lnTo>
                    <a:pt x="43" y="40"/>
                  </a:lnTo>
                  <a:lnTo>
                    <a:pt x="45" y="40"/>
                  </a:lnTo>
                  <a:lnTo>
                    <a:pt x="45" y="39"/>
                  </a:lnTo>
                  <a:lnTo>
                    <a:pt x="43" y="38"/>
                  </a:lnTo>
                  <a:lnTo>
                    <a:pt x="46" y="37"/>
                  </a:lnTo>
                  <a:lnTo>
                    <a:pt x="50" y="35"/>
                  </a:lnTo>
                  <a:lnTo>
                    <a:pt x="51" y="33"/>
                  </a:lnTo>
                  <a:lnTo>
                    <a:pt x="51" y="34"/>
                  </a:lnTo>
                  <a:lnTo>
                    <a:pt x="52" y="34"/>
                  </a:lnTo>
                  <a:lnTo>
                    <a:pt x="54" y="35"/>
                  </a:lnTo>
                  <a:lnTo>
                    <a:pt x="52" y="37"/>
                  </a:lnTo>
                  <a:lnTo>
                    <a:pt x="55" y="37"/>
                  </a:lnTo>
                  <a:lnTo>
                    <a:pt x="55" y="38"/>
                  </a:lnTo>
                  <a:lnTo>
                    <a:pt x="55" y="38"/>
                  </a:lnTo>
                  <a:lnTo>
                    <a:pt x="54" y="38"/>
                  </a:lnTo>
                  <a:lnTo>
                    <a:pt x="55" y="38"/>
                  </a:lnTo>
                  <a:lnTo>
                    <a:pt x="55" y="38"/>
                  </a:lnTo>
                  <a:lnTo>
                    <a:pt x="56" y="37"/>
                  </a:lnTo>
                  <a:lnTo>
                    <a:pt x="58" y="35"/>
                  </a:lnTo>
                  <a:lnTo>
                    <a:pt x="59" y="34"/>
                  </a:lnTo>
                  <a:lnTo>
                    <a:pt x="60" y="33"/>
                  </a:lnTo>
                  <a:lnTo>
                    <a:pt x="60" y="30"/>
                  </a:lnTo>
                  <a:lnTo>
                    <a:pt x="62" y="27"/>
                  </a:lnTo>
                  <a:lnTo>
                    <a:pt x="64" y="26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5" y="27"/>
                  </a:lnTo>
                  <a:lnTo>
                    <a:pt x="65" y="29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71" y="22"/>
                  </a:lnTo>
                  <a:lnTo>
                    <a:pt x="71" y="21"/>
                  </a:lnTo>
                  <a:lnTo>
                    <a:pt x="71" y="20"/>
                  </a:lnTo>
                  <a:lnTo>
                    <a:pt x="72" y="20"/>
                  </a:lnTo>
                  <a:lnTo>
                    <a:pt x="73" y="20"/>
                  </a:lnTo>
                  <a:lnTo>
                    <a:pt x="75" y="18"/>
                  </a:lnTo>
                  <a:lnTo>
                    <a:pt x="76" y="18"/>
                  </a:lnTo>
                  <a:lnTo>
                    <a:pt x="77" y="20"/>
                  </a:lnTo>
                  <a:lnTo>
                    <a:pt x="77" y="20"/>
                  </a:lnTo>
                  <a:lnTo>
                    <a:pt x="77" y="21"/>
                  </a:lnTo>
                  <a:lnTo>
                    <a:pt x="76" y="21"/>
                  </a:lnTo>
                  <a:lnTo>
                    <a:pt x="77" y="21"/>
                  </a:lnTo>
                  <a:lnTo>
                    <a:pt x="79" y="21"/>
                  </a:lnTo>
                  <a:lnTo>
                    <a:pt x="80" y="20"/>
                  </a:lnTo>
                  <a:lnTo>
                    <a:pt x="81" y="18"/>
                  </a:lnTo>
                  <a:lnTo>
                    <a:pt x="81" y="18"/>
                  </a:lnTo>
                  <a:lnTo>
                    <a:pt x="82" y="18"/>
                  </a:lnTo>
                  <a:lnTo>
                    <a:pt x="84" y="17"/>
                  </a:lnTo>
                  <a:lnTo>
                    <a:pt x="84" y="16"/>
                  </a:lnTo>
                  <a:lnTo>
                    <a:pt x="82" y="16"/>
                  </a:lnTo>
                  <a:lnTo>
                    <a:pt x="82" y="16"/>
                  </a:lnTo>
                  <a:lnTo>
                    <a:pt x="84" y="14"/>
                  </a:lnTo>
                  <a:lnTo>
                    <a:pt x="85" y="13"/>
                  </a:lnTo>
                  <a:lnTo>
                    <a:pt x="88" y="12"/>
                  </a:lnTo>
                  <a:lnTo>
                    <a:pt x="88" y="13"/>
                  </a:lnTo>
                  <a:lnTo>
                    <a:pt x="88" y="14"/>
                  </a:lnTo>
                  <a:lnTo>
                    <a:pt x="90" y="12"/>
                  </a:lnTo>
                  <a:lnTo>
                    <a:pt x="93" y="10"/>
                  </a:lnTo>
                  <a:lnTo>
                    <a:pt x="96" y="8"/>
                  </a:lnTo>
                  <a:lnTo>
                    <a:pt x="96" y="9"/>
                  </a:lnTo>
                  <a:lnTo>
                    <a:pt x="96" y="10"/>
                  </a:lnTo>
                  <a:lnTo>
                    <a:pt x="94" y="10"/>
                  </a:lnTo>
                  <a:lnTo>
                    <a:pt x="97" y="10"/>
                  </a:lnTo>
                  <a:lnTo>
                    <a:pt x="100" y="9"/>
                  </a:lnTo>
                  <a:lnTo>
                    <a:pt x="102" y="8"/>
                  </a:lnTo>
                  <a:lnTo>
                    <a:pt x="105" y="6"/>
                  </a:lnTo>
                  <a:lnTo>
                    <a:pt x="107" y="6"/>
                  </a:lnTo>
                  <a:lnTo>
                    <a:pt x="107" y="6"/>
                  </a:lnTo>
                  <a:lnTo>
                    <a:pt x="107" y="5"/>
                  </a:lnTo>
                  <a:lnTo>
                    <a:pt x="109" y="5"/>
                  </a:lnTo>
                  <a:lnTo>
                    <a:pt x="110" y="6"/>
                  </a:lnTo>
                  <a:lnTo>
                    <a:pt x="110" y="6"/>
                  </a:lnTo>
                  <a:lnTo>
                    <a:pt x="111" y="6"/>
                  </a:lnTo>
                  <a:lnTo>
                    <a:pt x="111" y="6"/>
                  </a:lnTo>
                  <a:lnTo>
                    <a:pt x="113" y="5"/>
                  </a:lnTo>
                  <a:lnTo>
                    <a:pt x="114" y="5"/>
                  </a:lnTo>
                  <a:lnTo>
                    <a:pt x="115" y="5"/>
                  </a:lnTo>
                  <a:lnTo>
                    <a:pt x="114" y="5"/>
                  </a:lnTo>
                  <a:lnTo>
                    <a:pt x="117" y="4"/>
                  </a:lnTo>
                  <a:lnTo>
                    <a:pt x="120" y="3"/>
                  </a:lnTo>
                  <a:lnTo>
                    <a:pt x="124" y="3"/>
                  </a:lnTo>
                  <a:lnTo>
                    <a:pt x="128" y="3"/>
                  </a:lnTo>
                  <a:lnTo>
                    <a:pt x="130" y="1"/>
                  </a:lnTo>
                  <a:lnTo>
                    <a:pt x="130" y="1"/>
                  </a:lnTo>
                  <a:lnTo>
                    <a:pt x="131" y="0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0">
              <a:solidFill>
                <a:srgbClr val="FFD8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8" name="Freeform 254"/>
            <p:cNvSpPr>
              <a:spLocks noEditPoints="1"/>
            </p:cNvSpPr>
            <p:nvPr/>
          </p:nvSpPr>
          <p:spPr bwMode="auto">
            <a:xfrm>
              <a:off x="8470900" y="4591050"/>
              <a:ext cx="227013" cy="509588"/>
            </a:xfrm>
            <a:custGeom>
              <a:avLst/>
              <a:gdLst>
                <a:gd name="T0" fmla="*/ 22 w 143"/>
                <a:gd name="T1" fmla="*/ 148 h 321"/>
                <a:gd name="T2" fmla="*/ 114 w 143"/>
                <a:gd name="T3" fmla="*/ 26 h 321"/>
                <a:gd name="T4" fmla="*/ 93 w 143"/>
                <a:gd name="T5" fmla="*/ 43 h 321"/>
                <a:gd name="T6" fmla="*/ 84 w 143"/>
                <a:gd name="T7" fmla="*/ 61 h 321"/>
                <a:gd name="T8" fmla="*/ 73 w 143"/>
                <a:gd name="T9" fmla="*/ 76 h 321"/>
                <a:gd name="T10" fmla="*/ 67 w 143"/>
                <a:gd name="T11" fmla="*/ 84 h 321"/>
                <a:gd name="T12" fmla="*/ 48 w 143"/>
                <a:gd name="T13" fmla="*/ 103 h 321"/>
                <a:gd name="T14" fmla="*/ 43 w 143"/>
                <a:gd name="T15" fmla="*/ 110 h 321"/>
                <a:gd name="T16" fmla="*/ 37 w 143"/>
                <a:gd name="T17" fmla="*/ 123 h 321"/>
                <a:gd name="T18" fmla="*/ 29 w 143"/>
                <a:gd name="T19" fmla="*/ 130 h 321"/>
                <a:gd name="T20" fmla="*/ 26 w 143"/>
                <a:gd name="T21" fmla="*/ 141 h 321"/>
                <a:gd name="T22" fmla="*/ 21 w 143"/>
                <a:gd name="T23" fmla="*/ 148 h 321"/>
                <a:gd name="T24" fmla="*/ 20 w 143"/>
                <a:gd name="T25" fmla="*/ 161 h 321"/>
                <a:gd name="T26" fmla="*/ 20 w 143"/>
                <a:gd name="T27" fmla="*/ 171 h 321"/>
                <a:gd name="T28" fmla="*/ 17 w 143"/>
                <a:gd name="T29" fmla="*/ 174 h 321"/>
                <a:gd name="T30" fmla="*/ 21 w 143"/>
                <a:gd name="T31" fmla="*/ 175 h 321"/>
                <a:gd name="T32" fmla="*/ 31 w 143"/>
                <a:gd name="T33" fmla="*/ 181 h 321"/>
                <a:gd name="T34" fmla="*/ 39 w 143"/>
                <a:gd name="T35" fmla="*/ 186 h 321"/>
                <a:gd name="T36" fmla="*/ 46 w 143"/>
                <a:gd name="T37" fmla="*/ 188 h 321"/>
                <a:gd name="T38" fmla="*/ 55 w 143"/>
                <a:gd name="T39" fmla="*/ 194 h 321"/>
                <a:gd name="T40" fmla="*/ 62 w 143"/>
                <a:gd name="T41" fmla="*/ 202 h 321"/>
                <a:gd name="T42" fmla="*/ 68 w 143"/>
                <a:gd name="T43" fmla="*/ 203 h 321"/>
                <a:gd name="T44" fmla="*/ 72 w 143"/>
                <a:gd name="T45" fmla="*/ 204 h 321"/>
                <a:gd name="T46" fmla="*/ 77 w 143"/>
                <a:gd name="T47" fmla="*/ 208 h 321"/>
                <a:gd name="T48" fmla="*/ 86 w 143"/>
                <a:gd name="T49" fmla="*/ 212 h 321"/>
                <a:gd name="T50" fmla="*/ 97 w 143"/>
                <a:gd name="T51" fmla="*/ 224 h 321"/>
                <a:gd name="T52" fmla="*/ 107 w 143"/>
                <a:gd name="T53" fmla="*/ 225 h 321"/>
                <a:gd name="T54" fmla="*/ 122 w 143"/>
                <a:gd name="T55" fmla="*/ 233 h 321"/>
                <a:gd name="T56" fmla="*/ 131 w 143"/>
                <a:gd name="T57" fmla="*/ 240 h 321"/>
                <a:gd name="T58" fmla="*/ 128 w 143"/>
                <a:gd name="T59" fmla="*/ 249 h 321"/>
                <a:gd name="T60" fmla="*/ 134 w 143"/>
                <a:gd name="T61" fmla="*/ 246 h 321"/>
                <a:gd name="T62" fmla="*/ 141 w 143"/>
                <a:gd name="T63" fmla="*/ 260 h 321"/>
                <a:gd name="T64" fmla="*/ 137 w 143"/>
                <a:gd name="T65" fmla="*/ 246 h 321"/>
                <a:gd name="T66" fmla="*/ 143 w 143"/>
                <a:gd name="T67" fmla="*/ 262 h 321"/>
                <a:gd name="T68" fmla="*/ 139 w 143"/>
                <a:gd name="T69" fmla="*/ 266 h 321"/>
                <a:gd name="T70" fmla="*/ 137 w 143"/>
                <a:gd name="T71" fmla="*/ 271 h 321"/>
                <a:gd name="T72" fmla="*/ 137 w 143"/>
                <a:gd name="T73" fmla="*/ 275 h 321"/>
                <a:gd name="T74" fmla="*/ 132 w 143"/>
                <a:gd name="T75" fmla="*/ 277 h 321"/>
                <a:gd name="T76" fmla="*/ 126 w 143"/>
                <a:gd name="T77" fmla="*/ 281 h 321"/>
                <a:gd name="T78" fmla="*/ 127 w 143"/>
                <a:gd name="T79" fmla="*/ 289 h 321"/>
                <a:gd name="T80" fmla="*/ 123 w 143"/>
                <a:gd name="T81" fmla="*/ 289 h 321"/>
                <a:gd name="T82" fmla="*/ 128 w 143"/>
                <a:gd name="T83" fmla="*/ 297 h 321"/>
                <a:gd name="T84" fmla="*/ 123 w 143"/>
                <a:gd name="T85" fmla="*/ 298 h 321"/>
                <a:gd name="T86" fmla="*/ 118 w 143"/>
                <a:gd name="T87" fmla="*/ 305 h 321"/>
                <a:gd name="T88" fmla="*/ 115 w 143"/>
                <a:gd name="T89" fmla="*/ 298 h 321"/>
                <a:gd name="T90" fmla="*/ 107 w 143"/>
                <a:gd name="T91" fmla="*/ 310 h 321"/>
                <a:gd name="T92" fmla="*/ 93 w 143"/>
                <a:gd name="T93" fmla="*/ 318 h 321"/>
                <a:gd name="T94" fmla="*/ 85 w 143"/>
                <a:gd name="T95" fmla="*/ 317 h 321"/>
                <a:gd name="T96" fmla="*/ 81 w 143"/>
                <a:gd name="T97" fmla="*/ 317 h 321"/>
                <a:gd name="T98" fmla="*/ 86 w 143"/>
                <a:gd name="T99" fmla="*/ 313 h 321"/>
                <a:gd name="T100" fmla="*/ 93 w 143"/>
                <a:gd name="T101" fmla="*/ 308 h 321"/>
                <a:gd name="T102" fmla="*/ 110 w 143"/>
                <a:gd name="T103" fmla="*/ 288 h 321"/>
                <a:gd name="T104" fmla="*/ 114 w 143"/>
                <a:gd name="T105" fmla="*/ 272 h 321"/>
                <a:gd name="T106" fmla="*/ 109 w 143"/>
                <a:gd name="T107" fmla="*/ 251 h 321"/>
                <a:gd name="T108" fmla="*/ 92 w 143"/>
                <a:gd name="T109" fmla="*/ 240 h 321"/>
                <a:gd name="T110" fmla="*/ 73 w 143"/>
                <a:gd name="T111" fmla="*/ 230 h 321"/>
                <a:gd name="T112" fmla="*/ 42 w 143"/>
                <a:gd name="T113" fmla="*/ 209 h 321"/>
                <a:gd name="T114" fmla="*/ 26 w 143"/>
                <a:gd name="T115" fmla="*/ 199 h 321"/>
                <a:gd name="T116" fmla="*/ 11 w 143"/>
                <a:gd name="T117" fmla="*/ 190 h 321"/>
                <a:gd name="T118" fmla="*/ 1 w 143"/>
                <a:gd name="T119" fmla="*/ 170 h 321"/>
                <a:gd name="T120" fmla="*/ 4 w 143"/>
                <a:gd name="T121" fmla="*/ 152 h 321"/>
                <a:gd name="T122" fmla="*/ 60 w 143"/>
                <a:gd name="T123" fmla="*/ 65 h 321"/>
                <a:gd name="T124" fmla="*/ 103 w 143"/>
                <a:gd name="T125" fmla="*/ 17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" h="321">
                  <a:moveTo>
                    <a:pt x="141" y="260"/>
                  </a:moveTo>
                  <a:lnTo>
                    <a:pt x="141" y="260"/>
                  </a:lnTo>
                  <a:lnTo>
                    <a:pt x="141" y="262"/>
                  </a:lnTo>
                  <a:lnTo>
                    <a:pt x="141" y="260"/>
                  </a:lnTo>
                  <a:close/>
                  <a:moveTo>
                    <a:pt x="137" y="246"/>
                  </a:moveTo>
                  <a:lnTo>
                    <a:pt x="137" y="246"/>
                  </a:lnTo>
                  <a:lnTo>
                    <a:pt x="137" y="246"/>
                  </a:lnTo>
                  <a:lnTo>
                    <a:pt x="137" y="246"/>
                  </a:lnTo>
                  <a:lnTo>
                    <a:pt x="137" y="246"/>
                  </a:lnTo>
                  <a:lnTo>
                    <a:pt x="137" y="246"/>
                  </a:lnTo>
                  <a:close/>
                  <a:moveTo>
                    <a:pt x="22" y="149"/>
                  </a:moveTo>
                  <a:lnTo>
                    <a:pt x="22" y="149"/>
                  </a:lnTo>
                  <a:lnTo>
                    <a:pt x="24" y="149"/>
                  </a:lnTo>
                  <a:lnTo>
                    <a:pt x="22" y="149"/>
                  </a:lnTo>
                  <a:lnTo>
                    <a:pt x="22" y="149"/>
                  </a:lnTo>
                  <a:close/>
                  <a:moveTo>
                    <a:pt x="22" y="148"/>
                  </a:moveTo>
                  <a:lnTo>
                    <a:pt x="22" y="149"/>
                  </a:lnTo>
                  <a:lnTo>
                    <a:pt x="22" y="148"/>
                  </a:lnTo>
                  <a:lnTo>
                    <a:pt x="22" y="148"/>
                  </a:lnTo>
                  <a:close/>
                  <a:moveTo>
                    <a:pt x="119" y="0"/>
                  </a:moveTo>
                  <a:lnTo>
                    <a:pt x="119" y="1"/>
                  </a:lnTo>
                  <a:lnTo>
                    <a:pt x="120" y="3"/>
                  </a:lnTo>
                  <a:lnTo>
                    <a:pt x="122" y="4"/>
                  </a:lnTo>
                  <a:lnTo>
                    <a:pt x="122" y="7"/>
                  </a:lnTo>
                  <a:lnTo>
                    <a:pt x="122" y="9"/>
                  </a:lnTo>
                  <a:lnTo>
                    <a:pt x="122" y="12"/>
                  </a:lnTo>
                  <a:lnTo>
                    <a:pt x="122" y="14"/>
                  </a:lnTo>
                  <a:lnTo>
                    <a:pt x="119" y="17"/>
                  </a:lnTo>
                  <a:lnTo>
                    <a:pt x="118" y="18"/>
                  </a:lnTo>
                  <a:lnTo>
                    <a:pt x="117" y="21"/>
                  </a:lnTo>
                  <a:lnTo>
                    <a:pt x="114" y="24"/>
                  </a:lnTo>
                  <a:lnTo>
                    <a:pt x="114" y="26"/>
                  </a:lnTo>
                  <a:lnTo>
                    <a:pt x="113" y="26"/>
                  </a:lnTo>
                  <a:lnTo>
                    <a:pt x="113" y="25"/>
                  </a:lnTo>
                  <a:lnTo>
                    <a:pt x="111" y="25"/>
                  </a:lnTo>
                  <a:lnTo>
                    <a:pt x="111" y="25"/>
                  </a:lnTo>
                  <a:lnTo>
                    <a:pt x="110" y="29"/>
                  </a:lnTo>
                  <a:lnTo>
                    <a:pt x="107" y="33"/>
                  </a:lnTo>
                  <a:lnTo>
                    <a:pt x="105" y="35"/>
                  </a:lnTo>
                  <a:lnTo>
                    <a:pt x="101" y="38"/>
                  </a:lnTo>
                  <a:lnTo>
                    <a:pt x="96" y="41"/>
                  </a:lnTo>
                  <a:lnTo>
                    <a:pt x="96" y="39"/>
                  </a:lnTo>
                  <a:lnTo>
                    <a:pt x="96" y="41"/>
                  </a:lnTo>
                  <a:lnTo>
                    <a:pt x="96" y="42"/>
                  </a:lnTo>
                  <a:lnTo>
                    <a:pt x="96" y="43"/>
                  </a:lnTo>
                  <a:lnTo>
                    <a:pt x="94" y="44"/>
                  </a:lnTo>
                  <a:lnTo>
                    <a:pt x="94" y="43"/>
                  </a:lnTo>
                  <a:lnTo>
                    <a:pt x="93" y="43"/>
                  </a:lnTo>
                  <a:lnTo>
                    <a:pt x="93" y="44"/>
                  </a:lnTo>
                  <a:lnTo>
                    <a:pt x="93" y="46"/>
                  </a:lnTo>
                  <a:lnTo>
                    <a:pt x="93" y="47"/>
                  </a:lnTo>
                  <a:lnTo>
                    <a:pt x="92" y="46"/>
                  </a:lnTo>
                  <a:lnTo>
                    <a:pt x="90" y="46"/>
                  </a:lnTo>
                  <a:lnTo>
                    <a:pt x="92" y="47"/>
                  </a:lnTo>
                  <a:lnTo>
                    <a:pt x="92" y="50"/>
                  </a:lnTo>
                  <a:lnTo>
                    <a:pt x="92" y="51"/>
                  </a:lnTo>
                  <a:lnTo>
                    <a:pt x="90" y="52"/>
                  </a:lnTo>
                  <a:lnTo>
                    <a:pt x="89" y="52"/>
                  </a:lnTo>
                  <a:lnTo>
                    <a:pt x="88" y="54"/>
                  </a:lnTo>
                  <a:lnTo>
                    <a:pt x="88" y="55"/>
                  </a:lnTo>
                  <a:lnTo>
                    <a:pt x="86" y="55"/>
                  </a:lnTo>
                  <a:lnTo>
                    <a:pt x="86" y="54"/>
                  </a:lnTo>
                  <a:lnTo>
                    <a:pt x="85" y="58"/>
                  </a:lnTo>
                  <a:lnTo>
                    <a:pt x="84" y="61"/>
                  </a:lnTo>
                  <a:lnTo>
                    <a:pt x="81" y="65"/>
                  </a:lnTo>
                  <a:lnTo>
                    <a:pt x="79" y="69"/>
                  </a:lnTo>
                  <a:lnTo>
                    <a:pt x="77" y="68"/>
                  </a:lnTo>
                  <a:lnTo>
                    <a:pt x="77" y="67"/>
                  </a:lnTo>
                  <a:lnTo>
                    <a:pt x="77" y="68"/>
                  </a:lnTo>
                  <a:lnTo>
                    <a:pt x="77" y="71"/>
                  </a:lnTo>
                  <a:lnTo>
                    <a:pt x="77" y="72"/>
                  </a:lnTo>
                  <a:lnTo>
                    <a:pt x="76" y="72"/>
                  </a:lnTo>
                  <a:lnTo>
                    <a:pt x="76" y="72"/>
                  </a:lnTo>
                  <a:lnTo>
                    <a:pt x="76" y="73"/>
                  </a:lnTo>
                  <a:lnTo>
                    <a:pt x="76" y="75"/>
                  </a:lnTo>
                  <a:lnTo>
                    <a:pt x="75" y="75"/>
                  </a:lnTo>
                  <a:lnTo>
                    <a:pt x="75" y="75"/>
                  </a:lnTo>
                  <a:lnTo>
                    <a:pt x="75" y="76"/>
                  </a:lnTo>
                  <a:lnTo>
                    <a:pt x="75" y="76"/>
                  </a:lnTo>
                  <a:lnTo>
                    <a:pt x="73" y="76"/>
                  </a:lnTo>
                  <a:lnTo>
                    <a:pt x="73" y="77"/>
                  </a:lnTo>
                  <a:lnTo>
                    <a:pt x="73" y="77"/>
                  </a:lnTo>
                  <a:lnTo>
                    <a:pt x="72" y="77"/>
                  </a:lnTo>
                  <a:lnTo>
                    <a:pt x="72" y="79"/>
                  </a:lnTo>
                  <a:lnTo>
                    <a:pt x="72" y="79"/>
                  </a:lnTo>
                  <a:lnTo>
                    <a:pt x="71" y="79"/>
                  </a:lnTo>
                  <a:lnTo>
                    <a:pt x="71" y="79"/>
                  </a:lnTo>
                  <a:lnTo>
                    <a:pt x="71" y="80"/>
                  </a:lnTo>
                  <a:lnTo>
                    <a:pt x="71" y="80"/>
                  </a:lnTo>
                  <a:lnTo>
                    <a:pt x="71" y="81"/>
                  </a:lnTo>
                  <a:lnTo>
                    <a:pt x="69" y="81"/>
                  </a:lnTo>
                  <a:lnTo>
                    <a:pt x="69" y="81"/>
                  </a:lnTo>
                  <a:lnTo>
                    <a:pt x="68" y="81"/>
                  </a:lnTo>
                  <a:lnTo>
                    <a:pt x="68" y="82"/>
                  </a:lnTo>
                  <a:lnTo>
                    <a:pt x="67" y="84"/>
                  </a:lnTo>
                  <a:lnTo>
                    <a:pt x="67" y="84"/>
                  </a:lnTo>
                  <a:lnTo>
                    <a:pt x="68" y="85"/>
                  </a:lnTo>
                  <a:lnTo>
                    <a:pt x="67" y="84"/>
                  </a:lnTo>
                  <a:lnTo>
                    <a:pt x="67" y="84"/>
                  </a:lnTo>
                  <a:lnTo>
                    <a:pt x="67" y="82"/>
                  </a:lnTo>
                  <a:lnTo>
                    <a:pt x="65" y="82"/>
                  </a:lnTo>
                  <a:lnTo>
                    <a:pt x="63" y="86"/>
                  </a:lnTo>
                  <a:lnTo>
                    <a:pt x="60" y="92"/>
                  </a:lnTo>
                  <a:lnTo>
                    <a:pt x="58" y="96"/>
                  </a:lnTo>
                  <a:lnTo>
                    <a:pt x="54" y="99"/>
                  </a:lnTo>
                  <a:lnTo>
                    <a:pt x="52" y="99"/>
                  </a:lnTo>
                  <a:lnTo>
                    <a:pt x="51" y="99"/>
                  </a:lnTo>
                  <a:lnTo>
                    <a:pt x="51" y="101"/>
                  </a:lnTo>
                  <a:lnTo>
                    <a:pt x="50" y="102"/>
                  </a:lnTo>
                  <a:lnTo>
                    <a:pt x="51" y="103"/>
                  </a:lnTo>
                  <a:lnTo>
                    <a:pt x="50" y="102"/>
                  </a:lnTo>
                  <a:lnTo>
                    <a:pt x="48" y="103"/>
                  </a:lnTo>
                  <a:lnTo>
                    <a:pt x="48" y="103"/>
                  </a:lnTo>
                  <a:lnTo>
                    <a:pt x="48" y="105"/>
                  </a:lnTo>
                  <a:lnTo>
                    <a:pt x="48" y="105"/>
                  </a:lnTo>
                  <a:lnTo>
                    <a:pt x="48" y="106"/>
                  </a:lnTo>
                  <a:lnTo>
                    <a:pt x="48" y="105"/>
                  </a:lnTo>
                  <a:lnTo>
                    <a:pt x="47" y="105"/>
                  </a:lnTo>
                  <a:lnTo>
                    <a:pt x="47" y="106"/>
                  </a:lnTo>
                  <a:lnTo>
                    <a:pt x="47" y="107"/>
                  </a:lnTo>
                  <a:lnTo>
                    <a:pt x="46" y="109"/>
                  </a:lnTo>
                  <a:lnTo>
                    <a:pt x="46" y="109"/>
                  </a:lnTo>
                  <a:lnTo>
                    <a:pt x="46" y="107"/>
                  </a:lnTo>
                  <a:lnTo>
                    <a:pt x="46" y="109"/>
                  </a:lnTo>
                  <a:lnTo>
                    <a:pt x="45" y="110"/>
                  </a:lnTo>
                  <a:lnTo>
                    <a:pt x="43" y="110"/>
                  </a:lnTo>
                  <a:lnTo>
                    <a:pt x="43" y="111"/>
                  </a:lnTo>
                  <a:lnTo>
                    <a:pt x="43" y="110"/>
                  </a:lnTo>
                  <a:lnTo>
                    <a:pt x="42" y="110"/>
                  </a:lnTo>
                  <a:lnTo>
                    <a:pt x="42" y="111"/>
                  </a:lnTo>
                  <a:lnTo>
                    <a:pt x="43" y="113"/>
                  </a:lnTo>
                  <a:lnTo>
                    <a:pt x="43" y="113"/>
                  </a:lnTo>
                  <a:lnTo>
                    <a:pt x="43" y="114"/>
                  </a:lnTo>
                  <a:lnTo>
                    <a:pt x="42" y="113"/>
                  </a:lnTo>
                  <a:lnTo>
                    <a:pt x="42" y="113"/>
                  </a:lnTo>
                  <a:lnTo>
                    <a:pt x="42" y="114"/>
                  </a:lnTo>
                  <a:lnTo>
                    <a:pt x="42" y="115"/>
                  </a:lnTo>
                  <a:lnTo>
                    <a:pt x="41" y="118"/>
                  </a:lnTo>
                  <a:lnTo>
                    <a:pt x="41" y="119"/>
                  </a:lnTo>
                  <a:lnTo>
                    <a:pt x="39" y="118"/>
                  </a:lnTo>
                  <a:lnTo>
                    <a:pt x="39" y="118"/>
                  </a:lnTo>
                  <a:lnTo>
                    <a:pt x="38" y="119"/>
                  </a:lnTo>
                  <a:lnTo>
                    <a:pt x="38" y="122"/>
                  </a:lnTo>
                  <a:lnTo>
                    <a:pt x="37" y="123"/>
                  </a:lnTo>
                  <a:lnTo>
                    <a:pt x="35" y="123"/>
                  </a:lnTo>
                  <a:lnTo>
                    <a:pt x="35" y="123"/>
                  </a:lnTo>
                  <a:lnTo>
                    <a:pt x="34" y="123"/>
                  </a:lnTo>
                  <a:lnTo>
                    <a:pt x="33" y="123"/>
                  </a:lnTo>
                  <a:lnTo>
                    <a:pt x="34" y="124"/>
                  </a:lnTo>
                  <a:lnTo>
                    <a:pt x="34" y="126"/>
                  </a:lnTo>
                  <a:lnTo>
                    <a:pt x="34" y="126"/>
                  </a:lnTo>
                  <a:lnTo>
                    <a:pt x="34" y="127"/>
                  </a:lnTo>
                  <a:lnTo>
                    <a:pt x="35" y="127"/>
                  </a:lnTo>
                  <a:lnTo>
                    <a:pt x="34" y="128"/>
                  </a:lnTo>
                  <a:lnTo>
                    <a:pt x="33" y="130"/>
                  </a:lnTo>
                  <a:lnTo>
                    <a:pt x="31" y="132"/>
                  </a:lnTo>
                  <a:lnTo>
                    <a:pt x="31" y="131"/>
                  </a:lnTo>
                  <a:lnTo>
                    <a:pt x="30" y="131"/>
                  </a:lnTo>
                  <a:lnTo>
                    <a:pt x="29" y="130"/>
                  </a:lnTo>
                  <a:lnTo>
                    <a:pt x="29" y="130"/>
                  </a:lnTo>
                  <a:lnTo>
                    <a:pt x="28" y="130"/>
                  </a:lnTo>
                  <a:lnTo>
                    <a:pt x="28" y="128"/>
                  </a:lnTo>
                  <a:lnTo>
                    <a:pt x="28" y="128"/>
                  </a:lnTo>
                  <a:lnTo>
                    <a:pt x="26" y="128"/>
                  </a:lnTo>
                  <a:lnTo>
                    <a:pt x="26" y="130"/>
                  </a:lnTo>
                  <a:lnTo>
                    <a:pt x="26" y="131"/>
                  </a:lnTo>
                  <a:lnTo>
                    <a:pt x="25" y="131"/>
                  </a:lnTo>
                  <a:lnTo>
                    <a:pt x="26" y="133"/>
                  </a:lnTo>
                  <a:lnTo>
                    <a:pt x="28" y="136"/>
                  </a:lnTo>
                  <a:lnTo>
                    <a:pt x="28" y="137"/>
                  </a:lnTo>
                  <a:lnTo>
                    <a:pt x="26" y="137"/>
                  </a:lnTo>
                  <a:lnTo>
                    <a:pt x="25" y="136"/>
                  </a:lnTo>
                  <a:lnTo>
                    <a:pt x="25" y="136"/>
                  </a:lnTo>
                  <a:lnTo>
                    <a:pt x="28" y="141"/>
                  </a:lnTo>
                  <a:lnTo>
                    <a:pt x="28" y="141"/>
                  </a:lnTo>
                  <a:lnTo>
                    <a:pt x="26" y="141"/>
                  </a:lnTo>
                  <a:lnTo>
                    <a:pt x="26" y="141"/>
                  </a:lnTo>
                  <a:lnTo>
                    <a:pt x="25" y="141"/>
                  </a:lnTo>
                  <a:lnTo>
                    <a:pt x="26" y="143"/>
                  </a:lnTo>
                  <a:lnTo>
                    <a:pt x="26" y="143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5" y="145"/>
                  </a:lnTo>
                  <a:lnTo>
                    <a:pt x="24" y="145"/>
                  </a:lnTo>
                  <a:lnTo>
                    <a:pt x="22" y="144"/>
                  </a:lnTo>
                  <a:lnTo>
                    <a:pt x="22" y="144"/>
                  </a:lnTo>
                  <a:lnTo>
                    <a:pt x="22" y="144"/>
                  </a:lnTo>
                  <a:lnTo>
                    <a:pt x="22" y="144"/>
                  </a:lnTo>
                  <a:lnTo>
                    <a:pt x="22" y="145"/>
                  </a:lnTo>
                  <a:lnTo>
                    <a:pt x="22" y="147"/>
                  </a:lnTo>
                  <a:lnTo>
                    <a:pt x="21" y="147"/>
                  </a:lnTo>
                  <a:lnTo>
                    <a:pt x="21" y="148"/>
                  </a:lnTo>
                  <a:lnTo>
                    <a:pt x="21" y="148"/>
                  </a:lnTo>
                  <a:lnTo>
                    <a:pt x="22" y="149"/>
                  </a:lnTo>
                  <a:lnTo>
                    <a:pt x="24" y="151"/>
                  </a:lnTo>
                  <a:lnTo>
                    <a:pt x="22" y="152"/>
                  </a:lnTo>
                  <a:lnTo>
                    <a:pt x="22" y="152"/>
                  </a:lnTo>
                  <a:lnTo>
                    <a:pt x="21" y="151"/>
                  </a:lnTo>
                  <a:lnTo>
                    <a:pt x="22" y="153"/>
                  </a:lnTo>
                  <a:lnTo>
                    <a:pt x="22" y="157"/>
                  </a:lnTo>
                  <a:lnTo>
                    <a:pt x="21" y="156"/>
                  </a:lnTo>
                  <a:lnTo>
                    <a:pt x="21" y="156"/>
                  </a:lnTo>
                  <a:lnTo>
                    <a:pt x="20" y="157"/>
                  </a:lnTo>
                  <a:lnTo>
                    <a:pt x="20" y="158"/>
                  </a:lnTo>
                  <a:lnTo>
                    <a:pt x="20" y="160"/>
                  </a:lnTo>
                  <a:lnTo>
                    <a:pt x="20" y="161"/>
                  </a:lnTo>
                  <a:lnTo>
                    <a:pt x="18" y="161"/>
                  </a:lnTo>
                  <a:lnTo>
                    <a:pt x="20" y="161"/>
                  </a:lnTo>
                  <a:lnTo>
                    <a:pt x="20" y="162"/>
                  </a:lnTo>
                  <a:lnTo>
                    <a:pt x="20" y="162"/>
                  </a:lnTo>
                  <a:lnTo>
                    <a:pt x="20" y="162"/>
                  </a:lnTo>
                  <a:lnTo>
                    <a:pt x="18" y="162"/>
                  </a:lnTo>
                  <a:lnTo>
                    <a:pt x="18" y="164"/>
                  </a:lnTo>
                  <a:lnTo>
                    <a:pt x="18" y="164"/>
                  </a:lnTo>
                  <a:lnTo>
                    <a:pt x="18" y="164"/>
                  </a:lnTo>
                  <a:lnTo>
                    <a:pt x="18" y="165"/>
                  </a:lnTo>
                  <a:lnTo>
                    <a:pt x="18" y="165"/>
                  </a:lnTo>
                  <a:lnTo>
                    <a:pt x="18" y="165"/>
                  </a:lnTo>
                  <a:lnTo>
                    <a:pt x="18" y="166"/>
                  </a:lnTo>
                  <a:lnTo>
                    <a:pt x="18" y="168"/>
                  </a:lnTo>
                  <a:lnTo>
                    <a:pt x="18" y="169"/>
                  </a:lnTo>
                  <a:lnTo>
                    <a:pt x="18" y="170"/>
                  </a:lnTo>
                  <a:lnTo>
                    <a:pt x="18" y="170"/>
                  </a:lnTo>
                  <a:lnTo>
                    <a:pt x="20" y="171"/>
                  </a:lnTo>
                  <a:lnTo>
                    <a:pt x="21" y="171"/>
                  </a:lnTo>
                  <a:lnTo>
                    <a:pt x="18" y="171"/>
                  </a:lnTo>
                  <a:lnTo>
                    <a:pt x="18" y="171"/>
                  </a:lnTo>
                  <a:lnTo>
                    <a:pt x="18" y="171"/>
                  </a:lnTo>
                  <a:lnTo>
                    <a:pt x="18" y="173"/>
                  </a:lnTo>
                  <a:lnTo>
                    <a:pt x="18" y="171"/>
                  </a:lnTo>
                  <a:lnTo>
                    <a:pt x="18" y="171"/>
                  </a:lnTo>
                  <a:lnTo>
                    <a:pt x="18" y="173"/>
                  </a:lnTo>
                  <a:lnTo>
                    <a:pt x="18" y="173"/>
                  </a:lnTo>
                  <a:lnTo>
                    <a:pt x="18" y="173"/>
                  </a:lnTo>
                  <a:lnTo>
                    <a:pt x="18" y="173"/>
                  </a:lnTo>
                  <a:lnTo>
                    <a:pt x="18" y="173"/>
                  </a:lnTo>
                  <a:lnTo>
                    <a:pt x="20" y="173"/>
                  </a:lnTo>
                  <a:lnTo>
                    <a:pt x="18" y="173"/>
                  </a:lnTo>
                  <a:lnTo>
                    <a:pt x="18" y="173"/>
                  </a:lnTo>
                  <a:lnTo>
                    <a:pt x="17" y="174"/>
                  </a:lnTo>
                  <a:lnTo>
                    <a:pt x="17" y="174"/>
                  </a:lnTo>
                  <a:lnTo>
                    <a:pt x="17" y="174"/>
                  </a:lnTo>
                  <a:lnTo>
                    <a:pt x="18" y="174"/>
                  </a:lnTo>
                  <a:lnTo>
                    <a:pt x="18" y="174"/>
                  </a:lnTo>
                  <a:lnTo>
                    <a:pt x="20" y="174"/>
                  </a:lnTo>
                  <a:lnTo>
                    <a:pt x="20" y="173"/>
                  </a:lnTo>
                  <a:lnTo>
                    <a:pt x="20" y="173"/>
                  </a:lnTo>
                  <a:lnTo>
                    <a:pt x="20" y="173"/>
                  </a:lnTo>
                  <a:lnTo>
                    <a:pt x="20" y="173"/>
                  </a:lnTo>
                  <a:lnTo>
                    <a:pt x="20" y="173"/>
                  </a:lnTo>
                  <a:lnTo>
                    <a:pt x="21" y="173"/>
                  </a:lnTo>
                  <a:lnTo>
                    <a:pt x="21" y="173"/>
                  </a:lnTo>
                  <a:lnTo>
                    <a:pt x="20" y="174"/>
                  </a:lnTo>
                  <a:lnTo>
                    <a:pt x="18" y="177"/>
                  </a:lnTo>
                  <a:lnTo>
                    <a:pt x="20" y="175"/>
                  </a:lnTo>
                  <a:lnTo>
                    <a:pt x="21" y="175"/>
                  </a:lnTo>
                  <a:lnTo>
                    <a:pt x="22" y="174"/>
                  </a:lnTo>
                  <a:lnTo>
                    <a:pt x="22" y="175"/>
                  </a:lnTo>
                  <a:lnTo>
                    <a:pt x="22" y="174"/>
                  </a:lnTo>
                  <a:lnTo>
                    <a:pt x="24" y="174"/>
                  </a:lnTo>
                  <a:lnTo>
                    <a:pt x="24" y="175"/>
                  </a:lnTo>
                  <a:lnTo>
                    <a:pt x="25" y="175"/>
                  </a:lnTo>
                  <a:lnTo>
                    <a:pt x="25" y="174"/>
                  </a:lnTo>
                  <a:lnTo>
                    <a:pt x="26" y="175"/>
                  </a:lnTo>
                  <a:lnTo>
                    <a:pt x="28" y="177"/>
                  </a:lnTo>
                  <a:lnTo>
                    <a:pt x="29" y="178"/>
                  </a:lnTo>
                  <a:lnTo>
                    <a:pt x="29" y="179"/>
                  </a:lnTo>
                  <a:lnTo>
                    <a:pt x="30" y="178"/>
                  </a:lnTo>
                  <a:lnTo>
                    <a:pt x="31" y="179"/>
                  </a:lnTo>
                  <a:lnTo>
                    <a:pt x="33" y="179"/>
                  </a:lnTo>
                  <a:lnTo>
                    <a:pt x="33" y="179"/>
                  </a:lnTo>
                  <a:lnTo>
                    <a:pt x="31" y="181"/>
                  </a:lnTo>
                  <a:lnTo>
                    <a:pt x="31" y="181"/>
                  </a:lnTo>
                  <a:lnTo>
                    <a:pt x="33" y="181"/>
                  </a:lnTo>
                  <a:lnTo>
                    <a:pt x="34" y="181"/>
                  </a:lnTo>
                  <a:lnTo>
                    <a:pt x="34" y="182"/>
                  </a:lnTo>
                  <a:lnTo>
                    <a:pt x="34" y="183"/>
                  </a:lnTo>
                  <a:lnTo>
                    <a:pt x="34" y="185"/>
                  </a:lnTo>
                  <a:lnTo>
                    <a:pt x="35" y="185"/>
                  </a:lnTo>
                  <a:lnTo>
                    <a:pt x="37" y="183"/>
                  </a:lnTo>
                  <a:lnTo>
                    <a:pt x="37" y="182"/>
                  </a:lnTo>
                  <a:lnTo>
                    <a:pt x="37" y="183"/>
                  </a:lnTo>
                  <a:lnTo>
                    <a:pt x="38" y="183"/>
                  </a:lnTo>
                  <a:lnTo>
                    <a:pt x="39" y="183"/>
                  </a:lnTo>
                  <a:lnTo>
                    <a:pt x="39" y="183"/>
                  </a:lnTo>
                  <a:lnTo>
                    <a:pt x="41" y="185"/>
                  </a:lnTo>
                  <a:lnTo>
                    <a:pt x="41" y="185"/>
                  </a:lnTo>
                  <a:lnTo>
                    <a:pt x="39" y="186"/>
                  </a:lnTo>
                  <a:lnTo>
                    <a:pt x="39" y="186"/>
                  </a:lnTo>
                  <a:lnTo>
                    <a:pt x="39" y="187"/>
                  </a:lnTo>
                  <a:lnTo>
                    <a:pt x="39" y="188"/>
                  </a:lnTo>
                  <a:lnTo>
                    <a:pt x="39" y="188"/>
                  </a:lnTo>
                  <a:lnTo>
                    <a:pt x="41" y="188"/>
                  </a:lnTo>
                  <a:lnTo>
                    <a:pt x="41" y="187"/>
                  </a:lnTo>
                  <a:lnTo>
                    <a:pt x="42" y="187"/>
                  </a:lnTo>
                  <a:lnTo>
                    <a:pt x="43" y="188"/>
                  </a:lnTo>
                  <a:lnTo>
                    <a:pt x="43" y="186"/>
                  </a:lnTo>
                  <a:lnTo>
                    <a:pt x="45" y="186"/>
                  </a:lnTo>
                  <a:lnTo>
                    <a:pt x="45" y="187"/>
                  </a:lnTo>
                  <a:lnTo>
                    <a:pt x="46" y="187"/>
                  </a:lnTo>
                  <a:lnTo>
                    <a:pt x="46" y="187"/>
                  </a:lnTo>
                  <a:lnTo>
                    <a:pt x="46" y="188"/>
                  </a:lnTo>
                  <a:lnTo>
                    <a:pt x="46" y="188"/>
                  </a:lnTo>
                  <a:lnTo>
                    <a:pt x="46" y="188"/>
                  </a:lnTo>
                  <a:lnTo>
                    <a:pt x="47" y="188"/>
                  </a:lnTo>
                  <a:lnTo>
                    <a:pt x="47" y="187"/>
                  </a:lnTo>
                  <a:lnTo>
                    <a:pt x="48" y="188"/>
                  </a:lnTo>
                  <a:lnTo>
                    <a:pt x="50" y="190"/>
                  </a:lnTo>
                  <a:lnTo>
                    <a:pt x="51" y="191"/>
                  </a:lnTo>
                  <a:lnTo>
                    <a:pt x="52" y="191"/>
                  </a:lnTo>
                  <a:lnTo>
                    <a:pt x="54" y="192"/>
                  </a:lnTo>
                  <a:lnTo>
                    <a:pt x="54" y="195"/>
                  </a:lnTo>
                  <a:lnTo>
                    <a:pt x="54" y="195"/>
                  </a:lnTo>
                  <a:lnTo>
                    <a:pt x="55" y="195"/>
                  </a:lnTo>
                  <a:lnTo>
                    <a:pt x="55" y="195"/>
                  </a:lnTo>
                  <a:lnTo>
                    <a:pt x="55" y="194"/>
                  </a:lnTo>
                  <a:lnTo>
                    <a:pt x="55" y="194"/>
                  </a:lnTo>
                  <a:lnTo>
                    <a:pt x="54" y="194"/>
                  </a:lnTo>
                  <a:lnTo>
                    <a:pt x="54" y="194"/>
                  </a:lnTo>
                  <a:lnTo>
                    <a:pt x="55" y="194"/>
                  </a:lnTo>
                  <a:lnTo>
                    <a:pt x="55" y="194"/>
                  </a:lnTo>
                  <a:lnTo>
                    <a:pt x="55" y="194"/>
                  </a:lnTo>
                  <a:lnTo>
                    <a:pt x="55" y="195"/>
                  </a:lnTo>
                  <a:lnTo>
                    <a:pt x="54" y="196"/>
                  </a:lnTo>
                  <a:lnTo>
                    <a:pt x="55" y="196"/>
                  </a:lnTo>
                  <a:lnTo>
                    <a:pt x="56" y="196"/>
                  </a:lnTo>
                  <a:lnTo>
                    <a:pt x="58" y="195"/>
                  </a:lnTo>
                  <a:lnTo>
                    <a:pt x="59" y="195"/>
                  </a:lnTo>
                  <a:lnTo>
                    <a:pt x="60" y="196"/>
                  </a:lnTo>
                  <a:lnTo>
                    <a:pt x="59" y="196"/>
                  </a:lnTo>
                  <a:lnTo>
                    <a:pt x="60" y="198"/>
                  </a:lnTo>
                  <a:lnTo>
                    <a:pt x="63" y="196"/>
                  </a:lnTo>
                  <a:lnTo>
                    <a:pt x="63" y="198"/>
                  </a:lnTo>
                  <a:lnTo>
                    <a:pt x="62" y="199"/>
                  </a:lnTo>
                  <a:lnTo>
                    <a:pt x="60" y="200"/>
                  </a:lnTo>
                  <a:lnTo>
                    <a:pt x="62" y="202"/>
                  </a:lnTo>
                  <a:lnTo>
                    <a:pt x="63" y="202"/>
                  </a:lnTo>
                  <a:lnTo>
                    <a:pt x="64" y="200"/>
                  </a:lnTo>
                  <a:lnTo>
                    <a:pt x="63" y="203"/>
                  </a:lnTo>
                  <a:lnTo>
                    <a:pt x="64" y="202"/>
                  </a:lnTo>
                  <a:lnTo>
                    <a:pt x="64" y="203"/>
                  </a:lnTo>
                  <a:lnTo>
                    <a:pt x="65" y="203"/>
                  </a:lnTo>
                  <a:lnTo>
                    <a:pt x="64" y="203"/>
                  </a:lnTo>
                  <a:lnTo>
                    <a:pt x="64" y="203"/>
                  </a:lnTo>
                  <a:lnTo>
                    <a:pt x="65" y="203"/>
                  </a:lnTo>
                  <a:lnTo>
                    <a:pt x="65" y="204"/>
                  </a:lnTo>
                  <a:lnTo>
                    <a:pt x="65" y="202"/>
                  </a:lnTo>
                  <a:lnTo>
                    <a:pt x="65" y="202"/>
                  </a:lnTo>
                  <a:lnTo>
                    <a:pt x="67" y="200"/>
                  </a:lnTo>
                  <a:lnTo>
                    <a:pt x="68" y="200"/>
                  </a:lnTo>
                  <a:lnTo>
                    <a:pt x="68" y="202"/>
                  </a:lnTo>
                  <a:lnTo>
                    <a:pt x="68" y="203"/>
                  </a:lnTo>
                  <a:lnTo>
                    <a:pt x="69" y="203"/>
                  </a:lnTo>
                  <a:lnTo>
                    <a:pt x="69" y="203"/>
                  </a:lnTo>
                  <a:lnTo>
                    <a:pt x="71" y="203"/>
                  </a:lnTo>
                  <a:lnTo>
                    <a:pt x="71" y="203"/>
                  </a:lnTo>
                  <a:lnTo>
                    <a:pt x="71" y="203"/>
                  </a:lnTo>
                  <a:lnTo>
                    <a:pt x="71" y="203"/>
                  </a:lnTo>
                  <a:lnTo>
                    <a:pt x="71" y="204"/>
                  </a:lnTo>
                  <a:lnTo>
                    <a:pt x="71" y="204"/>
                  </a:lnTo>
                  <a:lnTo>
                    <a:pt x="71" y="203"/>
                  </a:lnTo>
                  <a:lnTo>
                    <a:pt x="69" y="203"/>
                  </a:lnTo>
                  <a:lnTo>
                    <a:pt x="69" y="204"/>
                  </a:lnTo>
                  <a:lnTo>
                    <a:pt x="69" y="204"/>
                  </a:lnTo>
                  <a:lnTo>
                    <a:pt x="69" y="205"/>
                  </a:lnTo>
                  <a:lnTo>
                    <a:pt x="71" y="205"/>
                  </a:lnTo>
                  <a:lnTo>
                    <a:pt x="71" y="204"/>
                  </a:lnTo>
                  <a:lnTo>
                    <a:pt x="72" y="204"/>
                  </a:lnTo>
                  <a:lnTo>
                    <a:pt x="72" y="203"/>
                  </a:lnTo>
                  <a:lnTo>
                    <a:pt x="73" y="204"/>
                  </a:lnTo>
                  <a:lnTo>
                    <a:pt x="72" y="204"/>
                  </a:lnTo>
                  <a:lnTo>
                    <a:pt x="71" y="205"/>
                  </a:lnTo>
                  <a:lnTo>
                    <a:pt x="72" y="207"/>
                  </a:lnTo>
                  <a:lnTo>
                    <a:pt x="73" y="205"/>
                  </a:lnTo>
                  <a:lnTo>
                    <a:pt x="72" y="205"/>
                  </a:lnTo>
                  <a:lnTo>
                    <a:pt x="72" y="205"/>
                  </a:lnTo>
                  <a:lnTo>
                    <a:pt x="73" y="205"/>
                  </a:lnTo>
                  <a:lnTo>
                    <a:pt x="75" y="205"/>
                  </a:lnTo>
                  <a:lnTo>
                    <a:pt x="75" y="205"/>
                  </a:lnTo>
                  <a:lnTo>
                    <a:pt x="76" y="205"/>
                  </a:lnTo>
                  <a:lnTo>
                    <a:pt x="76" y="205"/>
                  </a:lnTo>
                  <a:lnTo>
                    <a:pt x="77" y="207"/>
                  </a:lnTo>
                  <a:lnTo>
                    <a:pt x="77" y="208"/>
                  </a:lnTo>
                  <a:lnTo>
                    <a:pt x="77" y="208"/>
                  </a:lnTo>
                  <a:lnTo>
                    <a:pt x="77" y="208"/>
                  </a:lnTo>
                  <a:lnTo>
                    <a:pt x="79" y="209"/>
                  </a:lnTo>
                  <a:lnTo>
                    <a:pt x="80" y="208"/>
                  </a:lnTo>
                  <a:lnTo>
                    <a:pt x="80" y="209"/>
                  </a:lnTo>
                  <a:lnTo>
                    <a:pt x="80" y="209"/>
                  </a:lnTo>
                  <a:lnTo>
                    <a:pt x="83" y="209"/>
                  </a:lnTo>
                  <a:lnTo>
                    <a:pt x="81" y="211"/>
                  </a:lnTo>
                  <a:lnTo>
                    <a:pt x="81" y="212"/>
                  </a:lnTo>
                  <a:lnTo>
                    <a:pt x="80" y="213"/>
                  </a:lnTo>
                  <a:lnTo>
                    <a:pt x="80" y="213"/>
                  </a:lnTo>
                  <a:lnTo>
                    <a:pt x="81" y="213"/>
                  </a:lnTo>
                  <a:lnTo>
                    <a:pt x="83" y="213"/>
                  </a:lnTo>
                  <a:lnTo>
                    <a:pt x="84" y="212"/>
                  </a:lnTo>
                  <a:lnTo>
                    <a:pt x="85" y="211"/>
                  </a:lnTo>
                  <a:lnTo>
                    <a:pt x="85" y="212"/>
                  </a:lnTo>
                  <a:lnTo>
                    <a:pt x="86" y="212"/>
                  </a:lnTo>
                  <a:lnTo>
                    <a:pt x="88" y="213"/>
                  </a:lnTo>
                  <a:lnTo>
                    <a:pt x="89" y="213"/>
                  </a:lnTo>
                  <a:lnTo>
                    <a:pt x="89" y="216"/>
                  </a:lnTo>
                  <a:lnTo>
                    <a:pt x="90" y="215"/>
                  </a:lnTo>
                  <a:lnTo>
                    <a:pt x="92" y="215"/>
                  </a:lnTo>
                  <a:lnTo>
                    <a:pt x="93" y="216"/>
                  </a:lnTo>
                  <a:lnTo>
                    <a:pt x="94" y="217"/>
                  </a:lnTo>
                  <a:lnTo>
                    <a:pt x="96" y="217"/>
                  </a:lnTo>
                  <a:lnTo>
                    <a:pt x="97" y="219"/>
                  </a:lnTo>
                  <a:lnTo>
                    <a:pt x="98" y="221"/>
                  </a:lnTo>
                  <a:lnTo>
                    <a:pt x="97" y="221"/>
                  </a:lnTo>
                  <a:lnTo>
                    <a:pt x="97" y="223"/>
                  </a:lnTo>
                  <a:lnTo>
                    <a:pt x="97" y="223"/>
                  </a:lnTo>
                  <a:lnTo>
                    <a:pt x="97" y="223"/>
                  </a:lnTo>
                  <a:lnTo>
                    <a:pt x="97" y="224"/>
                  </a:lnTo>
                  <a:lnTo>
                    <a:pt x="97" y="224"/>
                  </a:lnTo>
                  <a:lnTo>
                    <a:pt x="97" y="224"/>
                  </a:lnTo>
                  <a:lnTo>
                    <a:pt x="98" y="223"/>
                  </a:lnTo>
                  <a:lnTo>
                    <a:pt x="100" y="221"/>
                  </a:lnTo>
                  <a:lnTo>
                    <a:pt x="100" y="220"/>
                  </a:lnTo>
                  <a:lnTo>
                    <a:pt x="101" y="221"/>
                  </a:lnTo>
                  <a:lnTo>
                    <a:pt x="103" y="223"/>
                  </a:lnTo>
                  <a:lnTo>
                    <a:pt x="103" y="224"/>
                  </a:lnTo>
                  <a:lnTo>
                    <a:pt x="103" y="223"/>
                  </a:lnTo>
                  <a:lnTo>
                    <a:pt x="105" y="223"/>
                  </a:lnTo>
                  <a:lnTo>
                    <a:pt x="103" y="224"/>
                  </a:lnTo>
                  <a:lnTo>
                    <a:pt x="105" y="225"/>
                  </a:lnTo>
                  <a:lnTo>
                    <a:pt x="106" y="225"/>
                  </a:lnTo>
                  <a:lnTo>
                    <a:pt x="106" y="224"/>
                  </a:lnTo>
                  <a:lnTo>
                    <a:pt x="106" y="226"/>
                  </a:lnTo>
                  <a:lnTo>
                    <a:pt x="107" y="225"/>
                  </a:lnTo>
                  <a:lnTo>
                    <a:pt x="107" y="225"/>
                  </a:lnTo>
                  <a:lnTo>
                    <a:pt x="109" y="225"/>
                  </a:lnTo>
                  <a:lnTo>
                    <a:pt x="109" y="225"/>
                  </a:lnTo>
                  <a:lnTo>
                    <a:pt x="107" y="226"/>
                  </a:lnTo>
                  <a:lnTo>
                    <a:pt x="109" y="226"/>
                  </a:lnTo>
                  <a:lnTo>
                    <a:pt x="110" y="226"/>
                  </a:lnTo>
                  <a:lnTo>
                    <a:pt x="111" y="226"/>
                  </a:lnTo>
                  <a:lnTo>
                    <a:pt x="113" y="228"/>
                  </a:lnTo>
                  <a:lnTo>
                    <a:pt x="111" y="230"/>
                  </a:lnTo>
                  <a:lnTo>
                    <a:pt x="113" y="229"/>
                  </a:lnTo>
                  <a:lnTo>
                    <a:pt x="114" y="229"/>
                  </a:lnTo>
                  <a:lnTo>
                    <a:pt x="114" y="228"/>
                  </a:lnTo>
                  <a:lnTo>
                    <a:pt x="114" y="230"/>
                  </a:lnTo>
                  <a:lnTo>
                    <a:pt x="115" y="232"/>
                  </a:lnTo>
                  <a:lnTo>
                    <a:pt x="115" y="233"/>
                  </a:lnTo>
                  <a:lnTo>
                    <a:pt x="119" y="233"/>
                  </a:lnTo>
                  <a:lnTo>
                    <a:pt x="122" y="233"/>
                  </a:lnTo>
                  <a:lnTo>
                    <a:pt x="126" y="234"/>
                  </a:lnTo>
                  <a:lnTo>
                    <a:pt x="128" y="237"/>
                  </a:lnTo>
                  <a:lnTo>
                    <a:pt x="127" y="238"/>
                  </a:lnTo>
                  <a:lnTo>
                    <a:pt x="127" y="238"/>
                  </a:lnTo>
                  <a:lnTo>
                    <a:pt x="128" y="238"/>
                  </a:lnTo>
                  <a:lnTo>
                    <a:pt x="128" y="237"/>
                  </a:lnTo>
                  <a:lnTo>
                    <a:pt x="128" y="237"/>
                  </a:lnTo>
                  <a:lnTo>
                    <a:pt x="128" y="238"/>
                  </a:lnTo>
                  <a:lnTo>
                    <a:pt x="128" y="240"/>
                  </a:lnTo>
                  <a:lnTo>
                    <a:pt x="127" y="241"/>
                  </a:lnTo>
                  <a:lnTo>
                    <a:pt x="127" y="241"/>
                  </a:lnTo>
                  <a:lnTo>
                    <a:pt x="128" y="241"/>
                  </a:lnTo>
                  <a:lnTo>
                    <a:pt x="130" y="241"/>
                  </a:lnTo>
                  <a:lnTo>
                    <a:pt x="131" y="240"/>
                  </a:lnTo>
                  <a:lnTo>
                    <a:pt x="131" y="240"/>
                  </a:lnTo>
                  <a:lnTo>
                    <a:pt x="131" y="240"/>
                  </a:lnTo>
                  <a:lnTo>
                    <a:pt x="131" y="240"/>
                  </a:lnTo>
                  <a:lnTo>
                    <a:pt x="131" y="240"/>
                  </a:lnTo>
                  <a:lnTo>
                    <a:pt x="131" y="240"/>
                  </a:lnTo>
                  <a:lnTo>
                    <a:pt x="132" y="240"/>
                  </a:lnTo>
                  <a:lnTo>
                    <a:pt x="132" y="240"/>
                  </a:lnTo>
                  <a:lnTo>
                    <a:pt x="134" y="240"/>
                  </a:lnTo>
                  <a:lnTo>
                    <a:pt x="132" y="241"/>
                  </a:lnTo>
                  <a:lnTo>
                    <a:pt x="131" y="242"/>
                  </a:lnTo>
                  <a:lnTo>
                    <a:pt x="132" y="242"/>
                  </a:lnTo>
                  <a:lnTo>
                    <a:pt x="132" y="243"/>
                  </a:lnTo>
                  <a:lnTo>
                    <a:pt x="131" y="243"/>
                  </a:lnTo>
                  <a:lnTo>
                    <a:pt x="130" y="245"/>
                  </a:lnTo>
                  <a:lnTo>
                    <a:pt x="128" y="246"/>
                  </a:lnTo>
                  <a:lnTo>
                    <a:pt x="127" y="247"/>
                  </a:lnTo>
                  <a:lnTo>
                    <a:pt x="128" y="247"/>
                  </a:lnTo>
                  <a:lnTo>
                    <a:pt x="128" y="249"/>
                  </a:lnTo>
                  <a:lnTo>
                    <a:pt x="127" y="249"/>
                  </a:lnTo>
                  <a:lnTo>
                    <a:pt x="126" y="249"/>
                  </a:lnTo>
                  <a:lnTo>
                    <a:pt x="126" y="250"/>
                  </a:lnTo>
                  <a:lnTo>
                    <a:pt x="126" y="250"/>
                  </a:lnTo>
                  <a:lnTo>
                    <a:pt x="128" y="250"/>
                  </a:lnTo>
                  <a:lnTo>
                    <a:pt x="130" y="247"/>
                  </a:lnTo>
                  <a:lnTo>
                    <a:pt x="130" y="246"/>
                  </a:lnTo>
                  <a:lnTo>
                    <a:pt x="131" y="246"/>
                  </a:lnTo>
                  <a:lnTo>
                    <a:pt x="132" y="245"/>
                  </a:lnTo>
                  <a:lnTo>
                    <a:pt x="134" y="243"/>
                  </a:lnTo>
                  <a:lnTo>
                    <a:pt x="135" y="245"/>
                  </a:lnTo>
                  <a:lnTo>
                    <a:pt x="135" y="245"/>
                  </a:lnTo>
                  <a:lnTo>
                    <a:pt x="135" y="245"/>
                  </a:lnTo>
                  <a:lnTo>
                    <a:pt x="134" y="245"/>
                  </a:lnTo>
                  <a:lnTo>
                    <a:pt x="134" y="245"/>
                  </a:lnTo>
                  <a:lnTo>
                    <a:pt x="134" y="246"/>
                  </a:lnTo>
                  <a:lnTo>
                    <a:pt x="134" y="246"/>
                  </a:lnTo>
                  <a:lnTo>
                    <a:pt x="135" y="246"/>
                  </a:lnTo>
                  <a:lnTo>
                    <a:pt x="136" y="246"/>
                  </a:lnTo>
                  <a:lnTo>
                    <a:pt x="136" y="245"/>
                  </a:lnTo>
                  <a:lnTo>
                    <a:pt x="137" y="245"/>
                  </a:lnTo>
                  <a:lnTo>
                    <a:pt x="137" y="245"/>
                  </a:lnTo>
                  <a:lnTo>
                    <a:pt x="137" y="243"/>
                  </a:lnTo>
                  <a:lnTo>
                    <a:pt x="137" y="245"/>
                  </a:lnTo>
                  <a:lnTo>
                    <a:pt x="137" y="245"/>
                  </a:lnTo>
                  <a:lnTo>
                    <a:pt x="139" y="246"/>
                  </a:lnTo>
                  <a:lnTo>
                    <a:pt x="139" y="249"/>
                  </a:lnTo>
                  <a:lnTo>
                    <a:pt x="140" y="251"/>
                  </a:lnTo>
                  <a:lnTo>
                    <a:pt x="140" y="255"/>
                  </a:lnTo>
                  <a:lnTo>
                    <a:pt x="141" y="259"/>
                  </a:lnTo>
                  <a:lnTo>
                    <a:pt x="141" y="260"/>
                  </a:lnTo>
                  <a:lnTo>
                    <a:pt x="141" y="260"/>
                  </a:lnTo>
                  <a:lnTo>
                    <a:pt x="141" y="260"/>
                  </a:lnTo>
                  <a:lnTo>
                    <a:pt x="141" y="260"/>
                  </a:lnTo>
                  <a:lnTo>
                    <a:pt x="141" y="260"/>
                  </a:lnTo>
                  <a:lnTo>
                    <a:pt x="140" y="259"/>
                  </a:lnTo>
                  <a:lnTo>
                    <a:pt x="140" y="259"/>
                  </a:lnTo>
                  <a:lnTo>
                    <a:pt x="140" y="259"/>
                  </a:lnTo>
                  <a:lnTo>
                    <a:pt x="140" y="259"/>
                  </a:lnTo>
                  <a:lnTo>
                    <a:pt x="139" y="254"/>
                  </a:lnTo>
                  <a:lnTo>
                    <a:pt x="137" y="250"/>
                  </a:lnTo>
                  <a:lnTo>
                    <a:pt x="137" y="247"/>
                  </a:lnTo>
                  <a:lnTo>
                    <a:pt x="137" y="246"/>
                  </a:lnTo>
                  <a:lnTo>
                    <a:pt x="137" y="246"/>
                  </a:lnTo>
                  <a:lnTo>
                    <a:pt x="137" y="246"/>
                  </a:lnTo>
                  <a:lnTo>
                    <a:pt x="137" y="246"/>
                  </a:lnTo>
                  <a:lnTo>
                    <a:pt x="137" y="246"/>
                  </a:lnTo>
                  <a:lnTo>
                    <a:pt x="137" y="246"/>
                  </a:lnTo>
                  <a:lnTo>
                    <a:pt x="137" y="247"/>
                  </a:lnTo>
                  <a:lnTo>
                    <a:pt x="137" y="250"/>
                  </a:lnTo>
                  <a:lnTo>
                    <a:pt x="139" y="253"/>
                  </a:lnTo>
                  <a:lnTo>
                    <a:pt x="139" y="257"/>
                  </a:lnTo>
                  <a:lnTo>
                    <a:pt x="140" y="259"/>
                  </a:lnTo>
                  <a:lnTo>
                    <a:pt x="140" y="259"/>
                  </a:lnTo>
                  <a:lnTo>
                    <a:pt x="140" y="259"/>
                  </a:lnTo>
                  <a:lnTo>
                    <a:pt x="140" y="259"/>
                  </a:lnTo>
                  <a:lnTo>
                    <a:pt x="140" y="259"/>
                  </a:lnTo>
                  <a:lnTo>
                    <a:pt x="140" y="260"/>
                  </a:lnTo>
                  <a:lnTo>
                    <a:pt x="141" y="262"/>
                  </a:lnTo>
                  <a:lnTo>
                    <a:pt x="141" y="262"/>
                  </a:lnTo>
                  <a:lnTo>
                    <a:pt x="141" y="262"/>
                  </a:lnTo>
                  <a:lnTo>
                    <a:pt x="141" y="262"/>
                  </a:lnTo>
                  <a:lnTo>
                    <a:pt x="141" y="262"/>
                  </a:lnTo>
                  <a:lnTo>
                    <a:pt x="143" y="262"/>
                  </a:lnTo>
                  <a:lnTo>
                    <a:pt x="143" y="263"/>
                  </a:lnTo>
                  <a:lnTo>
                    <a:pt x="143" y="263"/>
                  </a:lnTo>
                  <a:lnTo>
                    <a:pt x="141" y="263"/>
                  </a:lnTo>
                  <a:lnTo>
                    <a:pt x="143" y="264"/>
                  </a:lnTo>
                  <a:lnTo>
                    <a:pt x="140" y="263"/>
                  </a:lnTo>
                  <a:lnTo>
                    <a:pt x="139" y="262"/>
                  </a:lnTo>
                  <a:lnTo>
                    <a:pt x="137" y="262"/>
                  </a:lnTo>
                  <a:lnTo>
                    <a:pt x="139" y="262"/>
                  </a:lnTo>
                  <a:lnTo>
                    <a:pt x="139" y="263"/>
                  </a:lnTo>
                  <a:lnTo>
                    <a:pt x="140" y="264"/>
                  </a:lnTo>
                  <a:lnTo>
                    <a:pt x="141" y="264"/>
                  </a:lnTo>
                  <a:lnTo>
                    <a:pt x="140" y="264"/>
                  </a:lnTo>
                  <a:lnTo>
                    <a:pt x="139" y="263"/>
                  </a:lnTo>
                  <a:lnTo>
                    <a:pt x="139" y="264"/>
                  </a:lnTo>
                  <a:lnTo>
                    <a:pt x="139" y="264"/>
                  </a:lnTo>
                  <a:lnTo>
                    <a:pt x="139" y="266"/>
                  </a:lnTo>
                  <a:lnTo>
                    <a:pt x="139" y="266"/>
                  </a:lnTo>
                  <a:lnTo>
                    <a:pt x="139" y="266"/>
                  </a:lnTo>
                  <a:lnTo>
                    <a:pt x="137" y="266"/>
                  </a:lnTo>
                  <a:lnTo>
                    <a:pt x="139" y="267"/>
                  </a:lnTo>
                  <a:lnTo>
                    <a:pt x="137" y="267"/>
                  </a:lnTo>
                  <a:lnTo>
                    <a:pt x="136" y="267"/>
                  </a:lnTo>
                  <a:lnTo>
                    <a:pt x="136" y="267"/>
                  </a:lnTo>
                  <a:lnTo>
                    <a:pt x="136" y="268"/>
                  </a:lnTo>
                  <a:lnTo>
                    <a:pt x="136" y="268"/>
                  </a:lnTo>
                  <a:lnTo>
                    <a:pt x="136" y="270"/>
                  </a:lnTo>
                  <a:lnTo>
                    <a:pt x="135" y="268"/>
                  </a:lnTo>
                  <a:lnTo>
                    <a:pt x="135" y="270"/>
                  </a:lnTo>
                  <a:lnTo>
                    <a:pt x="135" y="270"/>
                  </a:lnTo>
                  <a:lnTo>
                    <a:pt x="136" y="271"/>
                  </a:lnTo>
                  <a:lnTo>
                    <a:pt x="136" y="271"/>
                  </a:lnTo>
                  <a:lnTo>
                    <a:pt x="137" y="271"/>
                  </a:lnTo>
                  <a:lnTo>
                    <a:pt x="137" y="270"/>
                  </a:lnTo>
                  <a:lnTo>
                    <a:pt x="137" y="270"/>
                  </a:lnTo>
                  <a:lnTo>
                    <a:pt x="137" y="270"/>
                  </a:lnTo>
                  <a:lnTo>
                    <a:pt x="139" y="270"/>
                  </a:lnTo>
                  <a:lnTo>
                    <a:pt x="137" y="270"/>
                  </a:lnTo>
                  <a:lnTo>
                    <a:pt x="137" y="271"/>
                  </a:lnTo>
                  <a:lnTo>
                    <a:pt x="139" y="271"/>
                  </a:lnTo>
                  <a:lnTo>
                    <a:pt x="139" y="272"/>
                  </a:lnTo>
                  <a:lnTo>
                    <a:pt x="137" y="272"/>
                  </a:lnTo>
                  <a:lnTo>
                    <a:pt x="137" y="272"/>
                  </a:lnTo>
                  <a:lnTo>
                    <a:pt x="139" y="274"/>
                  </a:lnTo>
                  <a:lnTo>
                    <a:pt x="137" y="274"/>
                  </a:lnTo>
                  <a:lnTo>
                    <a:pt x="136" y="274"/>
                  </a:lnTo>
                  <a:lnTo>
                    <a:pt x="139" y="275"/>
                  </a:lnTo>
                  <a:lnTo>
                    <a:pt x="137" y="275"/>
                  </a:lnTo>
                  <a:lnTo>
                    <a:pt x="137" y="275"/>
                  </a:lnTo>
                  <a:lnTo>
                    <a:pt x="136" y="275"/>
                  </a:lnTo>
                  <a:lnTo>
                    <a:pt x="135" y="275"/>
                  </a:lnTo>
                  <a:lnTo>
                    <a:pt x="135" y="275"/>
                  </a:lnTo>
                  <a:lnTo>
                    <a:pt x="135" y="274"/>
                  </a:lnTo>
                  <a:lnTo>
                    <a:pt x="134" y="274"/>
                  </a:lnTo>
                  <a:lnTo>
                    <a:pt x="134" y="274"/>
                  </a:lnTo>
                  <a:lnTo>
                    <a:pt x="134" y="275"/>
                  </a:lnTo>
                  <a:lnTo>
                    <a:pt x="135" y="276"/>
                  </a:lnTo>
                  <a:lnTo>
                    <a:pt x="137" y="277"/>
                  </a:lnTo>
                  <a:lnTo>
                    <a:pt x="136" y="277"/>
                  </a:lnTo>
                  <a:lnTo>
                    <a:pt x="136" y="277"/>
                  </a:lnTo>
                  <a:lnTo>
                    <a:pt x="136" y="277"/>
                  </a:lnTo>
                  <a:lnTo>
                    <a:pt x="136" y="279"/>
                  </a:lnTo>
                  <a:lnTo>
                    <a:pt x="135" y="277"/>
                  </a:lnTo>
                  <a:lnTo>
                    <a:pt x="134" y="276"/>
                  </a:lnTo>
                  <a:lnTo>
                    <a:pt x="132" y="277"/>
                  </a:lnTo>
                  <a:lnTo>
                    <a:pt x="132" y="277"/>
                  </a:lnTo>
                  <a:lnTo>
                    <a:pt x="132" y="279"/>
                  </a:lnTo>
                  <a:lnTo>
                    <a:pt x="134" y="280"/>
                  </a:lnTo>
                  <a:lnTo>
                    <a:pt x="135" y="280"/>
                  </a:lnTo>
                  <a:lnTo>
                    <a:pt x="134" y="280"/>
                  </a:lnTo>
                  <a:lnTo>
                    <a:pt x="132" y="280"/>
                  </a:lnTo>
                  <a:lnTo>
                    <a:pt x="132" y="281"/>
                  </a:lnTo>
                  <a:lnTo>
                    <a:pt x="134" y="281"/>
                  </a:lnTo>
                  <a:lnTo>
                    <a:pt x="134" y="281"/>
                  </a:lnTo>
                  <a:lnTo>
                    <a:pt x="135" y="283"/>
                  </a:lnTo>
                  <a:lnTo>
                    <a:pt x="132" y="283"/>
                  </a:lnTo>
                  <a:lnTo>
                    <a:pt x="130" y="283"/>
                  </a:lnTo>
                  <a:lnTo>
                    <a:pt x="128" y="281"/>
                  </a:lnTo>
                  <a:lnTo>
                    <a:pt x="127" y="281"/>
                  </a:lnTo>
                  <a:lnTo>
                    <a:pt x="127" y="281"/>
                  </a:lnTo>
                  <a:lnTo>
                    <a:pt x="126" y="281"/>
                  </a:lnTo>
                  <a:lnTo>
                    <a:pt x="124" y="281"/>
                  </a:lnTo>
                  <a:lnTo>
                    <a:pt x="124" y="280"/>
                  </a:lnTo>
                  <a:lnTo>
                    <a:pt x="123" y="281"/>
                  </a:lnTo>
                  <a:lnTo>
                    <a:pt x="124" y="283"/>
                  </a:lnTo>
                  <a:lnTo>
                    <a:pt x="126" y="283"/>
                  </a:lnTo>
                  <a:lnTo>
                    <a:pt x="127" y="284"/>
                  </a:lnTo>
                  <a:lnTo>
                    <a:pt x="128" y="285"/>
                  </a:lnTo>
                  <a:lnTo>
                    <a:pt x="130" y="287"/>
                  </a:lnTo>
                  <a:lnTo>
                    <a:pt x="131" y="287"/>
                  </a:lnTo>
                  <a:lnTo>
                    <a:pt x="131" y="288"/>
                  </a:lnTo>
                  <a:lnTo>
                    <a:pt x="130" y="288"/>
                  </a:lnTo>
                  <a:lnTo>
                    <a:pt x="128" y="288"/>
                  </a:lnTo>
                  <a:lnTo>
                    <a:pt x="127" y="288"/>
                  </a:lnTo>
                  <a:lnTo>
                    <a:pt x="126" y="288"/>
                  </a:lnTo>
                  <a:lnTo>
                    <a:pt x="126" y="288"/>
                  </a:lnTo>
                  <a:lnTo>
                    <a:pt x="127" y="289"/>
                  </a:lnTo>
                  <a:lnTo>
                    <a:pt x="128" y="289"/>
                  </a:lnTo>
                  <a:lnTo>
                    <a:pt x="128" y="291"/>
                  </a:lnTo>
                  <a:lnTo>
                    <a:pt x="130" y="291"/>
                  </a:lnTo>
                  <a:lnTo>
                    <a:pt x="130" y="292"/>
                  </a:lnTo>
                  <a:lnTo>
                    <a:pt x="131" y="292"/>
                  </a:lnTo>
                  <a:lnTo>
                    <a:pt x="130" y="293"/>
                  </a:lnTo>
                  <a:lnTo>
                    <a:pt x="128" y="292"/>
                  </a:lnTo>
                  <a:lnTo>
                    <a:pt x="127" y="292"/>
                  </a:lnTo>
                  <a:lnTo>
                    <a:pt x="126" y="292"/>
                  </a:lnTo>
                  <a:lnTo>
                    <a:pt x="126" y="291"/>
                  </a:lnTo>
                  <a:lnTo>
                    <a:pt x="126" y="291"/>
                  </a:lnTo>
                  <a:lnTo>
                    <a:pt x="126" y="291"/>
                  </a:lnTo>
                  <a:lnTo>
                    <a:pt x="126" y="289"/>
                  </a:lnTo>
                  <a:lnTo>
                    <a:pt x="124" y="289"/>
                  </a:lnTo>
                  <a:lnTo>
                    <a:pt x="123" y="289"/>
                  </a:lnTo>
                  <a:lnTo>
                    <a:pt x="123" y="289"/>
                  </a:lnTo>
                  <a:lnTo>
                    <a:pt x="123" y="291"/>
                  </a:lnTo>
                  <a:lnTo>
                    <a:pt x="123" y="292"/>
                  </a:lnTo>
                  <a:lnTo>
                    <a:pt x="123" y="292"/>
                  </a:lnTo>
                  <a:lnTo>
                    <a:pt x="124" y="292"/>
                  </a:lnTo>
                  <a:lnTo>
                    <a:pt x="124" y="292"/>
                  </a:lnTo>
                  <a:lnTo>
                    <a:pt x="124" y="292"/>
                  </a:lnTo>
                  <a:lnTo>
                    <a:pt x="126" y="292"/>
                  </a:lnTo>
                  <a:lnTo>
                    <a:pt x="126" y="293"/>
                  </a:lnTo>
                  <a:lnTo>
                    <a:pt x="124" y="293"/>
                  </a:lnTo>
                  <a:lnTo>
                    <a:pt x="124" y="295"/>
                  </a:lnTo>
                  <a:lnTo>
                    <a:pt x="124" y="295"/>
                  </a:lnTo>
                  <a:lnTo>
                    <a:pt x="126" y="296"/>
                  </a:lnTo>
                  <a:lnTo>
                    <a:pt x="126" y="295"/>
                  </a:lnTo>
                  <a:lnTo>
                    <a:pt x="127" y="295"/>
                  </a:lnTo>
                  <a:lnTo>
                    <a:pt x="128" y="296"/>
                  </a:lnTo>
                  <a:lnTo>
                    <a:pt x="128" y="297"/>
                  </a:lnTo>
                  <a:lnTo>
                    <a:pt x="128" y="296"/>
                  </a:lnTo>
                  <a:lnTo>
                    <a:pt x="127" y="297"/>
                  </a:lnTo>
                  <a:lnTo>
                    <a:pt x="127" y="297"/>
                  </a:lnTo>
                  <a:lnTo>
                    <a:pt x="128" y="298"/>
                  </a:lnTo>
                  <a:lnTo>
                    <a:pt x="128" y="298"/>
                  </a:lnTo>
                  <a:lnTo>
                    <a:pt x="128" y="300"/>
                  </a:lnTo>
                  <a:lnTo>
                    <a:pt x="126" y="300"/>
                  </a:lnTo>
                  <a:lnTo>
                    <a:pt x="124" y="298"/>
                  </a:lnTo>
                  <a:lnTo>
                    <a:pt x="126" y="298"/>
                  </a:lnTo>
                  <a:lnTo>
                    <a:pt x="126" y="297"/>
                  </a:lnTo>
                  <a:lnTo>
                    <a:pt x="126" y="297"/>
                  </a:lnTo>
                  <a:lnTo>
                    <a:pt x="124" y="296"/>
                  </a:lnTo>
                  <a:lnTo>
                    <a:pt x="124" y="297"/>
                  </a:lnTo>
                  <a:lnTo>
                    <a:pt x="124" y="298"/>
                  </a:lnTo>
                  <a:lnTo>
                    <a:pt x="123" y="300"/>
                  </a:lnTo>
                  <a:lnTo>
                    <a:pt x="123" y="298"/>
                  </a:lnTo>
                  <a:lnTo>
                    <a:pt x="123" y="298"/>
                  </a:lnTo>
                  <a:lnTo>
                    <a:pt x="122" y="297"/>
                  </a:lnTo>
                  <a:lnTo>
                    <a:pt x="120" y="297"/>
                  </a:lnTo>
                  <a:lnTo>
                    <a:pt x="120" y="298"/>
                  </a:lnTo>
                  <a:lnTo>
                    <a:pt x="120" y="300"/>
                  </a:lnTo>
                  <a:lnTo>
                    <a:pt x="120" y="301"/>
                  </a:lnTo>
                  <a:lnTo>
                    <a:pt x="120" y="301"/>
                  </a:lnTo>
                  <a:lnTo>
                    <a:pt x="122" y="301"/>
                  </a:lnTo>
                  <a:lnTo>
                    <a:pt x="122" y="304"/>
                  </a:lnTo>
                  <a:lnTo>
                    <a:pt x="122" y="305"/>
                  </a:lnTo>
                  <a:lnTo>
                    <a:pt x="120" y="306"/>
                  </a:lnTo>
                  <a:lnTo>
                    <a:pt x="120" y="306"/>
                  </a:lnTo>
                  <a:lnTo>
                    <a:pt x="119" y="306"/>
                  </a:lnTo>
                  <a:lnTo>
                    <a:pt x="119" y="306"/>
                  </a:lnTo>
                  <a:lnTo>
                    <a:pt x="119" y="306"/>
                  </a:lnTo>
                  <a:lnTo>
                    <a:pt x="118" y="305"/>
                  </a:lnTo>
                  <a:lnTo>
                    <a:pt x="119" y="305"/>
                  </a:lnTo>
                  <a:lnTo>
                    <a:pt x="120" y="304"/>
                  </a:lnTo>
                  <a:lnTo>
                    <a:pt x="120" y="302"/>
                  </a:lnTo>
                  <a:lnTo>
                    <a:pt x="120" y="301"/>
                  </a:lnTo>
                  <a:lnTo>
                    <a:pt x="119" y="300"/>
                  </a:lnTo>
                  <a:lnTo>
                    <a:pt x="119" y="300"/>
                  </a:lnTo>
                  <a:lnTo>
                    <a:pt x="119" y="300"/>
                  </a:lnTo>
                  <a:lnTo>
                    <a:pt x="119" y="298"/>
                  </a:lnTo>
                  <a:lnTo>
                    <a:pt x="119" y="297"/>
                  </a:lnTo>
                  <a:lnTo>
                    <a:pt x="118" y="298"/>
                  </a:lnTo>
                  <a:lnTo>
                    <a:pt x="117" y="297"/>
                  </a:lnTo>
                  <a:lnTo>
                    <a:pt x="115" y="297"/>
                  </a:lnTo>
                  <a:lnTo>
                    <a:pt x="114" y="297"/>
                  </a:lnTo>
                  <a:lnTo>
                    <a:pt x="114" y="297"/>
                  </a:lnTo>
                  <a:lnTo>
                    <a:pt x="114" y="298"/>
                  </a:lnTo>
                  <a:lnTo>
                    <a:pt x="115" y="298"/>
                  </a:lnTo>
                  <a:lnTo>
                    <a:pt x="117" y="298"/>
                  </a:lnTo>
                  <a:lnTo>
                    <a:pt x="118" y="300"/>
                  </a:lnTo>
                  <a:lnTo>
                    <a:pt x="117" y="301"/>
                  </a:lnTo>
                  <a:lnTo>
                    <a:pt x="115" y="304"/>
                  </a:lnTo>
                  <a:lnTo>
                    <a:pt x="117" y="305"/>
                  </a:lnTo>
                  <a:lnTo>
                    <a:pt x="115" y="305"/>
                  </a:lnTo>
                  <a:lnTo>
                    <a:pt x="114" y="304"/>
                  </a:lnTo>
                  <a:lnTo>
                    <a:pt x="114" y="304"/>
                  </a:lnTo>
                  <a:lnTo>
                    <a:pt x="111" y="306"/>
                  </a:lnTo>
                  <a:lnTo>
                    <a:pt x="109" y="309"/>
                  </a:lnTo>
                  <a:lnTo>
                    <a:pt x="110" y="310"/>
                  </a:lnTo>
                  <a:lnTo>
                    <a:pt x="110" y="310"/>
                  </a:lnTo>
                  <a:lnTo>
                    <a:pt x="110" y="312"/>
                  </a:lnTo>
                  <a:lnTo>
                    <a:pt x="110" y="312"/>
                  </a:lnTo>
                  <a:lnTo>
                    <a:pt x="109" y="312"/>
                  </a:lnTo>
                  <a:lnTo>
                    <a:pt x="107" y="310"/>
                  </a:lnTo>
                  <a:lnTo>
                    <a:pt x="107" y="310"/>
                  </a:lnTo>
                  <a:lnTo>
                    <a:pt x="106" y="310"/>
                  </a:lnTo>
                  <a:lnTo>
                    <a:pt x="106" y="310"/>
                  </a:lnTo>
                  <a:lnTo>
                    <a:pt x="105" y="310"/>
                  </a:lnTo>
                  <a:lnTo>
                    <a:pt x="103" y="313"/>
                  </a:lnTo>
                  <a:lnTo>
                    <a:pt x="102" y="315"/>
                  </a:lnTo>
                  <a:lnTo>
                    <a:pt x="101" y="315"/>
                  </a:lnTo>
                  <a:lnTo>
                    <a:pt x="98" y="317"/>
                  </a:lnTo>
                  <a:lnTo>
                    <a:pt x="97" y="318"/>
                  </a:lnTo>
                  <a:lnTo>
                    <a:pt x="96" y="319"/>
                  </a:lnTo>
                  <a:lnTo>
                    <a:pt x="94" y="318"/>
                  </a:lnTo>
                  <a:lnTo>
                    <a:pt x="93" y="317"/>
                  </a:lnTo>
                  <a:lnTo>
                    <a:pt x="93" y="317"/>
                  </a:lnTo>
                  <a:lnTo>
                    <a:pt x="92" y="317"/>
                  </a:lnTo>
                  <a:lnTo>
                    <a:pt x="93" y="317"/>
                  </a:lnTo>
                  <a:lnTo>
                    <a:pt x="93" y="318"/>
                  </a:lnTo>
                  <a:lnTo>
                    <a:pt x="93" y="318"/>
                  </a:lnTo>
                  <a:lnTo>
                    <a:pt x="92" y="318"/>
                  </a:lnTo>
                  <a:lnTo>
                    <a:pt x="92" y="318"/>
                  </a:lnTo>
                  <a:lnTo>
                    <a:pt x="92" y="318"/>
                  </a:lnTo>
                  <a:lnTo>
                    <a:pt x="90" y="318"/>
                  </a:lnTo>
                  <a:lnTo>
                    <a:pt x="89" y="318"/>
                  </a:lnTo>
                  <a:lnTo>
                    <a:pt x="89" y="319"/>
                  </a:lnTo>
                  <a:lnTo>
                    <a:pt x="89" y="321"/>
                  </a:lnTo>
                  <a:lnTo>
                    <a:pt x="89" y="318"/>
                  </a:lnTo>
                  <a:lnTo>
                    <a:pt x="88" y="318"/>
                  </a:lnTo>
                  <a:lnTo>
                    <a:pt x="88" y="319"/>
                  </a:lnTo>
                  <a:lnTo>
                    <a:pt x="88" y="318"/>
                  </a:lnTo>
                  <a:lnTo>
                    <a:pt x="88" y="317"/>
                  </a:lnTo>
                  <a:lnTo>
                    <a:pt x="86" y="317"/>
                  </a:lnTo>
                  <a:lnTo>
                    <a:pt x="85" y="317"/>
                  </a:lnTo>
                  <a:lnTo>
                    <a:pt x="85" y="317"/>
                  </a:lnTo>
                  <a:lnTo>
                    <a:pt x="84" y="318"/>
                  </a:lnTo>
                  <a:lnTo>
                    <a:pt x="85" y="319"/>
                  </a:lnTo>
                  <a:lnTo>
                    <a:pt x="83" y="321"/>
                  </a:lnTo>
                  <a:lnTo>
                    <a:pt x="81" y="321"/>
                  </a:lnTo>
                  <a:lnTo>
                    <a:pt x="80" y="321"/>
                  </a:lnTo>
                  <a:lnTo>
                    <a:pt x="79" y="319"/>
                  </a:lnTo>
                  <a:lnTo>
                    <a:pt x="79" y="321"/>
                  </a:lnTo>
                  <a:lnTo>
                    <a:pt x="77" y="318"/>
                  </a:lnTo>
                  <a:lnTo>
                    <a:pt x="77" y="318"/>
                  </a:lnTo>
                  <a:lnTo>
                    <a:pt x="79" y="314"/>
                  </a:lnTo>
                  <a:lnTo>
                    <a:pt x="80" y="315"/>
                  </a:lnTo>
                  <a:lnTo>
                    <a:pt x="79" y="317"/>
                  </a:lnTo>
                  <a:lnTo>
                    <a:pt x="79" y="318"/>
                  </a:lnTo>
                  <a:lnTo>
                    <a:pt x="80" y="319"/>
                  </a:lnTo>
                  <a:lnTo>
                    <a:pt x="81" y="318"/>
                  </a:lnTo>
                  <a:lnTo>
                    <a:pt x="81" y="317"/>
                  </a:lnTo>
                  <a:lnTo>
                    <a:pt x="81" y="318"/>
                  </a:lnTo>
                  <a:lnTo>
                    <a:pt x="80" y="318"/>
                  </a:lnTo>
                  <a:lnTo>
                    <a:pt x="80" y="317"/>
                  </a:lnTo>
                  <a:lnTo>
                    <a:pt x="81" y="315"/>
                  </a:lnTo>
                  <a:lnTo>
                    <a:pt x="81" y="314"/>
                  </a:lnTo>
                  <a:lnTo>
                    <a:pt x="80" y="314"/>
                  </a:lnTo>
                  <a:lnTo>
                    <a:pt x="81" y="313"/>
                  </a:lnTo>
                  <a:lnTo>
                    <a:pt x="83" y="313"/>
                  </a:lnTo>
                  <a:lnTo>
                    <a:pt x="83" y="314"/>
                  </a:lnTo>
                  <a:lnTo>
                    <a:pt x="83" y="314"/>
                  </a:lnTo>
                  <a:lnTo>
                    <a:pt x="83" y="314"/>
                  </a:lnTo>
                  <a:lnTo>
                    <a:pt x="83" y="313"/>
                  </a:lnTo>
                  <a:lnTo>
                    <a:pt x="84" y="313"/>
                  </a:lnTo>
                  <a:lnTo>
                    <a:pt x="85" y="313"/>
                  </a:lnTo>
                  <a:lnTo>
                    <a:pt x="86" y="313"/>
                  </a:lnTo>
                  <a:lnTo>
                    <a:pt x="86" y="313"/>
                  </a:lnTo>
                  <a:lnTo>
                    <a:pt x="88" y="312"/>
                  </a:lnTo>
                  <a:lnTo>
                    <a:pt x="88" y="310"/>
                  </a:lnTo>
                  <a:lnTo>
                    <a:pt x="89" y="310"/>
                  </a:lnTo>
                  <a:lnTo>
                    <a:pt x="89" y="313"/>
                  </a:lnTo>
                  <a:lnTo>
                    <a:pt x="88" y="315"/>
                  </a:lnTo>
                  <a:lnTo>
                    <a:pt x="89" y="315"/>
                  </a:lnTo>
                  <a:lnTo>
                    <a:pt x="89" y="315"/>
                  </a:lnTo>
                  <a:lnTo>
                    <a:pt x="90" y="315"/>
                  </a:lnTo>
                  <a:lnTo>
                    <a:pt x="90" y="314"/>
                  </a:lnTo>
                  <a:lnTo>
                    <a:pt x="90" y="312"/>
                  </a:lnTo>
                  <a:lnTo>
                    <a:pt x="90" y="310"/>
                  </a:lnTo>
                  <a:lnTo>
                    <a:pt x="92" y="312"/>
                  </a:lnTo>
                  <a:lnTo>
                    <a:pt x="92" y="310"/>
                  </a:lnTo>
                  <a:lnTo>
                    <a:pt x="92" y="309"/>
                  </a:lnTo>
                  <a:lnTo>
                    <a:pt x="92" y="309"/>
                  </a:lnTo>
                  <a:lnTo>
                    <a:pt x="93" y="308"/>
                  </a:lnTo>
                  <a:lnTo>
                    <a:pt x="94" y="308"/>
                  </a:lnTo>
                  <a:lnTo>
                    <a:pt x="97" y="306"/>
                  </a:lnTo>
                  <a:lnTo>
                    <a:pt x="98" y="305"/>
                  </a:lnTo>
                  <a:lnTo>
                    <a:pt x="100" y="306"/>
                  </a:lnTo>
                  <a:lnTo>
                    <a:pt x="100" y="304"/>
                  </a:lnTo>
                  <a:lnTo>
                    <a:pt x="100" y="304"/>
                  </a:lnTo>
                  <a:lnTo>
                    <a:pt x="101" y="302"/>
                  </a:lnTo>
                  <a:lnTo>
                    <a:pt x="101" y="301"/>
                  </a:lnTo>
                  <a:lnTo>
                    <a:pt x="101" y="300"/>
                  </a:lnTo>
                  <a:lnTo>
                    <a:pt x="102" y="300"/>
                  </a:lnTo>
                  <a:lnTo>
                    <a:pt x="103" y="298"/>
                  </a:lnTo>
                  <a:lnTo>
                    <a:pt x="105" y="297"/>
                  </a:lnTo>
                  <a:lnTo>
                    <a:pt x="105" y="296"/>
                  </a:lnTo>
                  <a:lnTo>
                    <a:pt x="106" y="296"/>
                  </a:lnTo>
                  <a:lnTo>
                    <a:pt x="107" y="292"/>
                  </a:lnTo>
                  <a:lnTo>
                    <a:pt x="110" y="288"/>
                  </a:lnTo>
                  <a:lnTo>
                    <a:pt x="111" y="283"/>
                  </a:lnTo>
                  <a:lnTo>
                    <a:pt x="113" y="285"/>
                  </a:lnTo>
                  <a:lnTo>
                    <a:pt x="113" y="284"/>
                  </a:lnTo>
                  <a:lnTo>
                    <a:pt x="114" y="284"/>
                  </a:lnTo>
                  <a:lnTo>
                    <a:pt x="114" y="284"/>
                  </a:lnTo>
                  <a:lnTo>
                    <a:pt x="114" y="284"/>
                  </a:lnTo>
                  <a:lnTo>
                    <a:pt x="114" y="284"/>
                  </a:lnTo>
                  <a:lnTo>
                    <a:pt x="113" y="283"/>
                  </a:lnTo>
                  <a:lnTo>
                    <a:pt x="113" y="281"/>
                  </a:lnTo>
                  <a:lnTo>
                    <a:pt x="111" y="281"/>
                  </a:lnTo>
                  <a:lnTo>
                    <a:pt x="113" y="280"/>
                  </a:lnTo>
                  <a:lnTo>
                    <a:pt x="114" y="277"/>
                  </a:lnTo>
                  <a:lnTo>
                    <a:pt x="114" y="276"/>
                  </a:lnTo>
                  <a:lnTo>
                    <a:pt x="113" y="274"/>
                  </a:lnTo>
                  <a:lnTo>
                    <a:pt x="114" y="275"/>
                  </a:lnTo>
                  <a:lnTo>
                    <a:pt x="114" y="272"/>
                  </a:lnTo>
                  <a:lnTo>
                    <a:pt x="115" y="271"/>
                  </a:lnTo>
                  <a:lnTo>
                    <a:pt x="117" y="270"/>
                  </a:lnTo>
                  <a:lnTo>
                    <a:pt x="118" y="268"/>
                  </a:lnTo>
                  <a:lnTo>
                    <a:pt x="118" y="268"/>
                  </a:lnTo>
                  <a:lnTo>
                    <a:pt x="119" y="268"/>
                  </a:lnTo>
                  <a:lnTo>
                    <a:pt x="119" y="267"/>
                  </a:lnTo>
                  <a:lnTo>
                    <a:pt x="118" y="266"/>
                  </a:lnTo>
                  <a:lnTo>
                    <a:pt x="118" y="264"/>
                  </a:lnTo>
                  <a:lnTo>
                    <a:pt x="118" y="262"/>
                  </a:lnTo>
                  <a:lnTo>
                    <a:pt x="119" y="260"/>
                  </a:lnTo>
                  <a:lnTo>
                    <a:pt x="120" y="259"/>
                  </a:lnTo>
                  <a:lnTo>
                    <a:pt x="118" y="258"/>
                  </a:lnTo>
                  <a:lnTo>
                    <a:pt x="118" y="257"/>
                  </a:lnTo>
                  <a:lnTo>
                    <a:pt x="115" y="255"/>
                  </a:lnTo>
                  <a:lnTo>
                    <a:pt x="111" y="254"/>
                  </a:lnTo>
                  <a:lnTo>
                    <a:pt x="109" y="251"/>
                  </a:lnTo>
                  <a:lnTo>
                    <a:pt x="106" y="250"/>
                  </a:lnTo>
                  <a:lnTo>
                    <a:pt x="103" y="249"/>
                  </a:lnTo>
                  <a:lnTo>
                    <a:pt x="105" y="246"/>
                  </a:lnTo>
                  <a:lnTo>
                    <a:pt x="103" y="245"/>
                  </a:lnTo>
                  <a:lnTo>
                    <a:pt x="102" y="245"/>
                  </a:lnTo>
                  <a:lnTo>
                    <a:pt x="101" y="247"/>
                  </a:lnTo>
                  <a:lnTo>
                    <a:pt x="101" y="246"/>
                  </a:lnTo>
                  <a:lnTo>
                    <a:pt x="100" y="246"/>
                  </a:lnTo>
                  <a:lnTo>
                    <a:pt x="98" y="245"/>
                  </a:lnTo>
                  <a:lnTo>
                    <a:pt x="98" y="245"/>
                  </a:lnTo>
                  <a:lnTo>
                    <a:pt x="98" y="243"/>
                  </a:lnTo>
                  <a:lnTo>
                    <a:pt x="97" y="242"/>
                  </a:lnTo>
                  <a:lnTo>
                    <a:pt x="96" y="243"/>
                  </a:lnTo>
                  <a:lnTo>
                    <a:pt x="94" y="243"/>
                  </a:lnTo>
                  <a:lnTo>
                    <a:pt x="93" y="241"/>
                  </a:lnTo>
                  <a:lnTo>
                    <a:pt x="92" y="240"/>
                  </a:lnTo>
                  <a:lnTo>
                    <a:pt x="89" y="240"/>
                  </a:lnTo>
                  <a:lnTo>
                    <a:pt x="90" y="238"/>
                  </a:lnTo>
                  <a:lnTo>
                    <a:pt x="90" y="237"/>
                  </a:lnTo>
                  <a:lnTo>
                    <a:pt x="89" y="237"/>
                  </a:lnTo>
                  <a:lnTo>
                    <a:pt x="88" y="237"/>
                  </a:lnTo>
                  <a:lnTo>
                    <a:pt x="86" y="237"/>
                  </a:lnTo>
                  <a:lnTo>
                    <a:pt x="86" y="238"/>
                  </a:lnTo>
                  <a:lnTo>
                    <a:pt x="85" y="237"/>
                  </a:lnTo>
                  <a:lnTo>
                    <a:pt x="83" y="236"/>
                  </a:lnTo>
                  <a:lnTo>
                    <a:pt x="81" y="234"/>
                  </a:lnTo>
                  <a:lnTo>
                    <a:pt x="80" y="234"/>
                  </a:lnTo>
                  <a:lnTo>
                    <a:pt x="79" y="232"/>
                  </a:lnTo>
                  <a:lnTo>
                    <a:pt x="77" y="233"/>
                  </a:lnTo>
                  <a:lnTo>
                    <a:pt x="77" y="233"/>
                  </a:lnTo>
                  <a:lnTo>
                    <a:pt x="75" y="232"/>
                  </a:lnTo>
                  <a:lnTo>
                    <a:pt x="73" y="230"/>
                  </a:lnTo>
                  <a:lnTo>
                    <a:pt x="72" y="229"/>
                  </a:lnTo>
                  <a:lnTo>
                    <a:pt x="71" y="229"/>
                  </a:lnTo>
                  <a:lnTo>
                    <a:pt x="71" y="228"/>
                  </a:lnTo>
                  <a:lnTo>
                    <a:pt x="71" y="228"/>
                  </a:lnTo>
                  <a:lnTo>
                    <a:pt x="71" y="226"/>
                  </a:lnTo>
                  <a:lnTo>
                    <a:pt x="71" y="226"/>
                  </a:lnTo>
                  <a:lnTo>
                    <a:pt x="71" y="228"/>
                  </a:lnTo>
                  <a:lnTo>
                    <a:pt x="69" y="228"/>
                  </a:lnTo>
                  <a:lnTo>
                    <a:pt x="67" y="226"/>
                  </a:lnTo>
                  <a:lnTo>
                    <a:pt x="65" y="225"/>
                  </a:lnTo>
                  <a:lnTo>
                    <a:pt x="63" y="223"/>
                  </a:lnTo>
                  <a:lnTo>
                    <a:pt x="62" y="221"/>
                  </a:lnTo>
                  <a:lnTo>
                    <a:pt x="60" y="220"/>
                  </a:lnTo>
                  <a:lnTo>
                    <a:pt x="54" y="217"/>
                  </a:lnTo>
                  <a:lnTo>
                    <a:pt x="47" y="213"/>
                  </a:lnTo>
                  <a:lnTo>
                    <a:pt x="42" y="209"/>
                  </a:lnTo>
                  <a:lnTo>
                    <a:pt x="42" y="209"/>
                  </a:lnTo>
                  <a:lnTo>
                    <a:pt x="41" y="209"/>
                  </a:lnTo>
                  <a:lnTo>
                    <a:pt x="39" y="208"/>
                  </a:lnTo>
                  <a:lnTo>
                    <a:pt x="39" y="207"/>
                  </a:lnTo>
                  <a:lnTo>
                    <a:pt x="38" y="205"/>
                  </a:lnTo>
                  <a:lnTo>
                    <a:pt x="37" y="205"/>
                  </a:lnTo>
                  <a:lnTo>
                    <a:pt x="35" y="207"/>
                  </a:lnTo>
                  <a:lnTo>
                    <a:pt x="35" y="205"/>
                  </a:lnTo>
                  <a:lnTo>
                    <a:pt x="34" y="205"/>
                  </a:lnTo>
                  <a:lnTo>
                    <a:pt x="35" y="204"/>
                  </a:lnTo>
                  <a:lnTo>
                    <a:pt x="33" y="204"/>
                  </a:lnTo>
                  <a:lnTo>
                    <a:pt x="31" y="203"/>
                  </a:lnTo>
                  <a:lnTo>
                    <a:pt x="30" y="202"/>
                  </a:lnTo>
                  <a:lnTo>
                    <a:pt x="29" y="200"/>
                  </a:lnTo>
                  <a:lnTo>
                    <a:pt x="28" y="199"/>
                  </a:lnTo>
                  <a:lnTo>
                    <a:pt x="26" y="199"/>
                  </a:lnTo>
                  <a:lnTo>
                    <a:pt x="24" y="198"/>
                  </a:lnTo>
                  <a:lnTo>
                    <a:pt x="22" y="196"/>
                  </a:lnTo>
                  <a:lnTo>
                    <a:pt x="24" y="196"/>
                  </a:lnTo>
                  <a:lnTo>
                    <a:pt x="24" y="195"/>
                  </a:lnTo>
                  <a:lnTo>
                    <a:pt x="24" y="195"/>
                  </a:lnTo>
                  <a:lnTo>
                    <a:pt x="24" y="195"/>
                  </a:lnTo>
                  <a:lnTo>
                    <a:pt x="22" y="195"/>
                  </a:lnTo>
                  <a:lnTo>
                    <a:pt x="22" y="195"/>
                  </a:lnTo>
                  <a:lnTo>
                    <a:pt x="21" y="195"/>
                  </a:lnTo>
                  <a:lnTo>
                    <a:pt x="22" y="194"/>
                  </a:lnTo>
                  <a:lnTo>
                    <a:pt x="21" y="194"/>
                  </a:lnTo>
                  <a:lnTo>
                    <a:pt x="21" y="195"/>
                  </a:lnTo>
                  <a:lnTo>
                    <a:pt x="21" y="195"/>
                  </a:lnTo>
                  <a:lnTo>
                    <a:pt x="17" y="192"/>
                  </a:lnTo>
                  <a:lnTo>
                    <a:pt x="13" y="191"/>
                  </a:lnTo>
                  <a:lnTo>
                    <a:pt x="11" y="190"/>
                  </a:lnTo>
                  <a:lnTo>
                    <a:pt x="8" y="188"/>
                  </a:lnTo>
                  <a:lnTo>
                    <a:pt x="4" y="186"/>
                  </a:lnTo>
                  <a:lnTo>
                    <a:pt x="1" y="183"/>
                  </a:lnTo>
                  <a:lnTo>
                    <a:pt x="0" y="179"/>
                  </a:lnTo>
                  <a:lnTo>
                    <a:pt x="0" y="177"/>
                  </a:lnTo>
                  <a:lnTo>
                    <a:pt x="0" y="175"/>
                  </a:lnTo>
                  <a:lnTo>
                    <a:pt x="1" y="174"/>
                  </a:lnTo>
                  <a:lnTo>
                    <a:pt x="3" y="174"/>
                  </a:lnTo>
                  <a:lnTo>
                    <a:pt x="3" y="174"/>
                  </a:lnTo>
                  <a:lnTo>
                    <a:pt x="3" y="174"/>
                  </a:lnTo>
                  <a:lnTo>
                    <a:pt x="3" y="173"/>
                  </a:lnTo>
                  <a:lnTo>
                    <a:pt x="1" y="171"/>
                  </a:lnTo>
                  <a:lnTo>
                    <a:pt x="1" y="171"/>
                  </a:lnTo>
                  <a:lnTo>
                    <a:pt x="1" y="171"/>
                  </a:lnTo>
                  <a:lnTo>
                    <a:pt x="1" y="171"/>
                  </a:lnTo>
                  <a:lnTo>
                    <a:pt x="1" y="170"/>
                  </a:lnTo>
                  <a:lnTo>
                    <a:pt x="1" y="169"/>
                  </a:lnTo>
                  <a:lnTo>
                    <a:pt x="3" y="169"/>
                  </a:lnTo>
                  <a:lnTo>
                    <a:pt x="4" y="168"/>
                  </a:lnTo>
                  <a:lnTo>
                    <a:pt x="3" y="168"/>
                  </a:lnTo>
                  <a:lnTo>
                    <a:pt x="3" y="166"/>
                  </a:lnTo>
                  <a:lnTo>
                    <a:pt x="1" y="166"/>
                  </a:lnTo>
                  <a:lnTo>
                    <a:pt x="1" y="166"/>
                  </a:lnTo>
                  <a:lnTo>
                    <a:pt x="1" y="166"/>
                  </a:lnTo>
                  <a:lnTo>
                    <a:pt x="3" y="164"/>
                  </a:lnTo>
                  <a:lnTo>
                    <a:pt x="4" y="162"/>
                  </a:lnTo>
                  <a:lnTo>
                    <a:pt x="4" y="161"/>
                  </a:lnTo>
                  <a:lnTo>
                    <a:pt x="4" y="160"/>
                  </a:lnTo>
                  <a:lnTo>
                    <a:pt x="5" y="160"/>
                  </a:lnTo>
                  <a:lnTo>
                    <a:pt x="4" y="157"/>
                  </a:lnTo>
                  <a:lnTo>
                    <a:pt x="4" y="154"/>
                  </a:lnTo>
                  <a:lnTo>
                    <a:pt x="4" y="152"/>
                  </a:lnTo>
                  <a:lnTo>
                    <a:pt x="3" y="149"/>
                  </a:lnTo>
                  <a:lnTo>
                    <a:pt x="13" y="130"/>
                  </a:lnTo>
                  <a:lnTo>
                    <a:pt x="24" y="110"/>
                  </a:lnTo>
                  <a:lnTo>
                    <a:pt x="35" y="94"/>
                  </a:lnTo>
                  <a:lnTo>
                    <a:pt x="50" y="79"/>
                  </a:lnTo>
                  <a:lnTo>
                    <a:pt x="52" y="79"/>
                  </a:lnTo>
                  <a:lnTo>
                    <a:pt x="54" y="77"/>
                  </a:lnTo>
                  <a:lnTo>
                    <a:pt x="55" y="76"/>
                  </a:lnTo>
                  <a:lnTo>
                    <a:pt x="55" y="75"/>
                  </a:lnTo>
                  <a:lnTo>
                    <a:pt x="56" y="75"/>
                  </a:lnTo>
                  <a:lnTo>
                    <a:pt x="56" y="75"/>
                  </a:lnTo>
                  <a:lnTo>
                    <a:pt x="55" y="73"/>
                  </a:lnTo>
                  <a:lnTo>
                    <a:pt x="56" y="73"/>
                  </a:lnTo>
                  <a:lnTo>
                    <a:pt x="56" y="72"/>
                  </a:lnTo>
                  <a:lnTo>
                    <a:pt x="56" y="71"/>
                  </a:lnTo>
                  <a:lnTo>
                    <a:pt x="60" y="65"/>
                  </a:lnTo>
                  <a:lnTo>
                    <a:pt x="65" y="59"/>
                  </a:lnTo>
                  <a:lnTo>
                    <a:pt x="65" y="60"/>
                  </a:lnTo>
                  <a:lnTo>
                    <a:pt x="67" y="60"/>
                  </a:lnTo>
                  <a:lnTo>
                    <a:pt x="67" y="60"/>
                  </a:lnTo>
                  <a:lnTo>
                    <a:pt x="67" y="59"/>
                  </a:lnTo>
                  <a:lnTo>
                    <a:pt x="67" y="59"/>
                  </a:lnTo>
                  <a:lnTo>
                    <a:pt x="67" y="59"/>
                  </a:lnTo>
                  <a:lnTo>
                    <a:pt x="67" y="58"/>
                  </a:lnTo>
                  <a:lnTo>
                    <a:pt x="65" y="58"/>
                  </a:lnTo>
                  <a:lnTo>
                    <a:pt x="73" y="47"/>
                  </a:lnTo>
                  <a:lnTo>
                    <a:pt x="84" y="38"/>
                  </a:lnTo>
                  <a:lnTo>
                    <a:pt x="92" y="29"/>
                  </a:lnTo>
                  <a:lnTo>
                    <a:pt x="94" y="26"/>
                  </a:lnTo>
                  <a:lnTo>
                    <a:pt x="97" y="24"/>
                  </a:lnTo>
                  <a:lnTo>
                    <a:pt x="98" y="21"/>
                  </a:lnTo>
                  <a:lnTo>
                    <a:pt x="103" y="17"/>
                  </a:lnTo>
                  <a:lnTo>
                    <a:pt x="109" y="13"/>
                  </a:lnTo>
                  <a:lnTo>
                    <a:pt x="113" y="10"/>
                  </a:lnTo>
                  <a:lnTo>
                    <a:pt x="117" y="5"/>
                  </a:lnTo>
                  <a:lnTo>
                    <a:pt x="119" y="0"/>
                  </a:lnTo>
                  <a:close/>
                </a:path>
              </a:pathLst>
            </a:custGeom>
            <a:grpFill/>
            <a:ln w="0">
              <a:solidFill>
                <a:srgbClr val="FFD8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9" name="Freeform 255"/>
            <p:cNvSpPr>
              <a:spLocks noEditPoints="1"/>
            </p:cNvSpPr>
            <p:nvPr/>
          </p:nvSpPr>
          <p:spPr bwMode="auto">
            <a:xfrm>
              <a:off x="8683625" y="4602163"/>
              <a:ext cx="377825" cy="263525"/>
            </a:xfrm>
            <a:custGeom>
              <a:avLst/>
              <a:gdLst>
                <a:gd name="T0" fmla="*/ 5 w 238"/>
                <a:gd name="T1" fmla="*/ 3 h 166"/>
                <a:gd name="T2" fmla="*/ 10 w 238"/>
                <a:gd name="T3" fmla="*/ 9 h 166"/>
                <a:gd name="T4" fmla="*/ 14 w 238"/>
                <a:gd name="T5" fmla="*/ 15 h 166"/>
                <a:gd name="T6" fmla="*/ 21 w 238"/>
                <a:gd name="T7" fmla="*/ 47 h 166"/>
                <a:gd name="T8" fmla="*/ 28 w 238"/>
                <a:gd name="T9" fmla="*/ 61 h 166"/>
                <a:gd name="T10" fmla="*/ 43 w 238"/>
                <a:gd name="T11" fmla="*/ 89 h 166"/>
                <a:gd name="T12" fmla="*/ 51 w 238"/>
                <a:gd name="T13" fmla="*/ 109 h 166"/>
                <a:gd name="T14" fmla="*/ 58 w 238"/>
                <a:gd name="T15" fmla="*/ 124 h 166"/>
                <a:gd name="T16" fmla="*/ 69 w 238"/>
                <a:gd name="T17" fmla="*/ 142 h 166"/>
                <a:gd name="T18" fmla="*/ 82 w 238"/>
                <a:gd name="T19" fmla="*/ 138 h 166"/>
                <a:gd name="T20" fmla="*/ 100 w 238"/>
                <a:gd name="T21" fmla="*/ 128 h 166"/>
                <a:gd name="T22" fmla="*/ 108 w 238"/>
                <a:gd name="T23" fmla="*/ 124 h 166"/>
                <a:gd name="T24" fmla="*/ 172 w 238"/>
                <a:gd name="T25" fmla="*/ 62 h 166"/>
                <a:gd name="T26" fmla="*/ 199 w 238"/>
                <a:gd name="T27" fmla="*/ 56 h 166"/>
                <a:gd name="T28" fmla="*/ 204 w 238"/>
                <a:gd name="T29" fmla="*/ 64 h 166"/>
                <a:gd name="T30" fmla="*/ 237 w 238"/>
                <a:gd name="T31" fmla="*/ 125 h 166"/>
                <a:gd name="T32" fmla="*/ 214 w 238"/>
                <a:gd name="T33" fmla="*/ 111 h 166"/>
                <a:gd name="T34" fmla="*/ 206 w 238"/>
                <a:gd name="T35" fmla="*/ 91 h 166"/>
                <a:gd name="T36" fmla="*/ 193 w 238"/>
                <a:gd name="T37" fmla="*/ 72 h 166"/>
                <a:gd name="T38" fmla="*/ 184 w 238"/>
                <a:gd name="T39" fmla="*/ 72 h 166"/>
                <a:gd name="T40" fmla="*/ 163 w 238"/>
                <a:gd name="T41" fmla="*/ 85 h 166"/>
                <a:gd name="T42" fmla="*/ 157 w 238"/>
                <a:gd name="T43" fmla="*/ 91 h 166"/>
                <a:gd name="T44" fmla="*/ 150 w 238"/>
                <a:gd name="T45" fmla="*/ 100 h 166"/>
                <a:gd name="T46" fmla="*/ 141 w 238"/>
                <a:gd name="T47" fmla="*/ 109 h 166"/>
                <a:gd name="T48" fmla="*/ 134 w 238"/>
                <a:gd name="T49" fmla="*/ 115 h 166"/>
                <a:gd name="T50" fmla="*/ 129 w 238"/>
                <a:gd name="T51" fmla="*/ 119 h 166"/>
                <a:gd name="T52" fmla="*/ 123 w 238"/>
                <a:gd name="T53" fmla="*/ 129 h 166"/>
                <a:gd name="T54" fmla="*/ 116 w 238"/>
                <a:gd name="T55" fmla="*/ 136 h 166"/>
                <a:gd name="T56" fmla="*/ 107 w 238"/>
                <a:gd name="T57" fmla="*/ 144 h 166"/>
                <a:gd name="T58" fmla="*/ 102 w 238"/>
                <a:gd name="T59" fmla="*/ 147 h 166"/>
                <a:gd name="T60" fmla="*/ 93 w 238"/>
                <a:gd name="T61" fmla="*/ 153 h 166"/>
                <a:gd name="T62" fmla="*/ 85 w 238"/>
                <a:gd name="T63" fmla="*/ 158 h 166"/>
                <a:gd name="T64" fmla="*/ 78 w 238"/>
                <a:gd name="T65" fmla="*/ 162 h 166"/>
                <a:gd name="T66" fmla="*/ 66 w 238"/>
                <a:gd name="T67" fmla="*/ 164 h 166"/>
                <a:gd name="T68" fmla="*/ 57 w 238"/>
                <a:gd name="T69" fmla="*/ 161 h 166"/>
                <a:gd name="T70" fmla="*/ 53 w 238"/>
                <a:gd name="T71" fmla="*/ 154 h 166"/>
                <a:gd name="T72" fmla="*/ 49 w 238"/>
                <a:gd name="T73" fmla="*/ 150 h 166"/>
                <a:gd name="T74" fmla="*/ 47 w 238"/>
                <a:gd name="T75" fmla="*/ 147 h 166"/>
                <a:gd name="T76" fmla="*/ 44 w 238"/>
                <a:gd name="T77" fmla="*/ 141 h 166"/>
                <a:gd name="T78" fmla="*/ 38 w 238"/>
                <a:gd name="T79" fmla="*/ 132 h 166"/>
                <a:gd name="T80" fmla="*/ 35 w 238"/>
                <a:gd name="T81" fmla="*/ 120 h 166"/>
                <a:gd name="T82" fmla="*/ 28 w 238"/>
                <a:gd name="T83" fmla="*/ 112 h 166"/>
                <a:gd name="T84" fmla="*/ 19 w 238"/>
                <a:gd name="T85" fmla="*/ 94 h 166"/>
                <a:gd name="T86" fmla="*/ 18 w 238"/>
                <a:gd name="T87" fmla="*/ 91 h 166"/>
                <a:gd name="T88" fmla="*/ 28 w 238"/>
                <a:gd name="T89" fmla="*/ 85 h 166"/>
                <a:gd name="T90" fmla="*/ 19 w 238"/>
                <a:gd name="T91" fmla="*/ 82 h 166"/>
                <a:gd name="T92" fmla="*/ 14 w 238"/>
                <a:gd name="T93" fmla="*/ 79 h 166"/>
                <a:gd name="T94" fmla="*/ 13 w 238"/>
                <a:gd name="T95" fmla="*/ 75 h 166"/>
                <a:gd name="T96" fmla="*/ 11 w 238"/>
                <a:gd name="T97" fmla="*/ 72 h 166"/>
                <a:gd name="T98" fmla="*/ 11 w 238"/>
                <a:gd name="T99" fmla="*/ 66 h 166"/>
                <a:gd name="T100" fmla="*/ 9 w 238"/>
                <a:gd name="T101" fmla="*/ 62 h 166"/>
                <a:gd name="T102" fmla="*/ 7 w 238"/>
                <a:gd name="T103" fmla="*/ 56 h 166"/>
                <a:gd name="T104" fmla="*/ 5 w 238"/>
                <a:gd name="T105" fmla="*/ 51 h 166"/>
                <a:gd name="T106" fmla="*/ 6 w 238"/>
                <a:gd name="T107" fmla="*/ 49 h 166"/>
                <a:gd name="T108" fmla="*/ 2 w 238"/>
                <a:gd name="T109" fmla="*/ 45 h 166"/>
                <a:gd name="T110" fmla="*/ 2 w 238"/>
                <a:gd name="T111" fmla="*/ 43 h 166"/>
                <a:gd name="T112" fmla="*/ 6 w 238"/>
                <a:gd name="T113" fmla="*/ 43 h 166"/>
                <a:gd name="T114" fmla="*/ 6 w 238"/>
                <a:gd name="T115" fmla="*/ 36 h 166"/>
                <a:gd name="T116" fmla="*/ 3 w 238"/>
                <a:gd name="T117" fmla="*/ 19 h 166"/>
                <a:gd name="T118" fmla="*/ 1 w 238"/>
                <a:gd name="T119" fmla="*/ 10 h 166"/>
                <a:gd name="T120" fmla="*/ 5 w 238"/>
                <a:gd name="T121" fmla="*/ 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8" h="166">
                  <a:moveTo>
                    <a:pt x="127" y="124"/>
                  </a:moveTo>
                  <a:lnTo>
                    <a:pt x="128" y="124"/>
                  </a:lnTo>
                  <a:lnTo>
                    <a:pt x="128" y="124"/>
                  </a:lnTo>
                  <a:lnTo>
                    <a:pt x="127" y="124"/>
                  </a:lnTo>
                  <a:lnTo>
                    <a:pt x="127" y="124"/>
                  </a:lnTo>
                  <a:close/>
                  <a:moveTo>
                    <a:pt x="128" y="123"/>
                  </a:moveTo>
                  <a:lnTo>
                    <a:pt x="127" y="124"/>
                  </a:lnTo>
                  <a:lnTo>
                    <a:pt x="127" y="123"/>
                  </a:lnTo>
                  <a:lnTo>
                    <a:pt x="128" y="123"/>
                  </a:lnTo>
                  <a:close/>
                  <a:moveTo>
                    <a:pt x="5" y="0"/>
                  </a:moveTo>
                  <a:lnTo>
                    <a:pt x="9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6" y="2"/>
                  </a:lnTo>
                  <a:lnTo>
                    <a:pt x="7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1" y="10"/>
                  </a:lnTo>
                  <a:lnTo>
                    <a:pt x="13" y="11"/>
                  </a:lnTo>
                  <a:lnTo>
                    <a:pt x="9" y="11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6" y="13"/>
                  </a:lnTo>
                  <a:lnTo>
                    <a:pt x="9" y="13"/>
                  </a:lnTo>
                  <a:lnTo>
                    <a:pt x="10" y="13"/>
                  </a:lnTo>
                  <a:lnTo>
                    <a:pt x="11" y="13"/>
                  </a:lnTo>
                  <a:lnTo>
                    <a:pt x="10" y="14"/>
                  </a:lnTo>
                  <a:lnTo>
                    <a:pt x="11" y="14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14" y="15"/>
                  </a:lnTo>
                  <a:lnTo>
                    <a:pt x="14" y="19"/>
                  </a:lnTo>
                  <a:lnTo>
                    <a:pt x="14" y="23"/>
                  </a:lnTo>
                  <a:lnTo>
                    <a:pt x="13" y="23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7" y="27"/>
                  </a:lnTo>
                  <a:lnTo>
                    <a:pt x="17" y="30"/>
                  </a:lnTo>
                  <a:lnTo>
                    <a:pt x="18" y="31"/>
                  </a:lnTo>
                  <a:lnTo>
                    <a:pt x="18" y="34"/>
                  </a:lnTo>
                  <a:lnTo>
                    <a:pt x="17" y="35"/>
                  </a:lnTo>
                  <a:lnTo>
                    <a:pt x="19" y="39"/>
                  </a:lnTo>
                  <a:lnTo>
                    <a:pt x="22" y="41"/>
                  </a:lnTo>
                  <a:lnTo>
                    <a:pt x="23" y="47"/>
                  </a:lnTo>
                  <a:lnTo>
                    <a:pt x="21" y="47"/>
                  </a:lnTo>
                  <a:lnTo>
                    <a:pt x="21" y="47"/>
                  </a:lnTo>
                  <a:lnTo>
                    <a:pt x="21" y="47"/>
                  </a:lnTo>
                  <a:lnTo>
                    <a:pt x="19" y="47"/>
                  </a:lnTo>
                  <a:lnTo>
                    <a:pt x="19" y="48"/>
                  </a:lnTo>
                  <a:lnTo>
                    <a:pt x="21" y="47"/>
                  </a:lnTo>
                  <a:lnTo>
                    <a:pt x="22" y="48"/>
                  </a:lnTo>
                  <a:lnTo>
                    <a:pt x="23" y="48"/>
                  </a:lnTo>
                  <a:lnTo>
                    <a:pt x="23" y="51"/>
                  </a:lnTo>
                  <a:lnTo>
                    <a:pt x="24" y="52"/>
                  </a:lnTo>
                  <a:lnTo>
                    <a:pt x="26" y="53"/>
                  </a:lnTo>
                  <a:lnTo>
                    <a:pt x="27" y="54"/>
                  </a:lnTo>
                  <a:lnTo>
                    <a:pt x="26" y="54"/>
                  </a:lnTo>
                  <a:lnTo>
                    <a:pt x="27" y="56"/>
                  </a:lnTo>
                  <a:lnTo>
                    <a:pt x="28" y="57"/>
                  </a:lnTo>
                  <a:lnTo>
                    <a:pt x="28" y="58"/>
                  </a:lnTo>
                  <a:lnTo>
                    <a:pt x="28" y="61"/>
                  </a:lnTo>
                  <a:lnTo>
                    <a:pt x="27" y="61"/>
                  </a:lnTo>
                  <a:lnTo>
                    <a:pt x="27" y="61"/>
                  </a:lnTo>
                  <a:lnTo>
                    <a:pt x="26" y="62"/>
                  </a:lnTo>
                  <a:lnTo>
                    <a:pt x="28" y="62"/>
                  </a:lnTo>
                  <a:lnTo>
                    <a:pt x="30" y="64"/>
                  </a:lnTo>
                  <a:lnTo>
                    <a:pt x="31" y="65"/>
                  </a:lnTo>
                  <a:lnTo>
                    <a:pt x="31" y="68"/>
                  </a:lnTo>
                  <a:lnTo>
                    <a:pt x="31" y="70"/>
                  </a:lnTo>
                  <a:lnTo>
                    <a:pt x="34" y="72"/>
                  </a:lnTo>
                  <a:lnTo>
                    <a:pt x="35" y="74"/>
                  </a:lnTo>
                  <a:lnTo>
                    <a:pt x="36" y="78"/>
                  </a:lnTo>
                  <a:lnTo>
                    <a:pt x="38" y="81"/>
                  </a:lnTo>
                  <a:lnTo>
                    <a:pt x="40" y="83"/>
                  </a:lnTo>
                  <a:lnTo>
                    <a:pt x="38" y="83"/>
                  </a:lnTo>
                  <a:lnTo>
                    <a:pt x="40" y="86"/>
                  </a:lnTo>
                  <a:lnTo>
                    <a:pt x="43" y="89"/>
                  </a:lnTo>
                  <a:lnTo>
                    <a:pt x="43" y="92"/>
                  </a:lnTo>
                  <a:lnTo>
                    <a:pt x="44" y="95"/>
                  </a:lnTo>
                  <a:lnTo>
                    <a:pt x="45" y="98"/>
                  </a:lnTo>
                  <a:lnTo>
                    <a:pt x="43" y="98"/>
                  </a:lnTo>
                  <a:lnTo>
                    <a:pt x="43" y="99"/>
                  </a:lnTo>
                  <a:lnTo>
                    <a:pt x="45" y="100"/>
                  </a:lnTo>
                  <a:lnTo>
                    <a:pt x="47" y="99"/>
                  </a:lnTo>
                  <a:lnTo>
                    <a:pt x="47" y="100"/>
                  </a:lnTo>
                  <a:lnTo>
                    <a:pt x="48" y="102"/>
                  </a:lnTo>
                  <a:lnTo>
                    <a:pt x="48" y="103"/>
                  </a:lnTo>
                  <a:lnTo>
                    <a:pt x="47" y="104"/>
                  </a:lnTo>
                  <a:lnTo>
                    <a:pt x="48" y="104"/>
                  </a:lnTo>
                  <a:lnTo>
                    <a:pt x="49" y="106"/>
                  </a:lnTo>
                  <a:lnTo>
                    <a:pt x="51" y="106"/>
                  </a:lnTo>
                  <a:lnTo>
                    <a:pt x="51" y="108"/>
                  </a:lnTo>
                  <a:lnTo>
                    <a:pt x="51" y="109"/>
                  </a:lnTo>
                  <a:lnTo>
                    <a:pt x="52" y="111"/>
                  </a:lnTo>
                  <a:lnTo>
                    <a:pt x="51" y="111"/>
                  </a:lnTo>
                  <a:lnTo>
                    <a:pt x="51" y="112"/>
                  </a:lnTo>
                  <a:lnTo>
                    <a:pt x="51" y="112"/>
                  </a:lnTo>
                  <a:lnTo>
                    <a:pt x="51" y="113"/>
                  </a:lnTo>
                  <a:lnTo>
                    <a:pt x="52" y="115"/>
                  </a:lnTo>
                  <a:lnTo>
                    <a:pt x="52" y="115"/>
                  </a:lnTo>
                  <a:lnTo>
                    <a:pt x="55" y="113"/>
                  </a:lnTo>
                  <a:lnTo>
                    <a:pt x="55" y="115"/>
                  </a:lnTo>
                  <a:lnTo>
                    <a:pt x="55" y="117"/>
                  </a:lnTo>
                  <a:lnTo>
                    <a:pt x="56" y="119"/>
                  </a:lnTo>
                  <a:lnTo>
                    <a:pt x="57" y="120"/>
                  </a:lnTo>
                  <a:lnTo>
                    <a:pt x="57" y="123"/>
                  </a:lnTo>
                  <a:lnTo>
                    <a:pt x="57" y="121"/>
                  </a:lnTo>
                  <a:lnTo>
                    <a:pt x="58" y="123"/>
                  </a:lnTo>
                  <a:lnTo>
                    <a:pt x="58" y="124"/>
                  </a:lnTo>
                  <a:lnTo>
                    <a:pt x="60" y="125"/>
                  </a:lnTo>
                  <a:lnTo>
                    <a:pt x="60" y="128"/>
                  </a:lnTo>
                  <a:lnTo>
                    <a:pt x="61" y="128"/>
                  </a:lnTo>
                  <a:lnTo>
                    <a:pt x="61" y="129"/>
                  </a:lnTo>
                  <a:lnTo>
                    <a:pt x="60" y="129"/>
                  </a:lnTo>
                  <a:lnTo>
                    <a:pt x="60" y="129"/>
                  </a:lnTo>
                  <a:lnTo>
                    <a:pt x="61" y="129"/>
                  </a:lnTo>
                  <a:lnTo>
                    <a:pt x="61" y="129"/>
                  </a:lnTo>
                  <a:lnTo>
                    <a:pt x="64" y="132"/>
                  </a:lnTo>
                  <a:lnTo>
                    <a:pt x="64" y="133"/>
                  </a:lnTo>
                  <a:lnTo>
                    <a:pt x="64" y="136"/>
                  </a:lnTo>
                  <a:lnTo>
                    <a:pt x="65" y="138"/>
                  </a:lnTo>
                  <a:lnTo>
                    <a:pt x="65" y="140"/>
                  </a:lnTo>
                  <a:lnTo>
                    <a:pt x="68" y="142"/>
                  </a:lnTo>
                  <a:lnTo>
                    <a:pt x="68" y="142"/>
                  </a:lnTo>
                  <a:lnTo>
                    <a:pt x="69" y="142"/>
                  </a:lnTo>
                  <a:lnTo>
                    <a:pt x="69" y="142"/>
                  </a:lnTo>
                  <a:lnTo>
                    <a:pt x="70" y="144"/>
                  </a:lnTo>
                  <a:lnTo>
                    <a:pt x="70" y="142"/>
                  </a:lnTo>
                  <a:lnTo>
                    <a:pt x="72" y="142"/>
                  </a:lnTo>
                  <a:lnTo>
                    <a:pt x="73" y="142"/>
                  </a:lnTo>
                  <a:lnTo>
                    <a:pt x="74" y="141"/>
                  </a:lnTo>
                  <a:lnTo>
                    <a:pt x="75" y="141"/>
                  </a:lnTo>
                  <a:lnTo>
                    <a:pt x="77" y="140"/>
                  </a:lnTo>
                  <a:lnTo>
                    <a:pt x="78" y="140"/>
                  </a:lnTo>
                  <a:lnTo>
                    <a:pt x="79" y="138"/>
                  </a:lnTo>
                  <a:lnTo>
                    <a:pt x="81" y="138"/>
                  </a:lnTo>
                  <a:lnTo>
                    <a:pt x="81" y="138"/>
                  </a:lnTo>
                  <a:lnTo>
                    <a:pt x="81" y="140"/>
                  </a:lnTo>
                  <a:lnTo>
                    <a:pt x="82" y="140"/>
                  </a:lnTo>
                  <a:lnTo>
                    <a:pt x="82" y="138"/>
                  </a:lnTo>
                  <a:lnTo>
                    <a:pt x="82" y="138"/>
                  </a:lnTo>
                  <a:lnTo>
                    <a:pt x="82" y="138"/>
                  </a:lnTo>
                  <a:lnTo>
                    <a:pt x="83" y="138"/>
                  </a:lnTo>
                  <a:lnTo>
                    <a:pt x="83" y="138"/>
                  </a:lnTo>
                  <a:lnTo>
                    <a:pt x="83" y="137"/>
                  </a:lnTo>
                  <a:lnTo>
                    <a:pt x="82" y="137"/>
                  </a:lnTo>
                  <a:lnTo>
                    <a:pt x="86" y="136"/>
                  </a:lnTo>
                  <a:lnTo>
                    <a:pt x="90" y="133"/>
                  </a:lnTo>
                  <a:lnTo>
                    <a:pt x="93" y="130"/>
                  </a:lnTo>
                  <a:lnTo>
                    <a:pt x="95" y="126"/>
                  </a:lnTo>
                  <a:lnTo>
                    <a:pt x="98" y="126"/>
                  </a:lnTo>
                  <a:lnTo>
                    <a:pt x="98" y="128"/>
                  </a:lnTo>
                  <a:lnTo>
                    <a:pt x="99" y="129"/>
                  </a:lnTo>
                  <a:lnTo>
                    <a:pt x="99" y="129"/>
                  </a:lnTo>
                  <a:lnTo>
                    <a:pt x="99" y="129"/>
                  </a:lnTo>
                  <a:lnTo>
                    <a:pt x="100" y="128"/>
                  </a:lnTo>
                  <a:lnTo>
                    <a:pt x="100" y="128"/>
                  </a:lnTo>
                  <a:lnTo>
                    <a:pt x="100" y="126"/>
                  </a:lnTo>
                  <a:lnTo>
                    <a:pt x="100" y="126"/>
                  </a:lnTo>
                  <a:lnTo>
                    <a:pt x="100" y="126"/>
                  </a:lnTo>
                  <a:lnTo>
                    <a:pt x="102" y="126"/>
                  </a:lnTo>
                  <a:lnTo>
                    <a:pt x="103" y="128"/>
                  </a:lnTo>
                  <a:lnTo>
                    <a:pt x="103" y="128"/>
                  </a:lnTo>
                  <a:lnTo>
                    <a:pt x="103" y="126"/>
                  </a:lnTo>
                  <a:lnTo>
                    <a:pt x="103" y="126"/>
                  </a:lnTo>
                  <a:lnTo>
                    <a:pt x="103" y="125"/>
                  </a:lnTo>
                  <a:lnTo>
                    <a:pt x="103" y="125"/>
                  </a:lnTo>
                  <a:lnTo>
                    <a:pt x="102" y="125"/>
                  </a:lnTo>
                  <a:lnTo>
                    <a:pt x="104" y="124"/>
                  </a:lnTo>
                  <a:lnTo>
                    <a:pt x="106" y="125"/>
                  </a:lnTo>
                  <a:lnTo>
                    <a:pt x="107" y="124"/>
                  </a:lnTo>
                  <a:lnTo>
                    <a:pt x="107" y="123"/>
                  </a:lnTo>
                  <a:lnTo>
                    <a:pt x="108" y="124"/>
                  </a:lnTo>
                  <a:lnTo>
                    <a:pt x="108" y="123"/>
                  </a:lnTo>
                  <a:lnTo>
                    <a:pt x="108" y="120"/>
                  </a:lnTo>
                  <a:lnTo>
                    <a:pt x="110" y="119"/>
                  </a:lnTo>
                  <a:lnTo>
                    <a:pt x="110" y="117"/>
                  </a:lnTo>
                  <a:lnTo>
                    <a:pt x="110" y="116"/>
                  </a:lnTo>
                  <a:lnTo>
                    <a:pt x="123" y="103"/>
                  </a:lnTo>
                  <a:lnTo>
                    <a:pt x="136" y="89"/>
                  </a:lnTo>
                  <a:lnTo>
                    <a:pt x="150" y="77"/>
                  </a:lnTo>
                  <a:lnTo>
                    <a:pt x="166" y="65"/>
                  </a:lnTo>
                  <a:lnTo>
                    <a:pt x="168" y="65"/>
                  </a:lnTo>
                  <a:lnTo>
                    <a:pt x="170" y="65"/>
                  </a:lnTo>
                  <a:lnTo>
                    <a:pt x="171" y="64"/>
                  </a:lnTo>
                  <a:lnTo>
                    <a:pt x="171" y="62"/>
                  </a:lnTo>
                  <a:lnTo>
                    <a:pt x="172" y="62"/>
                  </a:lnTo>
                  <a:lnTo>
                    <a:pt x="172" y="62"/>
                  </a:lnTo>
                  <a:lnTo>
                    <a:pt x="172" y="62"/>
                  </a:lnTo>
                  <a:lnTo>
                    <a:pt x="172" y="61"/>
                  </a:lnTo>
                  <a:lnTo>
                    <a:pt x="174" y="60"/>
                  </a:lnTo>
                  <a:lnTo>
                    <a:pt x="172" y="60"/>
                  </a:lnTo>
                  <a:lnTo>
                    <a:pt x="179" y="54"/>
                  </a:lnTo>
                  <a:lnTo>
                    <a:pt x="179" y="54"/>
                  </a:lnTo>
                  <a:lnTo>
                    <a:pt x="179" y="54"/>
                  </a:lnTo>
                  <a:lnTo>
                    <a:pt x="179" y="54"/>
                  </a:lnTo>
                  <a:lnTo>
                    <a:pt x="179" y="54"/>
                  </a:lnTo>
                  <a:lnTo>
                    <a:pt x="187" y="54"/>
                  </a:lnTo>
                  <a:lnTo>
                    <a:pt x="192" y="56"/>
                  </a:lnTo>
                  <a:lnTo>
                    <a:pt x="196" y="56"/>
                  </a:lnTo>
                  <a:lnTo>
                    <a:pt x="199" y="56"/>
                  </a:lnTo>
                  <a:lnTo>
                    <a:pt x="200" y="56"/>
                  </a:lnTo>
                  <a:lnTo>
                    <a:pt x="200" y="56"/>
                  </a:lnTo>
                  <a:lnTo>
                    <a:pt x="199" y="56"/>
                  </a:lnTo>
                  <a:lnTo>
                    <a:pt x="199" y="56"/>
                  </a:lnTo>
                  <a:lnTo>
                    <a:pt x="197" y="56"/>
                  </a:lnTo>
                  <a:lnTo>
                    <a:pt x="196" y="56"/>
                  </a:lnTo>
                  <a:lnTo>
                    <a:pt x="196" y="56"/>
                  </a:lnTo>
                  <a:lnTo>
                    <a:pt x="196" y="56"/>
                  </a:lnTo>
                  <a:lnTo>
                    <a:pt x="197" y="56"/>
                  </a:lnTo>
                  <a:lnTo>
                    <a:pt x="197" y="56"/>
                  </a:lnTo>
                  <a:lnTo>
                    <a:pt x="199" y="56"/>
                  </a:lnTo>
                  <a:lnTo>
                    <a:pt x="199" y="56"/>
                  </a:lnTo>
                  <a:lnTo>
                    <a:pt x="199" y="57"/>
                  </a:lnTo>
                  <a:lnTo>
                    <a:pt x="201" y="60"/>
                  </a:lnTo>
                  <a:lnTo>
                    <a:pt x="204" y="62"/>
                  </a:lnTo>
                  <a:lnTo>
                    <a:pt x="202" y="62"/>
                  </a:lnTo>
                  <a:lnTo>
                    <a:pt x="201" y="62"/>
                  </a:lnTo>
                  <a:lnTo>
                    <a:pt x="202" y="64"/>
                  </a:lnTo>
                  <a:lnTo>
                    <a:pt x="204" y="64"/>
                  </a:lnTo>
                  <a:lnTo>
                    <a:pt x="204" y="64"/>
                  </a:lnTo>
                  <a:lnTo>
                    <a:pt x="204" y="65"/>
                  </a:lnTo>
                  <a:lnTo>
                    <a:pt x="205" y="64"/>
                  </a:lnTo>
                  <a:lnTo>
                    <a:pt x="205" y="64"/>
                  </a:lnTo>
                  <a:lnTo>
                    <a:pt x="213" y="74"/>
                  </a:lnTo>
                  <a:lnTo>
                    <a:pt x="217" y="86"/>
                  </a:lnTo>
                  <a:lnTo>
                    <a:pt x="222" y="96"/>
                  </a:lnTo>
                  <a:lnTo>
                    <a:pt x="223" y="99"/>
                  </a:lnTo>
                  <a:lnTo>
                    <a:pt x="226" y="102"/>
                  </a:lnTo>
                  <a:lnTo>
                    <a:pt x="227" y="104"/>
                  </a:lnTo>
                  <a:lnTo>
                    <a:pt x="229" y="109"/>
                  </a:lnTo>
                  <a:lnTo>
                    <a:pt x="230" y="115"/>
                  </a:lnTo>
                  <a:lnTo>
                    <a:pt x="233" y="119"/>
                  </a:lnTo>
                  <a:lnTo>
                    <a:pt x="235" y="123"/>
                  </a:lnTo>
                  <a:lnTo>
                    <a:pt x="238" y="124"/>
                  </a:lnTo>
                  <a:lnTo>
                    <a:pt x="238" y="125"/>
                  </a:lnTo>
                  <a:lnTo>
                    <a:pt x="237" y="125"/>
                  </a:lnTo>
                  <a:lnTo>
                    <a:pt x="235" y="126"/>
                  </a:lnTo>
                  <a:lnTo>
                    <a:pt x="233" y="128"/>
                  </a:lnTo>
                  <a:lnTo>
                    <a:pt x="230" y="128"/>
                  </a:lnTo>
                  <a:lnTo>
                    <a:pt x="227" y="126"/>
                  </a:lnTo>
                  <a:lnTo>
                    <a:pt x="226" y="125"/>
                  </a:lnTo>
                  <a:lnTo>
                    <a:pt x="223" y="124"/>
                  </a:lnTo>
                  <a:lnTo>
                    <a:pt x="222" y="121"/>
                  </a:lnTo>
                  <a:lnTo>
                    <a:pt x="221" y="120"/>
                  </a:lnTo>
                  <a:lnTo>
                    <a:pt x="219" y="117"/>
                  </a:lnTo>
                  <a:lnTo>
                    <a:pt x="218" y="116"/>
                  </a:lnTo>
                  <a:lnTo>
                    <a:pt x="218" y="116"/>
                  </a:lnTo>
                  <a:lnTo>
                    <a:pt x="218" y="115"/>
                  </a:lnTo>
                  <a:lnTo>
                    <a:pt x="219" y="115"/>
                  </a:lnTo>
                  <a:lnTo>
                    <a:pt x="219" y="115"/>
                  </a:lnTo>
                  <a:lnTo>
                    <a:pt x="216" y="112"/>
                  </a:lnTo>
                  <a:lnTo>
                    <a:pt x="214" y="111"/>
                  </a:lnTo>
                  <a:lnTo>
                    <a:pt x="212" y="107"/>
                  </a:lnTo>
                  <a:lnTo>
                    <a:pt x="212" y="104"/>
                  </a:lnTo>
                  <a:lnTo>
                    <a:pt x="210" y="100"/>
                  </a:lnTo>
                  <a:lnTo>
                    <a:pt x="210" y="96"/>
                  </a:lnTo>
                  <a:lnTo>
                    <a:pt x="212" y="96"/>
                  </a:lnTo>
                  <a:lnTo>
                    <a:pt x="210" y="95"/>
                  </a:lnTo>
                  <a:lnTo>
                    <a:pt x="209" y="95"/>
                  </a:lnTo>
                  <a:lnTo>
                    <a:pt x="209" y="95"/>
                  </a:lnTo>
                  <a:lnTo>
                    <a:pt x="208" y="94"/>
                  </a:lnTo>
                  <a:lnTo>
                    <a:pt x="209" y="94"/>
                  </a:lnTo>
                  <a:lnTo>
                    <a:pt x="209" y="94"/>
                  </a:lnTo>
                  <a:lnTo>
                    <a:pt x="208" y="94"/>
                  </a:lnTo>
                  <a:lnTo>
                    <a:pt x="208" y="92"/>
                  </a:lnTo>
                  <a:lnTo>
                    <a:pt x="206" y="92"/>
                  </a:lnTo>
                  <a:lnTo>
                    <a:pt x="206" y="92"/>
                  </a:lnTo>
                  <a:lnTo>
                    <a:pt x="206" y="91"/>
                  </a:lnTo>
                  <a:lnTo>
                    <a:pt x="208" y="90"/>
                  </a:lnTo>
                  <a:lnTo>
                    <a:pt x="206" y="90"/>
                  </a:lnTo>
                  <a:lnTo>
                    <a:pt x="204" y="90"/>
                  </a:lnTo>
                  <a:lnTo>
                    <a:pt x="202" y="89"/>
                  </a:lnTo>
                  <a:lnTo>
                    <a:pt x="202" y="87"/>
                  </a:lnTo>
                  <a:lnTo>
                    <a:pt x="202" y="86"/>
                  </a:lnTo>
                  <a:lnTo>
                    <a:pt x="201" y="85"/>
                  </a:lnTo>
                  <a:lnTo>
                    <a:pt x="200" y="85"/>
                  </a:lnTo>
                  <a:lnTo>
                    <a:pt x="201" y="85"/>
                  </a:lnTo>
                  <a:lnTo>
                    <a:pt x="201" y="83"/>
                  </a:lnTo>
                  <a:lnTo>
                    <a:pt x="199" y="82"/>
                  </a:lnTo>
                  <a:lnTo>
                    <a:pt x="196" y="79"/>
                  </a:lnTo>
                  <a:lnTo>
                    <a:pt x="193" y="75"/>
                  </a:lnTo>
                  <a:lnTo>
                    <a:pt x="191" y="73"/>
                  </a:lnTo>
                  <a:lnTo>
                    <a:pt x="192" y="73"/>
                  </a:lnTo>
                  <a:lnTo>
                    <a:pt x="193" y="72"/>
                  </a:lnTo>
                  <a:lnTo>
                    <a:pt x="192" y="72"/>
                  </a:lnTo>
                  <a:lnTo>
                    <a:pt x="189" y="72"/>
                  </a:lnTo>
                  <a:lnTo>
                    <a:pt x="189" y="70"/>
                  </a:lnTo>
                  <a:lnTo>
                    <a:pt x="189" y="70"/>
                  </a:lnTo>
                  <a:lnTo>
                    <a:pt x="188" y="70"/>
                  </a:lnTo>
                  <a:lnTo>
                    <a:pt x="188" y="69"/>
                  </a:lnTo>
                  <a:lnTo>
                    <a:pt x="188" y="70"/>
                  </a:lnTo>
                  <a:lnTo>
                    <a:pt x="187" y="69"/>
                  </a:lnTo>
                  <a:lnTo>
                    <a:pt x="187" y="70"/>
                  </a:lnTo>
                  <a:lnTo>
                    <a:pt x="187" y="70"/>
                  </a:lnTo>
                  <a:lnTo>
                    <a:pt x="185" y="70"/>
                  </a:lnTo>
                  <a:lnTo>
                    <a:pt x="185" y="70"/>
                  </a:lnTo>
                  <a:lnTo>
                    <a:pt x="184" y="72"/>
                  </a:lnTo>
                  <a:lnTo>
                    <a:pt x="185" y="72"/>
                  </a:lnTo>
                  <a:lnTo>
                    <a:pt x="184" y="72"/>
                  </a:lnTo>
                  <a:lnTo>
                    <a:pt x="184" y="72"/>
                  </a:lnTo>
                  <a:lnTo>
                    <a:pt x="183" y="73"/>
                  </a:lnTo>
                  <a:lnTo>
                    <a:pt x="183" y="73"/>
                  </a:lnTo>
                  <a:lnTo>
                    <a:pt x="182" y="73"/>
                  </a:lnTo>
                  <a:lnTo>
                    <a:pt x="182" y="74"/>
                  </a:lnTo>
                  <a:lnTo>
                    <a:pt x="180" y="74"/>
                  </a:lnTo>
                  <a:lnTo>
                    <a:pt x="182" y="75"/>
                  </a:lnTo>
                  <a:lnTo>
                    <a:pt x="180" y="74"/>
                  </a:lnTo>
                  <a:lnTo>
                    <a:pt x="182" y="74"/>
                  </a:lnTo>
                  <a:lnTo>
                    <a:pt x="180" y="73"/>
                  </a:lnTo>
                  <a:lnTo>
                    <a:pt x="180" y="72"/>
                  </a:lnTo>
                  <a:lnTo>
                    <a:pt x="176" y="75"/>
                  </a:lnTo>
                  <a:lnTo>
                    <a:pt x="174" y="79"/>
                  </a:lnTo>
                  <a:lnTo>
                    <a:pt x="170" y="83"/>
                  </a:lnTo>
                  <a:lnTo>
                    <a:pt x="166" y="86"/>
                  </a:lnTo>
                  <a:lnTo>
                    <a:pt x="165" y="86"/>
                  </a:lnTo>
                  <a:lnTo>
                    <a:pt x="163" y="85"/>
                  </a:lnTo>
                  <a:lnTo>
                    <a:pt x="163" y="86"/>
                  </a:lnTo>
                  <a:lnTo>
                    <a:pt x="163" y="87"/>
                  </a:lnTo>
                  <a:lnTo>
                    <a:pt x="163" y="89"/>
                  </a:lnTo>
                  <a:lnTo>
                    <a:pt x="162" y="89"/>
                  </a:lnTo>
                  <a:lnTo>
                    <a:pt x="161" y="87"/>
                  </a:lnTo>
                  <a:lnTo>
                    <a:pt x="161" y="89"/>
                  </a:lnTo>
                  <a:lnTo>
                    <a:pt x="161" y="90"/>
                  </a:lnTo>
                  <a:lnTo>
                    <a:pt x="161" y="90"/>
                  </a:lnTo>
                  <a:lnTo>
                    <a:pt x="161" y="91"/>
                  </a:lnTo>
                  <a:lnTo>
                    <a:pt x="161" y="90"/>
                  </a:lnTo>
                  <a:lnTo>
                    <a:pt x="159" y="89"/>
                  </a:lnTo>
                  <a:lnTo>
                    <a:pt x="159" y="90"/>
                  </a:lnTo>
                  <a:lnTo>
                    <a:pt x="158" y="91"/>
                  </a:lnTo>
                  <a:lnTo>
                    <a:pt x="158" y="92"/>
                  </a:lnTo>
                  <a:lnTo>
                    <a:pt x="158" y="92"/>
                  </a:lnTo>
                  <a:lnTo>
                    <a:pt x="157" y="91"/>
                  </a:lnTo>
                  <a:lnTo>
                    <a:pt x="157" y="92"/>
                  </a:lnTo>
                  <a:lnTo>
                    <a:pt x="157" y="94"/>
                  </a:lnTo>
                  <a:lnTo>
                    <a:pt x="155" y="94"/>
                  </a:lnTo>
                  <a:lnTo>
                    <a:pt x="155" y="95"/>
                  </a:lnTo>
                  <a:lnTo>
                    <a:pt x="154" y="94"/>
                  </a:lnTo>
                  <a:lnTo>
                    <a:pt x="153" y="94"/>
                  </a:lnTo>
                  <a:lnTo>
                    <a:pt x="154" y="94"/>
                  </a:lnTo>
                  <a:lnTo>
                    <a:pt x="154" y="95"/>
                  </a:lnTo>
                  <a:lnTo>
                    <a:pt x="154" y="96"/>
                  </a:lnTo>
                  <a:lnTo>
                    <a:pt x="154" y="96"/>
                  </a:lnTo>
                  <a:lnTo>
                    <a:pt x="154" y="95"/>
                  </a:lnTo>
                  <a:lnTo>
                    <a:pt x="153" y="95"/>
                  </a:lnTo>
                  <a:lnTo>
                    <a:pt x="153" y="96"/>
                  </a:lnTo>
                  <a:lnTo>
                    <a:pt x="153" y="98"/>
                  </a:lnTo>
                  <a:lnTo>
                    <a:pt x="151" y="99"/>
                  </a:lnTo>
                  <a:lnTo>
                    <a:pt x="150" y="100"/>
                  </a:lnTo>
                  <a:lnTo>
                    <a:pt x="150" y="100"/>
                  </a:lnTo>
                  <a:lnTo>
                    <a:pt x="150" y="100"/>
                  </a:lnTo>
                  <a:lnTo>
                    <a:pt x="149" y="102"/>
                  </a:lnTo>
                  <a:lnTo>
                    <a:pt x="147" y="103"/>
                  </a:lnTo>
                  <a:lnTo>
                    <a:pt x="146" y="104"/>
                  </a:lnTo>
                  <a:lnTo>
                    <a:pt x="146" y="104"/>
                  </a:lnTo>
                  <a:lnTo>
                    <a:pt x="145" y="103"/>
                  </a:lnTo>
                  <a:lnTo>
                    <a:pt x="144" y="103"/>
                  </a:lnTo>
                  <a:lnTo>
                    <a:pt x="144" y="103"/>
                  </a:lnTo>
                  <a:lnTo>
                    <a:pt x="144" y="104"/>
                  </a:lnTo>
                  <a:lnTo>
                    <a:pt x="144" y="106"/>
                  </a:lnTo>
                  <a:lnTo>
                    <a:pt x="144" y="106"/>
                  </a:lnTo>
                  <a:lnTo>
                    <a:pt x="144" y="107"/>
                  </a:lnTo>
                  <a:lnTo>
                    <a:pt x="145" y="108"/>
                  </a:lnTo>
                  <a:lnTo>
                    <a:pt x="142" y="108"/>
                  </a:lnTo>
                  <a:lnTo>
                    <a:pt x="141" y="109"/>
                  </a:lnTo>
                  <a:lnTo>
                    <a:pt x="140" y="111"/>
                  </a:lnTo>
                  <a:lnTo>
                    <a:pt x="140" y="109"/>
                  </a:lnTo>
                  <a:lnTo>
                    <a:pt x="138" y="108"/>
                  </a:lnTo>
                  <a:lnTo>
                    <a:pt x="138" y="108"/>
                  </a:lnTo>
                  <a:lnTo>
                    <a:pt x="137" y="107"/>
                  </a:lnTo>
                  <a:lnTo>
                    <a:pt x="136" y="107"/>
                  </a:lnTo>
                  <a:lnTo>
                    <a:pt x="137" y="107"/>
                  </a:lnTo>
                  <a:lnTo>
                    <a:pt x="137" y="107"/>
                  </a:lnTo>
                  <a:lnTo>
                    <a:pt x="136" y="106"/>
                  </a:lnTo>
                  <a:lnTo>
                    <a:pt x="136" y="107"/>
                  </a:lnTo>
                  <a:lnTo>
                    <a:pt x="136" y="108"/>
                  </a:lnTo>
                  <a:lnTo>
                    <a:pt x="134" y="108"/>
                  </a:lnTo>
                  <a:lnTo>
                    <a:pt x="134" y="111"/>
                  </a:lnTo>
                  <a:lnTo>
                    <a:pt x="134" y="112"/>
                  </a:lnTo>
                  <a:lnTo>
                    <a:pt x="136" y="113"/>
                  </a:lnTo>
                  <a:lnTo>
                    <a:pt x="134" y="115"/>
                  </a:lnTo>
                  <a:lnTo>
                    <a:pt x="134" y="115"/>
                  </a:lnTo>
                  <a:lnTo>
                    <a:pt x="133" y="113"/>
                  </a:lnTo>
                  <a:lnTo>
                    <a:pt x="132" y="113"/>
                  </a:lnTo>
                  <a:lnTo>
                    <a:pt x="133" y="119"/>
                  </a:lnTo>
                  <a:lnTo>
                    <a:pt x="133" y="119"/>
                  </a:lnTo>
                  <a:lnTo>
                    <a:pt x="133" y="117"/>
                  </a:lnTo>
                  <a:lnTo>
                    <a:pt x="132" y="117"/>
                  </a:lnTo>
                  <a:lnTo>
                    <a:pt x="132" y="117"/>
                  </a:lnTo>
                  <a:lnTo>
                    <a:pt x="132" y="119"/>
                  </a:lnTo>
                  <a:lnTo>
                    <a:pt x="133" y="120"/>
                  </a:lnTo>
                  <a:lnTo>
                    <a:pt x="132" y="120"/>
                  </a:lnTo>
                  <a:lnTo>
                    <a:pt x="132" y="120"/>
                  </a:lnTo>
                  <a:lnTo>
                    <a:pt x="130" y="121"/>
                  </a:lnTo>
                  <a:lnTo>
                    <a:pt x="129" y="120"/>
                  </a:lnTo>
                  <a:lnTo>
                    <a:pt x="129" y="120"/>
                  </a:lnTo>
                  <a:lnTo>
                    <a:pt x="129" y="119"/>
                  </a:lnTo>
                  <a:lnTo>
                    <a:pt x="128" y="119"/>
                  </a:lnTo>
                  <a:lnTo>
                    <a:pt x="128" y="120"/>
                  </a:lnTo>
                  <a:lnTo>
                    <a:pt x="127" y="121"/>
                  </a:lnTo>
                  <a:lnTo>
                    <a:pt x="127" y="121"/>
                  </a:lnTo>
                  <a:lnTo>
                    <a:pt x="127" y="121"/>
                  </a:lnTo>
                  <a:lnTo>
                    <a:pt x="127" y="123"/>
                  </a:lnTo>
                  <a:lnTo>
                    <a:pt x="127" y="124"/>
                  </a:lnTo>
                  <a:lnTo>
                    <a:pt x="127" y="125"/>
                  </a:lnTo>
                  <a:lnTo>
                    <a:pt x="127" y="126"/>
                  </a:lnTo>
                  <a:lnTo>
                    <a:pt x="125" y="125"/>
                  </a:lnTo>
                  <a:lnTo>
                    <a:pt x="125" y="125"/>
                  </a:lnTo>
                  <a:lnTo>
                    <a:pt x="125" y="126"/>
                  </a:lnTo>
                  <a:lnTo>
                    <a:pt x="124" y="129"/>
                  </a:lnTo>
                  <a:lnTo>
                    <a:pt x="124" y="130"/>
                  </a:lnTo>
                  <a:lnTo>
                    <a:pt x="123" y="129"/>
                  </a:lnTo>
                  <a:lnTo>
                    <a:pt x="123" y="129"/>
                  </a:lnTo>
                  <a:lnTo>
                    <a:pt x="121" y="129"/>
                  </a:lnTo>
                  <a:lnTo>
                    <a:pt x="121" y="130"/>
                  </a:lnTo>
                  <a:lnTo>
                    <a:pt x="120" y="132"/>
                  </a:lnTo>
                  <a:lnTo>
                    <a:pt x="120" y="133"/>
                  </a:lnTo>
                  <a:lnTo>
                    <a:pt x="117" y="133"/>
                  </a:lnTo>
                  <a:lnTo>
                    <a:pt x="119" y="133"/>
                  </a:lnTo>
                  <a:lnTo>
                    <a:pt x="119" y="134"/>
                  </a:lnTo>
                  <a:lnTo>
                    <a:pt x="119" y="134"/>
                  </a:lnTo>
                  <a:lnTo>
                    <a:pt x="117" y="134"/>
                  </a:lnTo>
                  <a:lnTo>
                    <a:pt x="117" y="134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6" y="136"/>
                  </a:lnTo>
                  <a:lnTo>
                    <a:pt x="116" y="136"/>
                  </a:lnTo>
                  <a:lnTo>
                    <a:pt x="116" y="136"/>
                  </a:lnTo>
                  <a:lnTo>
                    <a:pt x="115" y="137"/>
                  </a:lnTo>
                  <a:lnTo>
                    <a:pt x="112" y="140"/>
                  </a:lnTo>
                  <a:lnTo>
                    <a:pt x="110" y="141"/>
                  </a:lnTo>
                  <a:lnTo>
                    <a:pt x="111" y="142"/>
                  </a:lnTo>
                  <a:lnTo>
                    <a:pt x="110" y="144"/>
                  </a:lnTo>
                  <a:lnTo>
                    <a:pt x="110" y="144"/>
                  </a:lnTo>
                  <a:lnTo>
                    <a:pt x="110" y="142"/>
                  </a:lnTo>
                  <a:lnTo>
                    <a:pt x="108" y="142"/>
                  </a:lnTo>
                  <a:lnTo>
                    <a:pt x="108" y="142"/>
                  </a:lnTo>
                  <a:lnTo>
                    <a:pt x="107" y="144"/>
                  </a:lnTo>
                  <a:lnTo>
                    <a:pt x="108" y="142"/>
                  </a:lnTo>
                  <a:lnTo>
                    <a:pt x="107" y="142"/>
                  </a:lnTo>
                  <a:lnTo>
                    <a:pt x="107" y="144"/>
                  </a:lnTo>
                  <a:lnTo>
                    <a:pt x="107" y="142"/>
                  </a:lnTo>
                  <a:lnTo>
                    <a:pt x="107" y="144"/>
                  </a:lnTo>
                  <a:lnTo>
                    <a:pt x="107" y="144"/>
                  </a:lnTo>
                  <a:lnTo>
                    <a:pt x="107" y="144"/>
                  </a:lnTo>
                  <a:lnTo>
                    <a:pt x="106" y="145"/>
                  </a:lnTo>
                  <a:lnTo>
                    <a:pt x="106" y="145"/>
                  </a:lnTo>
                  <a:lnTo>
                    <a:pt x="106" y="144"/>
                  </a:lnTo>
                  <a:lnTo>
                    <a:pt x="104" y="144"/>
                  </a:lnTo>
                  <a:lnTo>
                    <a:pt x="104" y="142"/>
                  </a:lnTo>
                  <a:lnTo>
                    <a:pt x="104" y="142"/>
                  </a:lnTo>
                  <a:lnTo>
                    <a:pt x="103" y="144"/>
                  </a:lnTo>
                  <a:lnTo>
                    <a:pt x="103" y="144"/>
                  </a:lnTo>
                  <a:lnTo>
                    <a:pt x="103" y="145"/>
                  </a:lnTo>
                  <a:lnTo>
                    <a:pt x="103" y="146"/>
                  </a:lnTo>
                  <a:lnTo>
                    <a:pt x="103" y="146"/>
                  </a:lnTo>
                  <a:lnTo>
                    <a:pt x="103" y="146"/>
                  </a:lnTo>
                  <a:lnTo>
                    <a:pt x="103" y="147"/>
                  </a:lnTo>
                  <a:lnTo>
                    <a:pt x="103" y="147"/>
                  </a:lnTo>
                  <a:lnTo>
                    <a:pt x="102" y="147"/>
                  </a:lnTo>
                  <a:lnTo>
                    <a:pt x="102" y="147"/>
                  </a:lnTo>
                  <a:lnTo>
                    <a:pt x="100" y="149"/>
                  </a:lnTo>
                  <a:lnTo>
                    <a:pt x="100" y="147"/>
                  </a:lnTo>
                  <a:lnTo>
                    <a:pt x="99" y="145"/>
                  </a:lnTo>
                  <a:lnTo>
                    <a:pt x="99" y="146"/>
                  </a:lnTo>
                  <a:lnTo>
                    <a:pt x="99" y="147"/>
                  </a:lnTo>
                  <a:lnTo>
                    <a:pt x="99" y="149"/>
                  </a:lnTo>
                  <a:lnTo>
                    <a:pt x="99" y="149"/>
                  </a:lnTo>
                  <a:lnTo>
                    <a:pt x="99" y="150"/>
                  </a:lnTo>
                  <a:lnTo>
                    <a:pt x="99" y="150"/>
                  </a:lnTo>
                  <a:lnTo>
                    <a:pt x="98" y="150"/>
                  </a:lnTo>
                  <a:lnTo>
                    <a:pt x="98" y="150"/>
                  </a:lnTo>
                  <a:lnTo>
                    <a:pt x="98" y="151"/>
                  </a:lnTo>
                  <a:lnTo>
                    <a:pt x="96" y="151"/>
                  </a:lnTo>
                  <a:lnTo>
                    <a:pt x="94" y="153"/>
                  </a:lnTo>
                  <a:lnTo>
                    <a:pt x="93" y="153"/>
                  </a:lnTo>
                  <a:lnTo>
                    <a:pt x="93" y="154"/>
                  </a:lnTo>
                  <a:lnTo>
                    <a:pt x="91" y="155"/>
                  </a:lnTo>
                  <a:lnTo>
                    <a:pt x="90" y="155"/>
                  </a:lnTo>
                  <a:lnTo>
                    <a:pt x="90" y="154"/>
                  </a:lnTo>
                  <a:lnTo>
                    <a:pt x="90" y="154"/>
                  </a:lnTo>
                  <a:lnTo>
                    <a:pt x="90" y="154"/>
                  </a:lnTo>
                  <a:lnTo>
                    <a:pt x="90" y="154"/>
                  </a:lnTo>
                  <a:lnTo>
                    <a:pt x="89" y="155"/>
                  </a:lnTo>
                  <a:lnTo>
                    <a:pt x="89" y="155"/>
                  </a:lnTo>
                  <a:lnTo>
                    <a:pt x="87" y="154"/>
                  </a:lnTo>
                  <a:lnTo>
                    <a:pt x="85" y="154"/>
                  </a:lnTo>
                  <a:lnTo>
                    <a:pt x="86" y="155"/>
                  </a:lnTo>
                  <a:lnTo>
                    <a:pt x="86" y="158"/>
                  </a:lnTo>
                  <a:lnTo>
                    <a:pt x="85" y="157"/>
                  </a:lnTo>
                  <a:lnTo>
                    <a:pt x="85" y="157"/>
                  </a:lnTo>
                  <a:lnTo>
                    <a:pt x="85" y="158"/>
                  </a:lnTo>
                  <a:lnTo>
                    <a:pt x="83" y="159"/>
                  </a:lnTo>
                  <a:lnTo>
                    <a:pt x="83" y="159"/>
                  </a:lnTo>
                  <a:lnTo>
                    <a:pt x="82" y="159"/>
                  </a:lnTo>
                  <a:lnTo>
                    <a:pt x="82" y="158"/>
                  </a:lnTo>
                  <a:lnTo>
                    <a:pt x="82" y="157"/>
                  </a:lnTo>
                  <a:lnTo>
                    <a:pt x="82" y="157"/>
                  </a:lnTo>
                  <a:lnTo>
                    <a:pt x="81" y="155"/>
                  </a:lnTo>
                  <a:lnTo>
                    <a:pt x="79" y="157"/>
                  </a:lnTo>
                  <a:lnTo>
                    <a:pt x="79" y="157"/>
                  </a:lnTo>
                  <a:lnTo>
                    <a:pt x="79" y="158"/>
                  </a:lnTo>
                  <a:lnTo>
                    <a:pt x="79" y="159"/>
                  </a:lnTo>
                  <a:lnTo>
                    <a:pt x="78" y="159"/>
                  </a:lnTo>
                  <a:lnTo>
                    <a:pt x="79" y="161"/>
                  </a:lnTo>
                  <a:lnTo>
                    <a:pt x="79" y="161"/>
                  </a:lnTo>
                  <a:lnTo>
                    <a:pt x="78" y="162"/>
                  </a:lnTo>
                  <a:lnTo>
                    <a:pt x="78" y="162"/>
                  </a:lnTo>
                  <a:lnTo>
                    <a:pt x="77" y="161"/>
                  </a:lnTo>
                  <a:lnTo>
                    <a:pt x="77" y="162"/>
                  </a:lnTo>
                  <a:lnTo>
                    <a:pt x="75" y="162"/>
                  </a:lnTo>
                  <a:lnTo>
                    <a:pt x="75" y="162"/>
                  </a:lnTo>
                  <a:lnTo>
                    <a:pt x="75" y="163"/>
                  </a:lnTo>
                  <a:lnTo>
                    <a:pt x="74" y="163"/>
                  </a:lnTo>
                  <a:lnTo>
                    <a:pt x="72" y="164"/>
                  </a:lnTo>
                  <a:lnTo>
                    <a:pt x="70" y="164"/>
                  </a:lnTo>
                  <a:lnTo>
                    <a:pt x="69" y="164"/>
                  </a:lnTo>
                  <a:lnTo>
                    <a:pt x="66" y="163"/>
                  </a:lnTo>
                  <a:lnTo>
                    <a:pt x="66" y="163"/>
                  </a:lnTo>
                  <a:lnTo>
                    <a:pt x="66" y="164"/>
                  </a:lnTo>
                  <a:lnTo>
                    <a:pt x="66" y="164"/>
                  </a:lnTo>
                  <a:lnTo>
                    <a:pt x="66" y="166"/>
                  </a:lnTo>
                  <a:lnTo>
                    <a:pt x="66" y="164"/>
                  </a:lnTo>
                  <a:lnTo>
                    <a:pt x="66" y="164"/>
                  </a:lnTo>
                  <a:lnTo>
                    <a:pt x="68" y="164"/>
                  </a:lnTo>
                  <a:lnTo>
                    <a:pt x="66" y="164"/>
                  </a:lnTo>
                  <a:lnTo>
                    <a:pt x="66" y="166"/>
                  </a:lnTo>
                  <a:lnTo>
                    <a:pt x="66" y="166"/>
                  </a:lnTo>
                  <a:lnTo>
                    <a:pt x="65" y="164"/>
                  </a:lnTo>
                  <a:lnTo>
                    <a:pt x="65" y="163"/>
                  </a:lnTo>
                  <a:lnTo>
                    <a:pt x="65" y="163"/>
                  </a:lnTo>
                  <a:lnTo>
                    <a:pt x="64" y="163"/>
                  </a:lnTo>
                  <a:lnTo>
                    <a:pt x="64" y="163"/>
                  </a:lnTo>
                  <a:lnTo>
                    <a:pt x="64" y="163"/>
                  </a:lnTo>
                  <a:lnTo>
                    <a:pt x="64" y="163"/>
                  </a:lnTo>
                  <a:lnTo>
                    <a:pt x="61" y="162"/>
                  </a:lnTo>
                  <a:lnTo>
                    <a:pt x="58" y="162"/>
                  </a:lnTo>
                  <a:lnTo>
                    <a:pt x="57" y="161"/>
                  </a:lnTo>
                  <a:lnTo>
                    <a:pt x="57" y="161"/>
                  </a:lnTo>
                  <a:lnTo>
                    <a:pt x="57" y="161"/>
                  </a:lnTo>
                  <a:lnTo>
                    <a:pt x="57" y="161"/>
                  </a:lnTo>
                  <a:lnTo>
                    <a:pt x="57" y="161"/>
                  </a:lnTo>
                  <a:lnTo>
                    <a:pt x="57" y="161"/>
                  </a:lnTo>
                  <a:lnTo>
                    <a:pt x="57" y="161"/>
                  </a:lnTo>
                  <a:lnTo>
                    <a:pt x="56" y="161"/>
                  </a:lnTo>
                  <a:lnTo>
                    <a:pt x="55" y="162"/>
                  </a:lnTo>
                  <a:lnTo>
                    <a:pt x="53" y="161"/>
                  </a:lnTo>
                  <a:lnTo>
                    <a:pt x="53" y="161"/>
                  </a:lnTo>
                  <a:lnTo>
                    <a:pt x="55" y="159"/>
                  </a:lnTo>
                  <a:lnTo>
                    <a:pt x="55" y="159"/>
                  </a:lnTo>
                  <a:lnTo>
                    <a:pt x="52" y="158"/>
                  </a:lnTo>
                  <a:lnTo>
                    <a:pt x="52" y="157"/>
                  </a:lnTo>
                  <a:lnTo>
                    <a:pt x="53" y="157"/>
                  </a:lnTo>
                  <a:lnTo>
                    <a:pt x="55" y="155"/>
                  </a:lnTo>
                  <a:lnTo>
                    <a:pt x="55" y="155"/>
                  </a:lnTo>
                  <a:lnTo>
                    <a:pt x="53" y="154"/>
                  </a:lnTo>
                  <a:lnTo>
                    <a:pt x="52" y="154"/>
                  </a:lnTo>
                  <a:lnTo>
                    <a:pt x="55" y="153"/>
                  </a:lnTo>
                  <a:lnTo>
                    <a:pt x="53" y="153"/>
                  </a:lnTo>
                  <a:lnTo>
                    <a:pt x="53" y="153"/>
                  </a:lnTo>
                  <a:lnTo>
                    <a:pt x="52" y="153"/>
                  </a:lnTo>
                  <a:lnTo>
                    <a:pt x="52" y="153"/>
                  </a:lnTo>
                  <a:lnTo>
                    <a:pt x="53" y="153"/>
                  </a:lnTo>
                  <a:lnTo>
                    <a:pt x="53" y="151"/>
                  </a:lnTo>
                  <a:lnTo>
                    <a:pt x="52" y="151"/>
                  </a:lnTo>
                  <a:lnTo>
                    <a:pt x="51" y="151"/>
                  </a:lnTo>
                  <a:lnTo>
                    <a:pt x="51" y="153"/>
                  </a:lnTo>
                  <a:lnTo>
                    <a:pt x="51" y="153"/>
                  </a:lnTo>
                  <a:lnTo>
                    <a:pt x="49" y="153"/>
                  </a:lnTo>
                  <a:lnTo>
                    <a:pt x="49" y="151"/>
                  </a:lnTo>
                  <a:lnTo>
                    <a:pt x="49" y="151"/>
                  </a:lnTo>
                  <a:lnTo>
                    <a:pt x="49" y="150"/>
                  </a:lnTo>
                  <a:lnTo>
                    <a:pt x="49" y="150"/>
                  </a:lnTo>
                  <a:lnTo>
                    <a:pt x="48" y="150"/>
                  </a:lnTo>
                  <a:lnTo>
                    <a:pt x="47" y="150"/>
                  </a:lnTo>
                  <a:lnTo>
                    <a:pt x="48" y="149"/>
                  </a:lnTo>
                  <a:lnTo>
                    <a:pt x="48" y="149"/>
                  </a:lnTo>
                  <a:lnTo>
                    <a:pt x="48" y="149"/>
                  </a:lnTo>
                  <a:lnTo>
                    <a:pt x="48" y="149"/>
                  </a:lnTo>
                  <a:lnTo>
                    <a:pt x="48" y="149"/>
                  </a:lnTo>
                  <a:lnTo>
                    <a:pt x="49" y="149"/>
                  </a:lnTo>
                  <a:lnTo>
                    <a:pt x="49" y="149"/>
                  </a:lnTo>
                  <a:lnTo>
                    <a:pt x="49" y="147"/>
                  </a:lnTo>
                  <a:lnTo>
                    <a:pt x="49" y="147"/>
                  </a:lnTo>
                  <a:lnTo>
                    <a:pt x="48" y="147"/>
                  </a:lnTo>
                  <a:lnTo>
                    <a:pt x="47" y="149"/>
                  </a:lnTo>
                  <a:lnTo>
                    <a:pt x="47" y="149"/>
                  </a:lnTo>
                  <a:lnTo>
                    <a:pt x="47" y="147"/>
                  </a:lnTo>
                  <a:lnTo>
                    <a:pt x="47" y="147"/>
                  </a:lnTo>
                  <a:lnTo>
                    <a:pt x="48" y="147"/>
                  </a:lnTo>
                  <a:lnTo>
                    <a:pt x="48" y="146"/>
                  </a:lnTo>
                  <a:lnTo>
                    <a:pt x="47" y="146"/>
                  </a:lnTo>
                  <a:lnTo>
                    <a:pt x="47" y="146"/>
                  </a:lnTo>
                  <a:lnTo>
                    <a:pt x="48" y="146"/>
                  </a:lnTo>
                  <a:lnTo>
                    <a:pt x="47" y="146"/>
                  </a:lnTo>
                  <a:lnTo>
                    <a:pt x="45" y="145"/>
                  </a:lnTo>
                  <a:lnTo>
                    <a:pt x="45" y="145"/>
                  </a:lnTo>
                  <a:lnTo>
                    <a:pt x="44" y="145"/>
                  </a:lnTo>
                  <a:lnTo>
                    <a:pt x="44" y="144"/>
                  </a:lnTo>
                  <a:lnTo>
                    <a:pt x="44" y="144"/>
                  </a:lnTo>
                  <a:lnTo>
                    <a:pt x="44" y="142"/>
                  </a:lnTo>
                  <a:lnTo>
                    <a:pt x="44" y="142"/>
                  </a:lnTo>
                  <a:lnTo>
                    <a:pt x="45" y="141"/>
                  </a:lnTo>
                  <a:lnTo>
                    <a:pt x="44" y="141"/>
                  </a:lnTo>
                  <a:lnTo>
                    <a:pt x="43" y="141"/>
                  </a:lnTo>
                  <a:lnTo>
                    <a:pt x="43" y="141"/>
                  </a:lnTo>
                  <a:lnTo>
                    <a:pt x="43" y="140"/>
                  </a:lnTo>
                  <a:lnTo>
                    <a:pt x="41" y="138"/>
                  </a:lnTo>
                  <a:lnTo>
                    <a:pt x="41" y="138"/>
                  </a:lnTo>
                  <a:lnTo>
                    <a:pt x="43" y="137"/>
                  </a:lnTo>
                  <a:lnTo>
                    <a:pt x="44" y="137"/>
                  </a:lnTo>
                  <a:lnTo>
                    <a:pt x="45" y="136"/>
                  </a:lnTo>
                  <a:lnTo>
                    <a:pt x="44" y="136"/>
                  </a:lnTo>
                  <a:lnTo>
                    <a:pt x="44" y="136"/>
                  </a:lnTo>
                  <a:lnTo>
                    <a:pt x="43" y="136"/>
                  </a:lnTo>
                  <a:lnTo>
                    <a:pt x="41" y="136"/>
                  </a:lnTo>
                  <a:lnTo>
                    <a:pt x="40" y="136"/>
                  </a:lnTo>
                  <a:lnTo>
                    <a:pt x="40" y="134"/>
                  </a:lnTo>
                  <a:lnTo>
                    <a:pt x="39" y="133"/>
                  </a:lnTo>
                  <a:lnTo>
                    <a:pt x="38" y="132"/>
                  </a:lnTo>
                  <a:lnTo>
                    <a:pt x="39" y="130"/>
                  </a:lnTo>
                  <a:lnTo>
                    <a:pt x="38" y="130"/>
                  </a:lnTo>
                  <a:lnTo>
                    <a:pt x="36" y="130"/>
                  </a:lnTo>
                  <a:lnTo>
                    <a:pt x="36" y="128"/>
                  </a:lnTo>
                  <a:lnTo>
                    <a:pt x="35" y="126"/>
                  </a:lnTo>
                  <a:lnTo>
                    <a:pt x="34" y="125"/>
                  </a:lnTo>
                  <a:lnTo>
                    <a:pt x="34" y="124"/>
                  </a:lnTo>
                  <a:lnTo>
                    <a:pt x="35" y="121"/>
                  </a:lnTo>
                  <a:lnTo>
                    <a:pt x="35" y="121"/>
                  </a:lnTo>
                  <a:lnTo>
                    <a:pt x="36" y="121"/>
                  </a:lnTo>
                  <a:lnTo>
                    <a:pt x="36" y="120"/>
                  </a:lnTo>
                  <a:lnTo>
                    <a:pt x="36" y="120"/>
                  </a:lnTo>
                  <a:lnTo>
                    <a:pt x="36" y="120"/>
                  </a:lnTo>
                  <a:lnTo>
                    <a:pt x="36" y="120"/>
                  </a:lnTo>
                  <a:lnTo>
                    <a:pt x="36" y="120"/>
                  </a:lnTo>
                  <a:lnTo>
                    <a:pt x="35" y="120"/>
                  </a:lnTo>
                  <a:lnTo>
                    <a:pt x="34" y="121"/>
                  </a:lnTo>
                  <a:lnTo>
                    <a:pt x="34" y="121"/>
                  </a:lnTo>
                  <a:lnTo>
                    <a:pt x="32" y="120"/>
                  </a:lnTo>
                  <a:lnTo>
                    <a:pt x="31" y="119"/>
                  </a:lnTo>
                  <a:lnTo>
                    <a:pt x="31" y="116"/>
                  </a:lnTo>
                  <a:lnTo>
                    <a:pt x="31" y="117"/>
                  </a:lnTo>
                  <a:lnTo>
                    <a:pt x="30" y="117"/>
                  </a:lnTo>
                  <a:lnTo>
                    <a:pt x="31" y="116"/>
                  </a:lnTo>
                  <a:lnTo>
                    <a:pt x="32" y="115"/>
                  </a:lnTo>
                  <a:lnTo>
                    <a:pt x="31" y="115"/>
                  </a:lnTo>
                  <a:lnTo>
                    <a:pt x="30" y="115"/>
                  </a:lnTo>
                  <a:lnTo>
                    <a:pt x="31" y="113"/>
                  </a:lnTo>
                  <a:lnTo>
                    <a:pt x="30" y="113"/>
                  </a:lnTo>
                  <a:lnTo>
                    <a:pt x="30" y="113"/>
                  </a:lnTo>
                  <a:lnTo>
                    <a:pt x="28" y="113"/>
                  </a:lnTo>
                  <a:lnTo>
                    <a:pt x="28" y="112"/>
                  </a:lnTo>
                  <a:lnTo>
                    <a:pt x="30" y="112"/>
                  </a:lnTo>
                  <a:lnTo>
                    <a:pt x="28" y="112"/>
                  </a:lnTo>
                  <a:lnTo>
                    <a:pt x="27" y="111"/>
                  </a:lnTo>
                  <a:lnTo>
                    <a:pt x="27" y="111"/>
                  </a:lnTo>
                  <a:lnTo>
                    <a:pt x="27" y="109"/>
                  </a:lnTo>
                  <a:lnTo>
                    <a:pt x="28" y="108"/>
                  </a:lnTo>
                  <a:lnTo>
                    <a:pt x="27" y="107"/>
                  </a:lnTo>
                  <a:lnTo>
                    <a:pt x="27" y="107"/>
                  </a:lnTo>
                  <a:lnTo>
                    <a:pt x="26" y="108"/>
                  </a:lnTo>
                  <a:lnTo>
                    <a:pt x="27" y="106"/>
                  </a:lnTo>
                  <a:lnTo>
                    <a:pt x="27" y="104"/>
                  </a:lnTo>
                  <a:lnTo>
                    <a:pt x="28" y="103"/>
                  </a:lnTo>
                  <a:lnTo>
                    <a:pt x="24" y="102"/>
                  </a:lnTo>
                  <a:lnTo>
                    <a:pt x="22" y="99"/>
                  </a:lnTo>
                  <a:lnTo>
                    <a:pt x="21" y="96"/>
                  </a:lnTo>
                  <a:lnTo>
                    <a:pt x="19" y="94"/>
                  </a:lnTo>
                  <a:lnTo>
                    <a:pt x="21" y="94"/>
                  </a:lnTo>
                  <a:lnTo>
                    <a:pt x="21" y="92"/>
                  </a:lnTo>
                  <a:lnTo>
                    <a:pt x="19" y="92"/>
                  </a:lnTo>
                  <a:lnTo>
                    <a:pt x="19" y="94"/>
                  </a:lnTo>
                  <a:lnTo>
                    <a:pt x="19" y="92"/>
                  </a:lnTo>
                  <a:lnTo>
                    <a:pt x="21" y="92"/>
                  </a:lnTo>
                  <a:lnTo>
                    <a:pt x="21" y="91"/>
                  </a:lnTo>
                  <a:lnTo>
                    <a:pt x="22" y="91"/>
                  </a:lnTo>
                  <a:lnTo>
                    <a:pt x="22" y="91"/>
                  </a:lnTo>
                  <a:lnTo>
                    <a:pt x="21" y="90"/>
                  </a:lnTo>
                  <a:lnTo>
                    <a:pt x="21" y="90"/>
                  </a:lnTo>
                  <a:lnTo>
                    <a:pt x="19" y="90"/>
                  </a:lnTo>
                  <a:lnTo>
                    <a:pt x="19" y="90"/>
                  </a:lnTo>
                  <a:lnTo>
                    <a:pt x="19" y="90"/>
                  </a:lnTo>
                  <a:lnTo>
                    <a:pt x="19" y="90"/>
                  </a:lnTo>
                  <a:lnTo>
                    <a:pt x="18" y="91"/>
                  </a:lnTo>
                  <a:lnTo>
                    <a:pt x="18" y="90"/>
                  </a:lnTo>
                  <a:lnTo>
                    <a:pt x="18" y="90"/>
                  </a:lnTo>
                  <a:lnTo>
                    <a:pt x="18" y="89"/>
                  </a:lnTo>
                  <a:lnTo>
                    <a:pt x="17" y="89"/>
                  </a:lnTo>
                  <a:lnTo>
                    <a:pt x="18" y="89"/>
                  </a:lnTo>
                  <a:lnTo>
                    <a:pt x="19" y="87"/>
                  </a:lnTo>
                  <a:lnTo>
                    <a:pt x="18" y="87"/>
                  </a:lnTo>
                  <a:lnTo>
                    <a:pt x="21" y="87"/>
                  </a:lnTo>
                  <a:lnTo>
                    <a:pt x="22" y="87"/>
                  </a:lnTo>
                  <a:lnTo>
                    <a:pt x="24" y="87"/>
                  </a:lnTo>
                  <a:lnTo>
                    <a:pt x="26" y="86"/>
                  </a:lnTo>
                  <a:lnTo>
                    <a:pt x="26" y="85"/>
                  </a:lnTo>
                  <a:lnTo>
                    <a:pt x="27" y="85"/>
                  </a:lnTo>
                  <a:lnTo>
                    <a:pt x="28" y="85"/>
                  </a:lnTo>
                  <a:lnTo>
                    <a:pt x="28" y="85"/>
                  </a:lnTo>
                  <a:lnTo>
                    <a:pt x="28" y="85"/>
                  </a:lnTo>
                  <a:lnTo>
                    <a:pt x="27" y="85"/>
                  </a:lnTo>
                  <a:lnTo>
                    <a:pt x="24" y="85"/>
                  </a:lnTo>
                  <a:lnTo>
                    <a:pt x="23" y="85"/>
                  </a:lnTo>
                  <a:lnTo>
                    <a:pt x="23" y="85"/>
                  </a:lnTo>
                  <a:lnTo>
                    <a:pt x="21" y="85"/>
                  </a:lnTo>
                  <a:lnTo>
                    <a:pt x="19" y="85"/>
                  </a:lnTo>
                  <a:lnTo>
                    <a:pt x="18" y="85"/>
                  </a:lnTo>
                  <a:lnTo>
                    <a:pt x="18" y="85"/>
                  </a:lnTo>
                  <a:lnTo>
                    <a:pt x="18" y="85"/>
                  </a:lnTo>
                  <a:lnTo>
                    <a:pt x="19" y="85"/>
                  </a:lnTo>
                  <a:lnTo>
                    <a:pt x="19" y="85"/>
                  </a:lnTo>
                  <a:lnTo>
                    <a:pt x="21" y="85"/>
                  </a:lnTo>
                  <a:lnTo>
                    <a:pt x="21" y="83"/>
                  </a:lnTo>
                  <a:lnTo>
                    <a:pt x="21" y="83"/>
                  </a:lnTo>
                  <a:lnTo>
                    <a:pt x="19" y="83"/>
                  </a:lnTo>
                  <a:lnTo>
                    <a:pt x="19" y="82"/>
                  </a:lnTo>
                  <a:lnTo>
                    <a:pt x="18" y="83"/>
                  </a:lnTo>
                  <a:lnTo>
                    <a:pt x="17" y="83"/>
                  </a:lnTo>
                  <a:lnTo>
                    <a:pt x="15" y="83"/>
                  </a:lnTo>
                  <a:lnTo>
                    <a:pt x="17" y="82"/>
                  </a:lnTo>
                  <a:lnTo>
                    <a:pt x="17" y="82"/>
                  </a:lnTo>
                  <a:lnTo>
                    <a:pt x="18" y="82"/>
                  </a:lnTo>
                  <a:lnTo>
                    <a:pt x="18" y="82"/>
                  </a:lnTo>
                  <a:lnTo>
                    <a:pt x="17" y="82"/>
                  </a:lnTo>
                  <a:lnTo>
                    <a:pt x="15" y="81"/>
                  </a:lnTo>
                  <a:lnTo>
                    <a:pt x="14" y="82"/>
                  </a:lnTo>
                  <a:lnTo>
                    <a:pt x="14" y="82"/>
                  </a:lnTo>
                  <a:lnTo>
                    <a:pt x="13" y="82"/>
                  </a:lnTo>
                  <a:lnTo>
                    <a:pt x="13" y="81"/>
                  </a:lnTo>
                  <a:lnTo>
                    <a:pt x="13" y="81"/>
                  </a:lnTo>
                  <a:lnTo>
                    <a:pt x="13" y="81"/>
                  </a:lnTo>
                  <a:lnTo>
                    <a:pt x="14" y="79"/>
                  </a:lnTo>
                  <a:lnTo>
                    <a:pt x="15" y="79"/>
                  </a:lnTo>
                  <a:lnTo>
                    <a:pt x="17" y="79"/>
                  </a:lnTo>
                  <a:lnTo>
                    <a:pt x="18" y="78"/>
                  </a:lnTo>
                  <a:lnTo>
                    <a:pt x="17" y="78"/>
                  </a:lnTo>
                  <a:lnTo>
                    <a:pt x="15" y="78"/>
                  </a:lnTo>
                  <a:lnTo>
                    <a:pt x="14" y="78"/>
                  </a:lnTo>
                  <a:lnTo>
                    <a:pt x="13" y="79"/>
                  </a:lnTo>
                  <a:lnTo>
                    <a:pt x="13" y="78"/>
                  </a:lnTo>
                  <a:lnTo>
                    <a:pt x="15" y="78"/>
                  </a:lnTo>
                  <a:lnTo>
                    <a:pt x="15" y="77"/>
                  </a:lnTo>
                  <a:lnTo>
                    <a:pt x="14" y="77"/>
                  </a:lnTo>
                  <a:lnTo>
                    <a:pt x="14" y="77"/>
                  </a:lnTo>
                  <a:lnTo>
                    <a:pt x="13" y="77"/>
                  </a:lnTo>
                  <a:lnTo>
                    <a:pt x="14" y="75"/>
                  </a:lnTo>
                  <a:lnTo>
                    <a:pt x="13" y="75"/>
                  </a:lnTo>
                  <a:lnTo>
                    <a:pt x="13" y="75"/>
                  </a:lnTo>
                  <a:lnTo>
                    <a:pt x="14" y="74"/>
                  </a:lnTo>
                  <a:lnTo>
                    <a:pt x="14" y="73"/>
                  </a:lnTo>
                  <a:lnTo>
                    <a:pt x="13" y="73"/>
                  </a:lnTo>
                  <a:lnTo>
                    <a:pt x="13" y="73"/>
                  </a:lnTo>
                  <a:lnTo>
                    <a:pt x="14" y="72"/>
                  </a:lnTo>
                  <a:lnTo>
                    <a:pt x="14" y="72"/>
                  </a:lnTo>
                  <a:lnTo>
                    <a:pt x="13" y="70"/>
                  </a:lnTo>
                  <a:lnTo>
                    <a:pt x="13" y="70"/>
                  </a:lnTo>
                  <a:lnTo>
                    <a:pt x="11" y="72"/>
                  </a:lnTo>
                  <a:lnTo>
                    <a:pt x="11" y="72"/>
                  </a:lnTo>
                  <a:lnTo>
                    <a:pt x="11" y="72"/>
                  </a:lnTo>
                  <a:lnTo>
                    <a:pt x="11" y="73"/>
                  </a:lnTo>
                  <a:lnTo>
                    <a:pt x="11" y="73"/>
                  </a:lnTo>
                  <a:lnTo>
                    <a:pt x="10" y="73"/>
                  </a:lnTo>
                  <a:lnTo>
                    <a:pt x="11" y="73"/>
                  </a:lnTo>
                  <a:lnTo>
                    <a:pt x="11" y="72"/>
                  </a:lnTo>
                  <a:lnTo>
                    <a:pt x="10" y="72"/>
                  </a:lnTo>
                  <a:lnTo>
                    <a:pt x="9" y="72"/>
                  </a:lnTo>
                  <a:lnTo>
                    <a:pt x="10" y="72"/>
                  </a:lnTo>
                  <a:lnTo>
                    <a:pt x="10" y="70"/>
                  </a:lnTo>
                  <a:lnTo>
                    <a:pt x="9" y="70"/>
                  </a:lnTo>
                  <a:lnTo>
                    <a:pt x="7" y="70"/>
                  </a:lnTo>
                  <a:lnTo>
                    <a:pt x="9" y="70"/>
                  </a:lnTo>
                  <a:lnTo>
                    <a:pt x="10" y="69"/>
                  </a:lnTo>
                  <a:lnTo>
                    <a:pt x="7" y="69"/>
                  </a:lnTo>
                  <a:lnTo>
                    <a:pt x="7" y="69"/>
                  </a:lnTo>
                  <a:lnTo>
                    <a:pt x="9" y="68"/>
                  </a:lnTo>
                  <a:lnTo>
                    <a:pt x="10" y="68"/>
                  </a:lnTo>
                  <a:lnTo>
                    <a:pt x="10" y="66"/>
                  </a:lnTo>
                  <a:lnTo>
                    <a:pt x="11" y="68"/>
                  </a:lnTo>
                  <a:lnTo>
                    <a:pt x="11" y="68"/>
                  </a:lnTo>
                  <a:lnTo>
                    <a:pt x="11" y="66"/>
                  </a:lnTo>
                  <a:lnTo>
                    <a:pt x="11" y="66"/>
                  </a:lnTo>
                  <a:lnTo>
                    <a:pt x="9" y="66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7" y="65"/>
                  </a:lnTo>
                  <a:lnTo>
                    <a:pt x="7" y="65"/>
                  </a:lnTo>
                  <a:lnTo>
                    <a:pt x="6" y="65"/>
                  </a:lnTo>
                  <a:lnTo>
                    <a:pt x="9" y="65"/>
                  </a:lnTo>
                  <a:lnTo>
                    <a:pt x="10" y="65"/>
                  </a:lnTo>
                  <a:lnTo>
                    <a:pt x="10" y="64"/>
                  </a:lnTo>
                  <a:lnTo>
                    <a:pt x="10" y="62"/>
                  </a:lnTo>
                  <a:lnTo>
                    <a:pt x="9" y="62"/>
                  </a:lnTo>
                  <a:lnTo>
                    <a:pt x="7" y="62"/>
                  </a:lnTo>
                  <a:lnTo>
                    <a:pt x="6" y="64"/>
                  </a:lnTo>
                  <a:lnTo>
                    <a:pt x="7" y="62"/>
                  </a:lnTo>
                  <a:lnTo>
                    <a:pt x="9" y="62"/>
                  </a:lnTo>
                  <a:lnTo>
                    <a:pt x="7" y="61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7" y="60"/>
                  </a:lnTo>
                  <a:lnTo>
                    <a:pt x="9" y="58"/>
                  </a:lnTo>
                  <a:lnTo>
                    <a:pt x="11" y="58"/>
                  </a:lnTo>
                  <a:lnTo>
                    <a:pt x="11" y="57"/>
                  </a:lnTo>
                  <a:lnTo>
                    <a:pt x="13" y="57"/>
                  </a:lnTo>
                  <a:lnTo>
                    <a:pt x="13" y="57"/>
                  </a:lnTo>
                  <a:lnTo>
                    <a:pt x="14" y="57"/>
                  </a:lnTo>
                  <a:lnTo>
                    <a:pt x="15" y="56"/>
                  </a:lnTo>
                  <a:lnTo>
                    <a:pt x="14" y="56"/>
                  </a:lnTo>
                  <a:lnTo>
                    <a:pt x="14" y="54"/>
                  </a:lnTo>
                  <a:lnTo>
                    <a:pt x="11" y="56"/>
                  </a:lnTo>
                  <a:lnTo>
                    <a:pt x="10" y="56"/>
                  </a:lnTo>
                  <a:lnTo>
                    <a:pt x="7" y="56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6" y="54"/>
                  </a:lnTo>
                  <a:lnTo>
                    <a:pt x="7" y="53"/>
                  </a:lnTo>
                  <a:lnTo>
                    <a:pt x="9" y="53"/>
                  </a:lnTo>
                  <a:lnTo>
                    <a:pt x="9" y="52"/>
                  </a:lnTo>
                  <a:lnTo>
                    <a:pt x="7" y="52"/>
                  </a:lnTo>
                  <a:lnTo>
                    <a:pt x="6" y="52"/>
                  </a:lnTo>
                  <a:lnTo>
                    <a:pt x="5" y="52"/>
                  </a:lnTo>
                  <a:lnTo>
                    <a:pt x="5" y="53"/>
                  </a:lnTo>
                  <a:lnTo>
                    <a:pt x="3" y="53"/>
                  </a:lnTo>
                  <a:lnTo>
                    <a:pt x="3" y="53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3" y="52"/>
                  </a:lnTo>
                  <a:lnTo>
                    <a:pt x="5" y="51"/>
                  </a:lnTo>
                  <a:lnTo>
                    <a:pt x="6" y="51"/>
                  </a:lnTo>
                  <a:lnTo>
                    <a:pt x="7" y="51"/>
                  </a:lnTo>
                  <a:lnTo>
                    <a:pt x="7" y="51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9" y="51"/>
                  </a:lnTo>
                  <a:lnTo>
                    <a:pt x="10" y="51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9" y="48"/>
                  </a:lnTo>
                  <a:lnTo>
                    <a:pt x="7" y="48"/>
                  </a:lnTo>
                  <a:lnTo>
                    <a:pt x="7" y="49"/>
                  </a:lnTo>
                  <a:lnTo>
                    <a:pt x="7" y="49"/>
                  </a:lnTo>
                  <a:lnTo>
                    <a:pt x="7" y="49"/>
                  </a:lnTo>
                  <a:lnTo>
                    <a:pt x="6" y="49"/>
                  </a:lnTo>
                  <a:lnTo>
                    <a:pt x="6" y="49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3" y="49"/>
                  </a:lnTo>
                  <a:lnTo>
                    <a:pt x="2" y="49"/>
                  </a:lnTo>
                  <a:lnTo>
                    <a:pt x="1" y="48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2" y="47"/>
                  </a:lnTo>
                  <a:lnTo>
                    <a:pt x="3" y="47"/>
                  </a:lnTo>
                  <a:lnTo>
                    <a:pt x="5" y="47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3" y="44"/>
                  </a:lnTo>
                  <a:lnTo>
                    <a:pt x="3" y="45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3" y="41"/>
                  </a:lnTo>
                  <a:lnTo>
                    <a:pt x="2" y="43"/>
                  </a:lnTo>
                  <a:lnTo>
                    <a:pt x="2" y="40"/>
                  </a:lnTo>
                  <a:lnTo>
                    <a:pt x="1" y="40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2" y="37"/>
                  </a:lnTo>
                  <a:lnTo>
                    <a:pt x="2" y="39"/>
                  </a:lnTo>
                  <a:lnTo>
                    <a:pt x="2" y="40"/>
                  </a:lnTo>
                  <a:lnTo>
                    <a:pt x="3" y="40"/>
                  </a:lnTo>
                  <a:lnTo>
                    <a:pt x="5" y="41"/>
                  </a:lnTo>
                  <a:lnTo>
                    <a:pt x="6" y="40"/>
                  </a:lnTo>
                  <a:lnTo>
                    <a:pt x="6" y="41"/>
                  </a:lnTo>
                  <a:lnTo>
                    <a:pt x="6" y="41"/>
                  </a:lnTo>
                  <a:lnTo>
                    <a:pt x="6" y="43"/>
                  </a:lnTo>
                  <a:lnTo>
                    <a:pt x="7" y="43"/>
                  </a:lnTo>
                  <a:lnTo>
                    <a:pt x="7" y="41"/>
                  </a:lnTo>
                  <a:lnTo>
                    <a:pt x="9" y="40"/>
                  </a:lnTo>
                  <a:lnTo>
                    <a:pt x="10" y="40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0" y="39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7" y="40"/>
                  </a:lnTo>
                  <a:lnTo>
                    <a:pt x="6" y="39"/>
                  </a:lnTo>
                  <a:lnTo>
                    <a:pt x="6" y="37"/>
                  </a:lnTo>
                  <a:lnTo>
                    <a:pt x="3" y="36"/>
                  </a:lnTo>
                  <a:lnTo>
                    <a:pt x="5" y="36"/>
                  </a:lnTo>
                  <a:lnTo>
                    <a:pt x="6" y="35"/>
                  </a:lnTo>
                  <a:lnTo>
                    <a:pt x="6" y="36"/>
                  </a:lnTo>
                  <a:lnTo>
                    <a:pt x="6" y="32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28"/>
                  </a:lnTo>
                  <a:lnTo>
                    <a:pt x="2" y="28"/>
                  </a:lnTo>
                  <a:lnTo>
                    <a:pt x="6" y="28"/>
                  </a:lnTo>
                  <a:lnTo>
                    <a:pt x="5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5" y="24"/>
                  </a:lnTo>
                  <a:lnTo>
                    <a:pt x="3" y="22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2" y="18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1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5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7"/>
                  </a:lnTo>
                  <a:lnTo>
                    <a:pt x="5" y="6"/>
                  </a:lnTo>
                  <a:lnTo>
                    <a:pt x="5" y="6"/>
                  </a:lnTo>
                  <a:lnTo>
                    <a:pt x="3" y="7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5" y="1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rgbClr val="FFD8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0" name="Freeform 256"/>
            <p:cNvSpPr>
              <a:spLocks noEditPoints="1"/>
            </p:cNvSpPr>
            <p:nvPr/>
          </p:nvSpPr>
          <p:spPr bwMode="auto">
            <a:xfrm>
              <a:off x="8661400" y="4198938"/>
              <a:ext cx="603250" cy="419100"/>
            </a:xfrm>
            <a:custGeom>
              <a:avLst/>
              <a:gdLst>
                <a:gd name="T0" fmla="*/ 380 w 380"/>
                <a:gd name="T1" fmla="*/ 9 h 264"/>
                <a:gd name="T2" fmla="*/ 355 w 380"/>
                <a:gd name="T3" fmla="*/ 38 h 264"/>
                <a:gd name="T4" fmla="*/ 330 w 380"/>
                <a:gd name="T5" fmla="*/ 55 h 264"/>
                <a:gd name="T6" fmla="*/ 303 w 380"/>
                <a:gd name="T7" fmla="*/ 58 h 264"/>
                <a:gd name="T8" fmla="*/ 287 w 380"/>
                <a:gd name="T9" fmla="*/ 62 h 264"/>
                <a:gd name="T10" fmla="*/ 270 w 380"/>
                <a:gd name="T11" fmla="*/ 65 h 264"/>
                <a:gd name="T12" fmla="*/ 256 w 380"/>
                <a:gd name="T13" fmla="*/ 70 h 264"/>
                <a:gd name="T14" fmla="*/ 235 w 380"/>
                <a:gd name="T15" fmla="*/ 73 h 264"/>
                <a:gd name="T16" fmla="*/ 226 w 380"/>
                <a:gd name="T17" fmla="*/ 70 h 264"/>
                <a:gd name="T18" fmla="*/ 209 w 380"/>
                <a:gd name="T19" fmla="*/ 73 h 264"/>
                <a:gd name="T20" fmla="*/ 192 w 380"/>
                <a:gd name="T21" fmla="*/ 73 h 264"/>
                <a:gd name="T22" fmla="*/ 182 w 380"/>
                <a:gd name="T23" fmla="*/ 70 h 264"/>
                <a:gd name="T24" fmla="*/ 176 w 380"/>
                <a:gd name="T25" fmla="*/ 73 h 264"/>
                <a:gd name="T26" fmla="*/ 159 w 380"/>
                <a:gd name="T27" fmla="*/ 73 h 264"/>
                <a:gd name="T28" fmla="*/ 141 w 380"/>
                <a:gd name="T29" fmla="*/ 72 h 264"/>
                <a:gd name="T30" fmla="*/ 118 w 380"/>
                <a:gd name="T31" fmla="*/ 68 h 264"/>
                <a:gd name="T32" fmla="*/ 112 w 380"/>
                <a:gd name="T33" fmla="*/ 68 h 264"/>
                <a:gd name="T34" fmla="*/ 105 w 380"/>
                <a:gd name="T35" fmla="*/ 68 h 264"/>
                <a:gd name="T36" fmla="*/ 97 w 380"/>
                <a:gd name="T37" fmla="*/ 68 h 264"/>
                <a:gd name="T38" fmla="*/ 89 w 380"/>
                <a:gd name="T39" fmla="*/ 66 h 264"/>
                <a:gd name="T40" fmla="*/ 82 w 380"/>
                <a:gd name="T41" fmla="*/ 64 h 264"/>
                <a:gd name="T42" fmla="*/ 78 w 380"/>
                <a:gd name="T43" fmla="*/ 64 h 264"/>
                <a:gd name="T44" fmla="*/ 67 w 380"/>
                <a:gd name="T45" fmla="*/ 60 h 264"/>
                <a:gd name="T46" fmla="*/ 63 w 380"/>
                <a:gd name="T47" fmla="*/ 53 h 264"/>
                <a:gd name="T48" fmla="*/ 50 w 380"/>
                <a:gd name="T49" fmla="*/ 68 h 264"/>
                <a:gd name="T50" fmla="*/ 42 w 380"/>
                <a:gd name="T51" fmla="*/ 92 h 264"/>
                <a:gd name="T52" fmla="*/ 33 w 380"/>
                <a:gd name="T53" fmla="*/ 124 h 264"/>
                <a:gd name="T54" fmla="*/ 24 w 380"/>
                <a:gd name="T55" fmla="*/ 146 h 264"/>
                <a:gd name="T56" fmla="*/ 16 w 380"/>
                <a:gd name="T57" fmla="*/ 209 h 264"/>
                <a:gd name="T58" fmla="*/ 6 w 380"/>
                <a:gd name="T59" fmla="*/ 260 h 264"/>
                <a:gd name="T60" fmla="*/ 4 w 380"/>
                <a:gd name="T61" fmla="*/ 230 h 264"/>
                <a:gd name="T62" fmla="*/ 0 w 380"/>
                <a:gd name="T63" fmla="*/ 210 h 264"/>
                <a:gd name="T64" fmla="*/ 6 w 380"/>
                <a:gd name="T65" fmla="*/ 188 h 264"/>
                <a:gd name="T66" fmla="*/ 6 w 380"/>
                <a:gd name="T67" fmla="*/ 174 h 264"/>
                <a:gd name="T68" fmla="*/ 6 w 380"/>
                <a:gd name="T69" fmla="*/ 162 h 264"/>
                <a:gd name="T70" fmla="*/ 7 w 380"/>
                <a:gd name="T71" fmla="*/ 149 h 264"/>
                <a:gd name="T72" fmla="*/ 11 w 380"/>
                <a:gd name="T73" fmla="*/ 140 h 264"/>
                <a:gd name="T74" fmla="*/ 10 w 380"/>
                <a:gd name="T75" fmla="*/ 128 h 264"/>
                <a:gd name="T76" fmla="*/ 12 w 380"/>
                <a:gd name="T77" fmla="*/ 119 h 264"/>
                <a:gd name="T78" fmla="*/ 15 w 380"/>
                <a:gd name="T79" fmla="*/ 110 h 264"/>
                <a:gd name="T80" fmla="*/ 19 w 380"/>
                <a:gd name="T81" fmla="*/ 100 h 264"/>
                <a:gd name="T82" fmla="*/ 19 w 380"/>
                <a:gd name="T83" fmla="*/ 92 h 264"/>
                <a:gd name="T84" fmla="*/ 23 w 380"/>
                <a:gd name="T85" fmla="*/ 79 h 264"/>
                <a:gd name="T86" fmla="*/ 29 w 380"/>
                <a:gd name="T87" fmla="*/ 61 h 264"/>
                <a:gd name="T88" fmla="*/ 40 w 380"/>
                <a:gd name="T89" fmla="*/ 62 h 264"/>
                <a:gd name="T90" fmla="*/ 29 w 380"/>
                <a:gd name="T91" fmla="*/ 51 h 264"/>
                <a:gd name="T92" fmla="*/ 32 w 380"/>
                <a:gd name="T93" fmla="*/ 47 h 264"/>
                <a:gd name="T94" fmla="*/ 37 w 380"/>
                <a:gd name="T95" fmla="*/ 41 h 264"/>
                <a:gd name="T96" fmla="*/ 37 w 380"/>
                <a:gd name="T97" fmla="*/ 34 h 264"/>
                <a:gd name="T98" fmla="*/ 42 w 380"/>
                <a:gd name="T99" fmla="*/ 32 h 264"/>
                <a:gd name="T100" fmla="*/ 45 w 380"/>
                <a:gd name="T101" fmla="*/ 30 h 264"/>
                <a:gd name="T102" fmla="*/ 48 w 380"/>
                <a:gd name="T103" fmla="*/ 28 h 264"/>
                <a:gd name="T104" fmla="*/ 57 w 380"/>
                <a:gd name="T105" fmla="*/ 14 h 264"/>
                <a:gd name="T106" fmla="*/ 63 w 380"/>
                <a:gd name="T107" fmla="*/ 10 h 264"/>
                <a:gd name="T108" fmla="*/ 63 w 380"/>
                <a:gd name="T109" fmla="*/ 19 h 264"/>
                <a:gd name="T110" fmla="*/ 80 w 380"/>
                <a:gd name="T111" fmla="*/ 43 h 264"/>
                <a:gd name="T112" fmla="*/ 114 w 380"/>
                <a:gd name="T113" fmla="*/ 47 h 264"/>
                <a:gd name="T114" fmla="*/ 152 w 380"/>
                <a:gd name="T115" fmla="*/ 49 h 264"/>
                <a:gd name="T116" fmla="*/ 202 w 380"/>
                <a:gd name="T117" fmla="*/ 52 h 264"/>
                <a:gd name="T118" fmla="*/ 235 w 380"/>
                <a:gd name="T119" fmla="*/ 57 h 264"/>
                <a:gd name="T120" fmla="*/ 319 w 380"/>
                <a:gd name="T121" fmla="*/ 41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0" h="264">
                  <a:moveTo>
                    <a:pt x="7" y="159"/>
                  </a:moveTo>
                  <a:lnTo>
                    <a:pt x="8" y="159"/>
                  </a:lnTo>
                  <a:lnTo>
                    <a:pt x="8" y="159"/>
                  </a:lnTo>
                  <a:lnTo>
                    <a:pt x="7" y="159"/>
                  </a:lnTo>
                  <a:close/>
                  <a:moveTo>
                    <a:pt x="7" y="158"/>
                  </a:moveTo>
                  <a:lnTo>
                    <a:pt x="7" y="158"/>
                  </a:lnTo>
                  <a:lnTo>
                    <a:pt x="7" y="159"/>
                  </a:lnTo>
                  <a:lnTo>
                    <a:pt x="7" y="159"/>
                  </a:lnTo>
                  <a:lnTo>
                    <a:pt x="7" y="158"/>
                  </a:lnTo>
                  <a:close/>
                  <a:moveTo>
                    <a:pt x="258" y="69"/>
                  </a:moveTo>
                  <a:lnTo>
                    <a:pt x="258" y="69"/>
                  </a:lnTo>
                  <a:lnTo>
                    <a:pt x="258" y="69"/>
                  </a:lnTo>
                  <a:lnTo>
                    <a:pt x="258" y="69"/>
                  </a:lnTo>
                  <a:close/>
                  <a:moveTo>
                    <a:pt x="258" y="68"/>
                  </a:moveTo>
                  <a:lnTo>
                    <a:pt x="258" y="68"/>
                  </a:lnTo>
                  <a:lnTo>
                    <a:pt x="258" y="69"/>
                  </a:lnTo>
                  <a:lnTo>
                    <a:pt x="258" y="69"/>
                  </a:lnTo>
                  <a:lnTo>
                    <a:pt x="258" y="68"/>
                  </a:lnTo>
                  <a:close/>
                  <a:moveTo>
                    <a:pt x="40" y="40"/>
                  </a:moveTo>
                  <a:lnTo>
                    <a:pt x="41" y="40"/>
                  </a:lnTo>
                  <a:lnTo>
                    <a:pt x="41" y="40"/>
                  </a:lnTo>
                  <a:lnTo>
                    <a:pt x="40" y="40"/>
                  </a:lnTo>
                  <a:close/>
                  <a:moveTo>
                    <a:pt x="372" y="0"/>
                  </a:moveTo>
                  <a:lnTo>
                    <a:pt x="374" y="0"/>
                  </a:lnTo>
                  <a:lnTo>
                    <a:pt x="375" y="1"/>
                  </a:lnTo>
                  <a:lnTo>
                    <a:pt x="376" y="2"/>
                  </a:lnTo>
                  <a:lnTo>
                    <a:pt x="377" y="3"/>
                  </a:lnTo>
                  <a:lnTo>
                    <a:pt x="379" y="5"/>
                  </a:lnTo>
                  <a:lnTo>
                    <a:pt x="380" y="9"/>
                  </a:lnTo>
                  <a:lnTo>
                    <a:pt x="380" y="10"/>
                  </a:lnTo>
                  <a:lnTo>
                    <a:pt x="379" y="13"/>
                  </a:lnTo>
                  <a:lnTo>
                    <a:pt x="377" y="15"/>
                  </a:lnTo>
                  <a:lnTo>
                    <a:pt x="376" y="18"/>
                  </a:lnTo>
                  <a:lnTo>
                    <a:pt x="376" y="20"/>
                  </a:lnTo>
                  <a:lnTo>
                    <a:pt x="376" y="20"/>
                  </a:lnTo>
                  <a:lnTo>
                    <a:pt x="375" y="19"/>
                  </a:lnTo>
                  <a:lnTo>
                    <a:pt x="374" y="19"/>
                  </a:lnTo>
                  <a:lnTo>
                    <a:pt x="374" y="20"/>
                  </a:lnTo>
                  <a:lnTo>
                    <a:pt x="374" y="23"/>
                  </a:lnTo>
                  <a:lnTo>
                    <a:pt x="371" y="27"/>
                  </a:lnTo>
                  <a:lnTo>
                    <a:pt x="368" y="28"/>
                  </a:lnTo>
                  <a:lnTo>
                    <a:pt x="364" y="31"/>
                  </a:lnTo>
                  <a:lnTo>
                    <a:pt x="360" y="31"/>
                  </a:lnTo>
                  <a:lnTo>
                    <a:pt x="360" y="31"/>
                  </a:lnTo>
                  <a:lnTo>
                    <a:pt x="359" y="31"/>
                  </a:lnTo>
                  <a:lnTo>
                    <a:pt x="359" y="32"/>
                  </a:lnTo>
                  <a:lnTo>
                    <a:pt x="359" y="34"/>
                  </a:lnTo>
                  <a:lnTo>
                    <a:pt x="359" y="34"/>
                  </a:lnTo>
                  <a:lnTo>
                    <a:pt x="358" y="34"/>
                  </a:lnTo>
                  <a:lnTo>
                    <a:pt x="358" y="32"/>
                  </a:lnTo>
                  <a:lnTo>
                    <a:pt x="358" y="34"/>
                  </a:lnTo>
                  <a:lnTo>
                    <a:pt x="358" y="35"/>
                  </a:lnTo>
                  <a:lnTo>
                    <a:pt x="357" y="35"/>
                  </a:lnTo>
                  <a:lnTo>
                    <a:pt x="357" y="36"/>
                  </a:lnTo>
                  <a:lnTo>
                    <a:pt x="357" y="35"/>
                  </a:lnTo>
                  <a:lnTo>
                    <a:pt x="355" y="34"/>
                  </a:lnTo>
                  <a:lnTo>
                    <a:pt x="355" y="36"/>
                  </a:lnTo>
                  <a:lnTo>
                    <a:pt x="355" y="38"/>
                  </a:lnTo>
                  <a:lnTo>
                    <a:pt x="355" y="39"/>
                  </a:lnTo>
                  <a:lnTo>
                    <a:pt x="354" y="39"/>
                  </a:lnTo>
                  <a:lnTo>
                    <a:pt x="353" y="40"/>
                  </a:lnTo>
                  <a:lnTo>
                    <a:pt x="351" y="40"/>
                  </a:lnTo>
                  <a:lnTo>
                    <a:pt x="350" y="41"/>
                  </a:lnTo>
                  <a:lnTo>
                    <a:pt x="350" y="40"/>
                  </a:lnTo>
                  <a:lnTo>
                    <a:pt x="350" y="40"/>
                  </a:lnTo>
                  <a:lnTo>
                    <a:pt x="349" y="43"/>
                  </a:lnTo>
                  <a:lnTo>
                    <a:pt x="345" y="45"/>
                  </a:lnTo>
                  <a:lnTo>
                    <a:pt x="342" y="47"/>
                  </a:lnTo>
                  <a:lnTo>
                    <a:pt x="340" y="49"/>
                  </a:lnTo>
                  <a:lnTo>
                    <a:pt x="340" y="48"/>
                  </a:lnTo>
                  <a:lnTo>
                    <a:pt x="338" y="47"/>
                  </a:lnTo>
                  <a:lnTo>
                    <a:pt x="338" y="48"/>
                  </a:lnTo>
                  <a:lnTo>
                    <a:pt x="338" y="49"/>
                  </a:lnTo>
                  <a:lnTo>
                    <a:pt x="337" y="51"/>
                  </a:lnTo>
                  <a:lnTo>
                    <a:pt x="337" y="51"/>
                  </a:lnTo>
                  <a:lnTo>
                    <a:pt x="336" y="51"/>
                  </a:lnTo>
                  <a:lnTo>
                    <a:pt x="336" y="52"/>
                  </a:lnTo>
                  <a:lnTo>
                    <a:pt x="334" y="52"/>
                  </a:lnTo>
                  <a:lnTo>
                    <a:pt x="334" y="52"/>
                  </a:lnTo>
                  <a:lnTo>
                    <a:pt x="334" y="52"/>
                  </a:lnTo>
                  <a:lnTo>
                    <a:pt x="333" y="53"/>
                  </a:lnTo>
                  <a:lnTo>
                    <a:pt x="333" y="53"/>
                  </a:lnTo>
                  <a:lnTo>
                    <a:pt x="333" y="53"/>
                  </a:lnTo>
                  <a:lnTo>
                    <a:pt x="332" y="53"/>
                  </a:lnTo>
                  <a:lnTo>
                    <a:pt x="332" y="55"/>
                  </a:lnTo>
                  <a:lnTo>
                    <a:pt x="330" y="53"/>
                  </a:lnTo>
                  <a:lnTo>
                    <a:pt x="330" y="55"/>
                  </a:lnTo>
                  <a:lnTo>
                    <a:pt x="330" y="55"/>
                  </a:lnTo>
                  <a:lnTo>
                    <a:pt x="329" y="53"/>
                  </a:lnTo>
                  <a:lnTo>
                    <a:pt x="329" y="53"/>
                  </a:lnTo>
                  <a:lnTo>
                    <a:pt x="329" y="53"/>
                  </a:lnTo>
                  <a:lnTo>
                    <a:pt x="329" y="55"/>
                  </a:lnTo>
                  <a:lnTo>
                    <a:pt x="328" y="55"/>
                  </a:lnTo>
                  <a:lnTo>
                    <a:pt x="328" y="55"/>
                  </a:lnTo>
                  <a:lnTo>
                    <a:pt x="326" y="55"/>
                  </a:lnTo>
                  <a:lnTo>
                    <a:pt x="326" y="55"/>
                  </a:lnTo>
                  <a:lnTo>
                    <a:pt x="325" y="55"/>
                  </a:lnTo>
                  <a:lnTo>
                    <a:pt x="325" y="55"/>
                  </a:lnTo>
                  <a:lnTo>
                    <a:pt x="324" y="56"/>
                  </a:lnTo>
                  <a:lnTo>
                    <a:pt x="324" y="56"/>
                  </a:lnTo>
                  <a:lnTo>
                    <a:pt x="324" y="56"/>
                  </a:lnTo>
                  <a:lnTo>
                    <a:pt x="324" y="55"/>
                  </a:lnTo>
                  <a:lnTo>
                    <a:pt x="325" y="55"/>
                  </a:lnTo>
                  <a:lnTo>
                    <a:pt x="325" y="55"/>
                  </a:lnTo>
                  <a:lnTo>
                    <a:pt x="324" y="53"/>
                  </a:lnTo>
                  <a:lnTo>
                    <a:pt x="320" y="56"/>
                  </a:lnTo>
                  <a:lnTo>
                    <a:pt x="316" y="57"/>
                  </a:lnTo>
                  <a:lnTo>
                    <a:pt x="312" y="58"/>
                  </a:lnTo>
                  <a:lnTo>
                    <a:pt x="307" y="60"/>
                  </a:lnTo>
                  <a:lnTo>
                    <a:pt x="307" y="58"/>
                  </a:lnTo>
                  <a:lnTo>
                    <a:pt x="305" y="57"/>
                  </a:lnTo>
                  <a:lnTo>
                    <a:pt x="305" y="58"/>
                  </a:lnTo>
                  <a:lnTo>
                    <a:pt x="304" y="58"/>
                  </a:lnTo>
                  <a:lnTo>
                    <a:pt x="303" y="60"/>
                  </a:lnTo>
                  <a:lnTo>
                    <a:pt x="303" y="60"/>
                  </a:lnTo>
                  <a:lnTo>
                    <a:pt x="303" y="58"/>
                  </a:lnTo>
                  <a:lnTo>
                    <a:pt x="303" y="58"/>
                  </a:lnTo>
                  <a:lnTo>
                    <a:pt x="302" y="58"/>
                  </a:lnTo>
                  <a:lnTo>
                    <a:pt x="302" y="60"/>
                  </a:lnTo>
                  <a:lnTo>
                    <a:pt x="302" y="60"/>
                  </a:lnTo>
                  <a:lnTo>
                    <a:pt x="300" y="61"/>
                  </a:lnTo>
                  <a:lnTo>
                    <a:pt x="300" y="58"/>
                  </a:lnTo>
                  <a:lnTo>
                    <a:pt x="299" y="60"/>
                  </a:lnTo>
                  <a:lnTo>
                    <a:pt x="299" y="60"/>
                  </a:lnTo>
                  <a:lnTo>
                    <a:pt x="298" y="61"/>
                  </a:lnTo>
                  <a:lnTo>
                    <a:pt x="298" y="60"/>
                  </a:lnTo>
                  <a:lnTo>
                    <a:pt x="298" y="60"/>
                  </a:lnTo>
                  <a:lnTo>
                    <a:pt x="296" y="61"/>
                  </a:lnTo>
                  <a:lnTo>
                    <a:pt x="296" y="61"/>
                  </a:lnTo>
                  <a:lnTo>
                    <a:pt x="295" y="60"/>
                  </a:lnTo>
                  <a:lnTo>
                    <a:pt x="294" y="61"/>
                  </a:lnTo>
                  <a:lnTo>
                    <a:pt x="294" y="60"/>
                  </a:lnTo>
                  <a:lnTo>
                    <a:pt x="294" y="60"/>
                  </a:lnTo>
                  <a:lnTo>
                    <a:pt x="294" y="60"/>
                  </a:lnTo>
                  <a:lnTo>
                    <a:pt x="294" y="61"/>
                  </a:lnTo>
                  <a:lnTo>
                    <a:pt x="294" y="61"/>
                  </a:lnTo>
                  <a:lnTo>
                    <a:pt x="292" y="62"/>
                  </a:lnTo>
                  <a:lnTo>
                    <a:pt x="292" y="61"/>
                  </a:lnTo>
                  <a:lnTo>
                    <a:pt x="292" y="60"/>
                  </a:lnTo>
                  <a:lnTo>
                    <a:pt x="291" y="62"/>
                  </a:lnTo>
                  <a:lnTo>
                    <a:pt x="290" y="62"/>
                  </a:lnTo>
                  <a:lnTo>
                    <a:pt x="288" y="62"/>
                  </a:lnTo>
                  <a:lnTo>
                    <a:pt x="287" y="64"/>
                  </a:lnTo>
                  <a:lnTo>
                    <a:pt x="287" y="64"/>
                  </a:lnTo>
                  <a:lnTo>
                    <a:pt x="287" y="62"/>
                  </a:lnTo>
                  <a:lnTo>
                    <a:pt x="286" y="64"/>
                  </a:lnTo>
                  <a:lnTo>
                    <a:pt x="285" y="64"/>
                  </a:lnTo>
                  <a:lnTo>
                    <a:pt x="283" y="64"/>
                  </a:lnTo>
                  <a:lnTo>
                    <a:pt x="282" y="64"/>
                  </a:lnTo>
                  <a:lnTo>
                    <a:pt x="282" y="62"/>
                  </a:lnTo>
                  <a:lnTo>
                    <a:pt x="282" y="61"/>
                  </a:lnTo>
                  <a:lnTo>
                    <a:pt x="281" y="61"/>
                  </a:lnTo>
                  <a:lnTo>
                    <a:pt x="281" y="62"/>
                  </a:lnTo>
                  <a:lnTo>
                    <a:pt x="281" y="64"/>
                  </a:lnTo>
                  <a:lnTo>
                    <a:pt x="279" y="64"/>
                  </a:lnTo>
                  <a:lnTo>
                    <a:pt x="279" y="65"/>
                  </a:lnTo>
                  <a:lnTo>
                    <a:pt x="279" y="66"/>
                  </a:lnTo>
                  <a:lnTo>
                    <a:pt x="278" y="66"/>
                  </a:lnTo>
                  <a:lnTo>
                    <a:pt x="277" y="65"/>
                  </a:lnTo>
                  <a:lnTo>
                    <a:pt x="275" y="66"/>
                  </a:lnTo>
                  <a:lnTo>
                    <a:pt x="275" y="65"/>
                  </a:lnTo>
                  <a:lnTo>
                    <a:pt x="274" y="64"/>
                  </a:lnTo>
                  <a:lnTo>
                    <a:pt x="274" y="64"/>
                  </a:lnTo>
                  <a:lnTo>
                    <a:pt x="275" y="62"/>
                  </a:lnTo>
                  <a:lnTo>
                    <a:pt x="274" y="61"/>
                  </a:lnTo>
                  <a:lnTo>
                    <a:pt x="274" y="61"/>
                  </a:lnTo>
                  <a:lnTo>
                    <a:pt x="274" y="61"/>
                  </a:lnTo>
                  <a:lnTo>
                    <a:pt x="274" y="60"/>
                  </a:lnTo>
                  <a:lnTo>
                    <a:pt x="274" y="60"/>
                  </a:lnTo>
                  <a:lnTo>
                    <a:pt x="274" y="60"/>
                  </a:lnTo>
                  <a:lnTo>
                    <a:pt x="273" y="61"/>
                  </a:lnTo>
                  <a:lnTo>
                    <a:pt x="271" y="61"/>
                  </a:lnTo>
                  <a:lnTo>
                    <a:pt x="270" y="62"/>
                  </a:lnTo>
                  <a:lnTo>
                    <a:pt x="270" y="65"/>
                  </a:lnTo>
                  <a:lnTo>
                    <a:pt x="269" y="66"/>
                  </a:lnTo>
                  <a:lnTo>
                    <a:pt x="269" y="65"/>
                  </a:lnTo>
                  <a:lnTo>
                    <a:pt x="268" y="64"/>
                  </a:lnTo>
                  <a:lnTo>
                    <a:pt x="268" y="64"/>
                  </a:lnTo>
                  <a:lnTo>
                    <a:pt x="266" y="69"/>
                  </a:lnTo>
                  <a:lnTo>
                    <a:pt x="266" y="68"/>
                  </a:lnTo>
                  <a:lnTo>
                    <a:pt x="265" y="68"/>
                  </a:lnTo>
                  <a:lnTo>
                    <a:pt x="265" y="68"/>
                  </a:lnTo>
                  <a:lnTo>
                    <a:pt x="265" y="68"/>
                  </a:lnTo>
                  <a:lnTo>
                    <a:pt x="265" y="68"/>
                  </a:lnTo>
                  <a:lnTo>
                    <a:pt x="265" y="69"/>
                  </a:lnTo>
                  <a:lnTo>
                    <a:pt x="264" y="69"/>
                  </a:lnTo>
                  <a:lnTo>
                    <a:pt x="264" y="69"/>
                  </a:lnTo>
                  <a:lnTo>
                    <a:pt x="262" y="69"/>
                  </a:lnTo>
                  <a:lnTo>
                    <a:pt x="261" y="68"/>
                  </a:lnTo>
                  <a:lnTo>
                    <a:pt x="261" y="66"/>
                  </a:lnTo>
                  <a:lnTo>
                    <a:pt x="262" y="66"/>
                  </a:lnTo>
                  <a:lnTo>
                    <a:pt x="261" y="65"/>
                  </a:lnTo>
                  <a:lnTo>
                    <a:pt x="261" y="66"/>
                  </a:lnTo>
                  <a:lnTo>
                    <a:pt x="260" y="66"/>
                  </a:lnTo>
                  <a:lnTo>
                    <a:pt x="260" y="66"/>
                  </a:lnTo>
                  <a:lnTo>
                    <a:pt x="260" y="66"/>
                  </a:lnTo>
                  <a:lnTo>
                    <a:pt x="258" y="66"/>
                  </a:lnTo>
                  <a:lnTo>
                    <a:pt x="258" y="68"/>
                  </a:lnTo>
                  <a:lnTo>
                    <a:pt x="258" y="69"/>
                  </a:lnTo>
                  <a:lnTo>
                    <a:pt x="258" y="69"/>
                  </a:lnTo>
                  <a:lnTo>
                    <a:pt x="258" y="69"/>
                  </a:lnTo>
                  <a:lnTo>
                    <a:pt x="257" y="70"/>
                  </a:lnTo>
                  <a:lnTo>
                    <a:pt x="256" y="70"/>
                  </a:lnTo>
                  <a:lnTo>
                    <a:pt x="256" y="70"/>
                  </a:lnTo>
                  <a:lnTo>
                    <a:pt x="256" y="69"/>
                  </a:lnTo>
                  <a:lnTo>
                    <a:pt x="254" y="72"/>
                  </a:lnTo>
                  <a:lnTo>
                    <a:pt x="252" y="73"/>
                  </a:lnTo>
                  <a:lnTo>
                    <a:pt x="252" y="72"/>
                  </a:lnTo>
                  <a:lnTo>
                    <a:pt x="252" y="70"/>
                  </a:lnTo>
                  <a:lnTo>
                    <a:pt x="251" y="70"/>
                  </a:lnTo>
                  <a:lnTo>
                    <a:pt x="249" y="72"/>
                  </a:lnTo>
                  <a:lnTo>
                    <a:pt x="248" y="72"/>
                  </a:lnTo>
                  <a:lnTo>
                    <a:pt x="247" y="72"/>
                  </a:lnTo>
                  <a:lnTo>
                    <a:pt x="247" y="72"/>
                  </a:lnTo>
                  <a:lnTo>
                    <a:pt x="247" y="73"/>
                  </a:lnTo>
                  <a:lnTo>
                    <a:pt x="245" y="72"/>
                  </a:lnTo>
                  <a:lnTo>
                    <a:pt x="245" y="72"/>
                  </a:lnTo>
                  <a:lnTo>
                    <a:pt x="245" y="72"/>
                  </a:lnTo>
                  <a:lnTo>
                    <a:pt x="244" y="72"/>
                  </a:lnTo>
                  <a:lnTo>
                    <a:pt x="244" y="72"/>
                  </a:lnTo>
                  <a:lnTo>
                    <a:pt x="243" y="72"/>
                  </a:lnTo>
                  <a:lnTo>
                    <a:pt x="243" y="73"/>
                  </a:lnTo>
                  <a:lnTo>
                    <a:pt x="243" y="72"/>
                  </a:lnTo>
                  <a:lnTo>
                    <a:pt x="241" y="73"/>
                  </a:lnTo>
                  <a:lnTo>
                    <a:pt x="240" y="73"/>
                  </a:lnTo>
                  <a:lnTo>
                    <a:pt x="239" y="73"/>
                  </a:lnTo>
                  <a:lnTo>
                    <a:pt x="236" y="73"/>
                  </a:lnTo>
                  <a:lnTo>
                    <a:pt x="236" y="74"/>
                  </a:lnTo>
                  <a:lnTo>
                    <a:pt x="235" y="74"/>
                  </a:lnTo>
                  <a:lnTo>
                    <a:pt x="235" y="75"/>
                  </a:lnTo>
                  <a:lnTo>
                    <a:pt x="235" y="74"/>
                  </a:lnTo>
                  <a:lnTo>
                    <a:pt x="235" y="73"/>
                  </a:lnTo>
                  <a:lnTo>
                    <a:pt x="233" y="73"/>
                  </a:lnTo>
                  <a:lnTo>
                    <a:pt x="233" y="73"/>
                  </a:lnTo>
                  <a:lnTo>
                    <a:pt x="233" y="73"/>
                  </a:lnTo>
                  <a:lnTo>
                    <a:pt x="233" y="73"/>
                  </a:lnTo>
                  <a:lnTo>
                    <a:pt x="233" y="73"/>
                  </a:lnTo>
                  <a:lnTo>
                    <a:pt x="233" y="73"/>
                  </a:lnTo>
                  <a:lnTo>
                    <a:pt x="232" y="73"/>
                  </a:lnTo>
                  <a:lnTo>
                    <a:pt x="233" y="73"/>
                  </a:lnTo>
                  <a:lnTo>
                    <a:pt x="232" y="73"/>
                  </a:lnTo>
                  <a:lnTo>
                    <a:pt x="232" y="74"/>
                  </a:lnTo>
                  <a:lnTo>
                    <a:pt x="231" y="73"/>
                  </a:lnTo>
                  <a:lnTo>
                    <a:pt x="231" y="73"/>
                  </a:lnTo>
                  <a:lnTo>
                    <a:pt x="231" y="72"/>
                  </a:lnTo>
                  <a:lnTo>
                    <a:pt x="231" y="72"/>
                  </a:lnTo>
                  <a:lnTo>
                    <a:pt x="231" y="70"/>
                  </a:lnTo>
                  <a:lnTo>
                    <a:pt x="230" y="72"/>
                  </a:lnTo>
                  <a:lnTo>
                    <a:pt x="230" y="72"/>
                  </a:lnTo>
                  <a:lnTo>
                    <a:pt x="230" y="72"/>
                  </a:lnTo>
                  <a:lnTo>
                    <a:pt x="228" y="73"/>
                  </a:lnTo>
                  <a:lnTo>
                    <a:pt x="228" y="73"/>
                  </a:lnTo>
                  <a:lnTo>
                    <a:pt x="228" y="74"/>
                  </a:lnTo>
                  <a:lnTo>
                    <a:pt x="228" y="74"/>
                  </a:lnTo>
                  <a:lnTo>
                    <a:pt x="228" y="74"/>
                  </a:lnTo>
                  <a:lnTo>
                    <a:pt x="227" y="74"/>
                  </a:lnTo>
                  <a:lnTo>
                    <a:pt x="227" y="74"/>
                  </a:lnTo>
                  <a:lnTo>
                    <a:pt x="227" y="74"/>
                  </a:lnTo>
                  <a:lnTo>
                    <a:pt x="226" y="74"/>
                  </a:lnTo>
                  <a:lnTo>
                    <a:pt x="226" y="73"/>
                  </a:lnTo>
                  <a:lnTo>
                    <a:pt x="226" y="70"/>
                  </a:lnTo>
                  <a:lnTo>
                    <a:pt x="226" y="72"/>
                  </a:lnTo>
                  <a:lnTo>
                    <a:pt x="224" y="73"/>
                  </a:lnTo>
                  <a:lnTo>
                    <a:pt x="224" y="74"/>
                  </a:lnTo>
                  <a:lnTo>
                    <a:pt x="224" y="73"/>
                  </a:lnTo>
                  <a:lnTo>
                    <a:pt x="224" y="74"/>
                  </a:lnTo>
                  <a:lnTo>
                    <a:pt x="223" y="74"/>
                  </a:lnTo>
                  <a:lnTo>
                    <a:pt x="223" y="74"/>
                  </a:lnTo>
                  <a:lnTo>
                    <a:pt x="223" y="74"/>
                  </a:lnTo>
                  <a:lnTo>
                    <a:pt x="222" y="75"/>
                  </a:lnTo>
                  <a:lnTo>
                    <a:pt x="220" y="74"/>
                  </a:lnTo>
                  <a:lnTo>
                    <a:pt x="219" y="74"/>
                  </a:lnTo>
                  <a:lnTo>
                    <a:pt x="219" y="74"/>
                  </a:lnTo>
                  <a:lnTo>
                    <a:pt x="218" y="73"/>
                  </a:lnTo>
                  <a:lnTo>
                    <a:pt x="216" y="74"/>
                  </a:lnTo>
                  <a:lnTo>
                    <a:pt x="216" y="74"/>
                  </a:lnTo>
                  <a:lnTo>
                    <a:pt x="215" y="74"/>
                  </a:lnTo>
                  <a:lnTo>
                    <a:pt x="215" y="74"/>
                  </a:lnTo>
                  <a:lnTo>
                    <a:pt x="215" y="73"/>
                  </a:lnTo>
                  <a:lnTo>
                    <a:pt x="215" y="73"/>
                  </a:lnTo>
                  <a:lnTo>
                    <a:pt x="214" y="73"/>
                  </a:lnTo>
                  <a:lnTo>
                    <a:pt x="214" y="74"/>
                  </a:lnTo>
                  <a:lnTo>
                    <a:pt x="214" y="73"/>
                  </a:lnTo>
                  <a:lnTo>
                    <a:pt x="213" y="72"/>
                  </a:lnTo>
                  <a:lnTo>
                    <a:pt x="211" y="70"/>
                  </a:lnTo>
                  <a:lnTo>
                    <a:pt x="211" y="72"/>
                  </a:lnTo>
                  <a:lnTo>
                    <a:pt x="211" y="73"/>
                  </a:lnTo>
                  <a:lnTo>
                    <a:pt x="211" y="74"/>
                  </a:lnTo>
                  <a:lnTo>
                    <a:pt x="210" y="73"/>
                  </a:lnTo>
                  <a:lnTo>
                    <a:pt x="209" y="73"/>
                  </a:lnTo>
                  <a:lnTo>
                    <a:pt x="209" y="74"/>
                  </a:lnTo>
                  <a:lnTo>
                    <a:pt x="207" y="74"/>
                  </a:lnTo>
                  <a:lnTo>
                    <a:pt x="206" y="73"/>
                  </a:lnTo>
                  <a:lnTo>
                    <a:pt x="207" y="73"/>
                  </a:lnTo>
                  <a:lnTo>
                    <a:pt x="207" y="72"/>
                  </a:lnTo>
                  <a:lnTo>
                    <a:pt x="207" y="72"/>
                  </a:lnTo>
                  <a:lnTo>
                    <a:pt x="207" y="70"/>
                  </a:lnTo>
                  <a:lnTo>
                    <a:pt x="206" y="70"/>
                  </a:lnTo>
                  <a:lnTo>
                    <a:pt x="206" y="72"/>
                  </a:lnTo>
                  <a:lnTo>
                    <a:pt x="205" y="72"/>
                  </a:lnTo>
                  <a:lnTo>
                    <a:pt x="203" y="72"/>
                  </a:lnTo>
                  <a:lnTo>
                    <a:pt x="205" y="74"/>
                  </a:lnTo>
                  <a:lnTo>
                    <a:pt x="203" y="74"/>
                  </a:lnTo>
                  <a:lnTo>
                    <a:pt x="203" y="74"/>
                  </a:lnTo>
                  <a:lnTo>
                    <a:pt x="202" y="74"/>
                  </a:lnTo>
                  <a:lnTo>
                    <a:pt x="202" y="74"/>
                  </a:lnTo>
                  <a:lnTo>
                    <a:pt x="202" y="73"/>
                  </a:lnTo>
                  <a:lnTo>
                    <a:pt x="202" y="73"/>
                  </a:lnTo>
                  <a:lnTo>
                    <a:pt x="201" y="73"/>
                  </a:lnTo>
                  <a:lnTo>
                    <a:pt x="201" y="74"/>
                  </a:lnTo>
                  <a:lnTo>
                    <a:pt x="201" y="74"/>
                  </a:lnTo>
                  <a:lnTo>
                    <a:pt x="199" y="74"/>
                  </a:lnTo>
                  <a:lnTo>
                    <a:pt x="197" y="74"/>
                  </a:lnTo>
                  <a:lnTo>
                    <a:pt x="196" y="74"/>
                  </a:lnTo>
                  <a:lnTo>
                    <a:pt x="194" y="73"/>
                  </a:lnTo>
                  <a:lnTo>
                    <a:pt x="193" y="72"/>
                  </a:lnTo>
                  <a:lnTo>
                    <a:pt x="193" y="72"/>
                  </a:lnTo>
                  <a:lnTo>
                    <a:pt x="192" y="72"/>
                  </a:lnTo>
                  <a:lnTo>
                    <a:pt x="192" y="73"/>
                  </a:lnTo>
                  <a:lnTo>
                    <a:pt x="193" y="73"/>
                  </a:lnTo>
                  <a:lnTo>
                    <a:pt x="193" y="73"/>
                  </a:lnTo>
                  <a:lnTo>
                    <a:pt x="193" y="73"/>
                  </a:lnTo>
                  <a:lnTo>
                    <a:pt x="193" y="73"/>
                  </a:lnTo>
                  <a:lnTo>
                    <a:pt x="193" y="73"/>
                  </a:lnTo>
                  <a:lnTo>
                    <a:pt x="193" y="74"/>
                  </a:lnTo>
                  <a:lnTo>
                    <a:pt x="192" y="73"/>
                  </a:lnTo>
                  <a:lnTo>
                    <a:pt x="192" y="72"/>
                  </a:lnTo>
                  <a:lnTo>
                    <a:pt x="192" y="70"/>
                  </a:lnTo>
                  <a:lnTo>
                    <a:pt x="192" y="70"/>
                  </a:lnTo>
                  <a:lnTo>
                    <a:pt x="190" y="72"/>
                  </a:lnTo>
                  <a:lnTo>
                    <a:pt x="190" y="73"/>
                  </a:lnTo>
                  <a:lnTo>
                    <a:pt x="189" y="74"/>
                  </a:lnTo>
                  <a:lnTo>
                    <a:pt x="188" y="74"/>
                  </a:lnTo>
                  <a:lnTo>
                    <a:pt x="188" y="73"/>
                  </a:lnTo>
                  <a:lnTo>
                    <a:pt x="188" y="73"/>
                  </a:lnTo>
                  <a:lnTo>
                    <a:pt x="186" y="74"/>
                  </a:lnTo>
                  <a:lnTo>
                    <a:pt x="185" y="73"/>
                  </a:lnTo>
                  <a:lnTo>
                    <a:pt x="185" y="72"/>
                  </a:lnTo>
                  <a:lnTo>
                    <a:pt x="185" y="70"/>
                  </a:lnTo>
                  <a:lnTo>
                    <a:pt x="185" y="70"/>
                  </a:lnTo>
                  <a:lnTo>
                    <a:pt x="184" y="70"/>
                  </a:lnTo>
                  <a:lnTo>
                    <a:pt x="184" y="72"/>
                  </a:lnTo>
                  <a:lnTo>
                    <a:pt x="182" y="69"/>
                  </a:lnTo>
                  <a:lnTo>
                    <a:pt x="182" y="70"/>
                  </a:lnTo>
                  <a:lnTo>
                    <a:pt x="182" y="70"/>
                  </a:lnTo>
                  <a:lnTo>
                    <a:pt x="182" y="70"/>
                  </a:lnTo>
                  <a:lnTo>
                    <a:pt x="181" y="70"/>
                  </a:lnTo>
                  <a:lnTo>
                    <a:pt x="182" y="70"/>
                  </a:lnTo>
                  <a:lnTo>
                    <a:pt x="181" y="70"/>
                  </a:lnTo>
                  <a:lnTo>
                    <a:pt x="181" y="70"/>
                  </a:lnTo>
                  <a:lnTo>
                    <a:pt x="180" y="70"/>
                  </a:lnTo>
                  <a:lnTo>
                    <a:pt x="181" y="72"/>
                  </a:lnTo>
                  <a:lnTo>
                    <a:pt x="182" y="72"/>
                  </a:lnTo>
                  <a:lnTo>
                    <a:pt x="181" y="73"/>
                  </a:lnTo>
                  <a:lnTo>
                    <a:pt x="180" y="73"/>
                  </a:lnTo>
                  <a:lnTo>
                    <a:pt x="180" y="73"/>
                  </a:lnTo>
                  <a:lnTo>
                    <a:pt x="180" y="72"/>
                  </a:lnTo>
                  <a:lnTo>
                    <a:pt x="179" y="72"/>
                  </a:lnTo>
                  <a:lnTo>
                    <a:pt x="179" y="72"/>
                  </a:lnTo>
                  <a:lnTo>
                    <a:pt x="179" y="72"/>
                  </a:lnTo>
                  <a:lnTo>
                    <a:pt x="177" y="73"/>
                  </a:lnTo>
                  <a:lnTo>
                    <a:pt x="177" y="73"/>
                  </a:lnTo>
                  <a:lnTo>
                    <a:pt x="177" y="73"/>
                  </a:lnTo>
                  <a:lnTo>
                    <a:pt x="177" y="73"/>
                  </a:lnTo>
                  <a:lnTo>
                    <a:pt x="177" y="72"/>
                  </a:lnTo>
                  <a:lnTo>
                    <a:pt x="177" y="72"/>
                  </a:lnTo>
                  <a:lnTo>
                    <a:pt x="177" y="73"/>
                  </a:lnTo>
                  <a:lnTo>
                    <a:pt x="177" y="72"/>
                  </a:lnTo>
                  <a:lnTo>
                    <a:pt x="177" y="72"/>
                  </a:lnTo>
                  <a:lnTo>
                    <a:pt x="177" y="70"/>
                  </a:lnTo>
                  <a:lnTo>
                    <a:pt x="177" y="70"/>
                  </a:lnTo>
                  <a:lnTo>
                    <a:pt x="177" y="70"/>
                  </a:lnTo>
                  <a:lnTo>
                    <a:pt x="176" y="72"/>
                  </a:lnTo>
                  <a:lnTo>
                    <a:pt x="176" y="73"/>
                  </a:lnTo>
                  <a:lnTo>
                    <a:pt x="176" y="73"/>
                  </a:lnTo>
                  <a:lnTo>
                    <a:pt x="176" y="73"/>
                  </a:lnTo>
                  <a:lnTo>
                    <a:pt x="176" y="73"/>
                  </a:lnTo>
                  <a:lnTo>
                    <a:pt x="176" y="72"/>
                  </a:lnTo>
                  <a:lnTo>
                    <a:pt x="175" y="70"/>
                  </a:lnTo>
                  <a:lnTo>
                    <a:pt x="175" y="72"/>
                  </a:lnTo>
                  <a:lnTo>
                    <a:pt x="175" y="72"/>
                  </a:lnTo>
                  <a:lnTo>
                    <a:pt x="175" y="72"/>
                  </a:lnTo>
                  <a:lnTo>
                    <a:pt x="175" y="72"/>
                  </a:lnTo>
                  <a:lnTo>
                    <a:pt x="173" y="73"/>
                  </a:lnTo>
                  <a:lnTo>
                    <a:pt x="173" y="73"/>
                  </a:lnTo>
                  <a:lnTo>
                    <a:pt x="172" y="73"/>
                  </a:lnTo>
                  <a:lnTo>
                    <a:pt x="172" y="73"/>
                  </a:lnTo>
                  <a:lnTo>
                    <a:pt x="171" y="72"/>
                  </a:lnTo>
                  <a:lnTo>
                    <a:pt x="171" y="72"/>
                  </a:lnTo>
                  <a:lnTo>
                    <a:pt x="169" y="72"/>
                  </a:lnTo>
                  <a:lnTo>
                    <a:pt x="169" y="72"/>
                  </a:lnTo>
                  <a:lnTo>
                    <a:pt x="168" y="73"/>
                  </a:lnTo>
                  <a:lnTo>
                    <a:pt x="168" y="72"/>
                  </a:lnTo>
                  <a:lnTo>
                    <a:pt x="167" y="72"/>
                  </a:lnTo>
                  <a:lnTo>
                    <a:pt x="167" y="73"/>
                  </a:lnTo>
                  <a:lnTo>
                    <a:pt x="165" y="72"/>
                  </a:lnTo>
                  <a:lnTo>
                    <a:pt x="165" y="70"/>
                  </a:lnTo>
                  <a:lnTo>
                    <a:pt x="165" y="69"/>
                  </a:lnTo>
                  <a:lnTo>
                    <a:pt x="165" y="69"/>
                  </a:lnTo>
                  <a:lnTo>
                    <a:pt x="165" y="69"/>
                  </a:lnTo>
                  <a:lnTo>
                    <a:pt x="164" y="69"/>
                  </a:lnTo>
                  <a:lnTo>
                    <a:pt x="164" y="72"/>
                  </a:lnTo>
                  <a:lnTo>
                    <a:pt x="164" y="73"/>
                  </a:lnTo>
                  <a:lnTo>
                    <a:pt x="163" y="73"/>
                  </a:lnTo>
                  <a:lnTo>
                    <a:pt x="160" y="73"/>
                  </a:lnTo>
                  <a:lnTo>
                    <a:pt x="159" y="73"/>
                  </a:lnTo>
                  <a:lnTo>
                    <a:pt x="158" y="72"/>
                  </a:lnTo>
                  <a:lnTo>
                    <a:pt x="158" y="72"/>
                  </a:lnTo>
                  <a:lnTo>
                    <a:pt x="158" y="73"/>
                  </a:lnTo>
                  <a:lnTo>
                    <a:pt x="155" y="73"/>
                  </a:lnTo>
                  <a:lnTo>
                    <a:pt x="154" y="73"/>
                  </a:lnTo>
                  <a:lnTo>
                    <a:pt x="152" y="73"/>
                  </a:lnTo>
                  <a:lnTo>
                    <a:pt x="151" y="72"/>
                  </a:lnTo>
                  <a:lnTo>
                    <a:pt x="150" y="70"/>
                  </a:lnTo>
                  <a:lnTo>
                    <a:pt x="150" y="70"/>
                  </a:lnTo>
                  <a:lnTo>
                    <a:pt x="150" y="69"/>
                  </a:lnTo>
                  <a:lnTo>
                    <a:pt x="150" y="68"/>
                  </a:lnTo>
                  <a:lnTo>
                    <a:pt x="150" y="69"/>
                  </a:lnTo>
                  <a:lnTo>
                    <a:pt x="150" y="68"/>
                  </a:lnTo>
                  <a:lnTo>
                    <a:pt x="148" y="68"/>
                  </a:lnTo>
                  <a:lnTo>
                    <a:pt x="148" y="69"/>
                  </a:lnTo>
                  <a:lnTo>
                    <a:pt x="148" y="70"/>
                  </a:lnTo>
                  <a:lnTo>
                    <a:pt x="150" y="72"/>
                  </a:lnTo>
                  <a:lnTo>
                    <a:pt x="147" y="72"/>
                  </a:lnTo>
                  <a:lnTo>
                    <a:pt x="146" y="72"/>
                  </a:lnTo>
                  <a:lnTo>
                    <a:pt x="144" y="70"/>
                  </a:lnTo>
                  <a:lnTo>
                    <a:pt x="144" y="72"/>
                  </a:lnTo>
                  <a:lnTo>
                    <a:pt x="143" y="72"/>
                  </a:lnTo>
                  <a:lnTo>
                    <a:pt x="143" y="70"/>
                  </a:lnTo>
                  <a:lnTo>
                    <a:pt x="143" y="70"/>
                  </a:lnTo>
                  <a:lnTo>
                    <a:pt x="142" y="70"/>
                  </a:lnTo>
                  <a:lnTo>
                    <a:pt x="142" y="72"/>
                  </a:lnTo>
                  <a:lnTo>
                    <a:pt x="142" y="70"/>
                  </a:lnTo>
                  <a:lnTo>
                    <a:pt x="141" y="70"/>
                  </a:lnTo>
                  <a:lnTo>
                    <a:pt x="141" y="72"/>
                  </a:lnTo>
                  <a:lnTo>
                    <a:pt x="141" y="72"/>
                  </a:lnTo>
                  <a:lnTo>
                    <a:pt x="139" y="72"/>
                  </a:lnTo>
                  <a:lnTo>
                    <a:pt x="139" y="70"/>
                  </a:lnTo>
                  <a:lnTo>
                    <a:pt x="139" y="70"/>
                  </a:lnTo>
                  <a:lnTo>
                    <a:pt x="138" y="72"/>
                  </a:lnTo>
                  <a:lnTo>
                    <a:pt x="137" y="72"/>
                  </a:lnTo>
                  <a:lnTo>
                    <a:pt x="137" y="72"/>
                  </a:lnTo>
                  <a:lnTo>
                    <a:pt x="135" y="69"/>
                  </a:lnTo>
                  <a:lnTo>
                    <a:pt x="135" y="70"/>
                  </a:lnTo>
                  <a:lnTo>
                    <a:pt x="134" y="70"/>
                  </a:lnTo>
                  <a:lnTo>
                    <a:pt x="135" y="72"/>
                  </a:lnTo>
                  <a:lnTo>
                    <a:pt x="134" y="70"/>
                  </a:lnTo>
                  <a:lnTo>
                    <a:pt x="133" y="69"/>
                  </a:lnTo>
                  <a:lnTo>
                    <a:pt x="131" y="68"/>
                  </a:lnTo>
                  <a:lnTo>
                    <a:pt x="129" y="70"/>
                  </a:lnTo>
                  <a:lnTo>
                    <a:pt x="126" y="70"/>
                  </a:lnTo>
                  <a:lnTo>
                    <a:pt x="124" y="70"/>
                  </a:lnTo>
                  <a:lnTo>
                    <a:pt x="121" y="70"/>
                  </a:lnTo>
                  <a:lnTo>
                    <a:pt x="121" y="69"/>
                  </a:lnTo>
                  <a:lnTo>
                    <a:pt x="121" y="69"/>
                  </a:lnTo>
                  <a:lnTo>
                    <a:pt x="120" y="69"/>
                  </a:lnTo>
                  <a:lnTo>
                    <a:pt x="120" y="70"/>
                  </a:lnTo>
                  <a:lnTo>
                    <a:pt x="120" y="70"/>
                  </a:lnTo>
                  <a:lnTo>
                    <a:pt x="120" y="69"/>
                  </a:lnTo>
                  <a:lnTo>
                    <a:pt x="120" y="68"/>
                  </a:lnTo>
                  <a:lnTo>
                    <a:pt x="120" y="66"/>
                  </a:lnTo>
                  <a:lnTo>
                    <a:pt x="120" y="66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17" y="69"/>
                  </a:lnTo>
                  <a:lnTo>
                    <a:pt x="117" y="69"/>
                  </a:lnTo>
                  <a:lnTo>
                    <a:pt x="117" y="69"/>
                  </a:lnTo>
                  <a:lnTo>
                    <a:pt x="117" y="69"/>
                  </a:lnTo>
                  <a:lnTo>
                    <a:pt x="117" y="70"/>
                  </a:lnTo>
                  <a:lnTo>
                    <a:pt x="117" y="70"/>
                  </a:lnTo>
                  <a:lnTo>
                    <a:pt x="117" y="69"/>
                  </a:lnTo>
                  <a:lnTo>
                    <a:pt x="116" y="69"/>
                  </a:lnTo>
                  <a:lnTo>
                    <a:pt x="116" y="70"/>
                  </a:lnTo>
                  <a:lnTo>
                    <a:pt x="116" y="69"/>
                  </a:lnTo>
                  <a:lnTo>
                    <a:pt x="116" y="68"/>
                  </a:lnTo>
                  <a:lnTo>
                    <a:pt x="114" y="68"/>
                  </a:lnTo>
                  <a:lnTo>
                    <a:pt x="116" y="66"/>
                  </a:lnTo>
                  <a:lnTo>
                    <a:pt x="116" y="65"/>
                  </a:lnTo>
                  <a:lnTo>
                    <a:pt x="117" y="62"/>
                  </a:lnTo>
                  <a:lnTo>
                    <a:pt x="117" y="61"/>
                  </a:lnTo>
                  <a:lnTo>
                    <a:pt x="117" y="61"/>
                  </a:lnTo>
                  <a:lnTo>
                    <a:pt x="117" y="60"/>
                  </a:lnTo>
                  <a:lnTo>
                    <a:pt x="117" y="58"/>
                  </a:lnTo>
                  <a:lnTo>
                    <a:pt x="118" y="58"/>
                  </a:lnTo>
                  <a:lnTo>
                    <a:pt x="117" y="57"/>
                  </a:lnTo>
                  <a:lnTo>
                    <a:pt x="116" y="58"/>
                  </a:lnTo>
                  <a:lnTo>
                    <a:pt x="116" y="61"/>
                  </a:lnTo>
                  <a:lnTo>
                    <a:pt x="116" y="62"/>
                  </a:lnTo>
                  <a:lnTo>
                    <a:pt x="114" y="64"/>
                  </a:lnTo>
                  <a:lnTo>
                    <a:pt x="114" y="65"/>
                  </a:lnTo>
                  <a:lnTo>
                    <a:pt x="113" y="66"/>
                  </a:lnTo>
                  <a:lnTo>
                    <a:pt x="113" y="66"/>
                  </a:lnTo>
                  <a:lnTo>
                    <a:pt x="112" y="68"/>
                  </a:lnTo>
                  <a:lnTo>
                    <a:pt x="112" y="66"/>
                  </a:lnTo>
                  <a:lnTo>
                    <a:pt x="113" y="66"/>
                  </a:lnTo>
                  <a:lnTo>
                    <a:pt x="113" y="66"/>
                  </a:lnTo>
                  <a:lnTo>
                    <a:pt x="113" y="65"/>
                  </a:lnTo>
                  <a:lnTo>
                    <a:pt x="113" y="65"/>
                  </a:lnTo>
                  <a:lnTo>
                    <a:pt x="112" y="65"/>
                  </a:lnTo>
                  <a:lnTo>
                    <a:pt x="112" y="65"/>
                  </a:lnTo>
                  <a:lnTo>
                    <a:pt x="110" y="65"/>
                  </a:lnTo>
                  <a:lnTo>
                    <a:pt x="112" y="66"/>
                  </a:lnTo>
                  <a:lnTo>
                    <a:pt x="110" y="68"/>
                  </a:lnTo>
                  <a:lnTo>
                    <a:pt x="110" y="69"/>
                  </a:lnTo>
                  <a:lnTo>
                    <a:pt x="110" y="68"/>
                  </a:lnTo>
                  <a:lnTo>
                    <a:pt x="110" y="66"/>
                  </a:lnTo>
                  <a:lnTo>
                    <a:pt x="109" y="66"/>
                  </a:lnTo>
                  <a:lnTo>
                    <a:pt x="109" y="68"/>
                  </a:lnTo>
                  <a:lnTo>
                    <a:pt x="109" y="68"/>
                  </a:lnTo>
                  <a:lnTo>
                    <a:pt x="109" y="69"/>
                  </a:lnTo>
                  <a:lnTo>
                    <a:pt x="108" y="70"/>
                  </a:lnTo>
                  <a:lnTo>
                    <a:pt x="108" y="70"/>
                  </a:lnTo>
                  <a:lnTo>
                    <a:pt x="108" y="69"/>
                  </a:lnTo>
                  <a:lnTo>
                    <a:pt x="107" y="69"/>
                  </a:lnTo>
                  <a:lnTo>
                    <a:pt x="107" y="70"/>
                  </a:lnTo>
                  <a:lnTo>
                    <a:pt x="107" y="69"/>
                  </a:lnTo>
                  <a:lnTo>
                    <a:pt x="108" y="66"/>
                  </a:lnTo>
                  <a:lnTo>
                    <a:pt x="108" y="65"/>
                  </a:lnTo>
                  <a:lnTo>
                    <a:pt x="108" y="65"/>
                  </a:lnTo>
                  <a:lnTo>
                    <a:pt x="107" y="65"/>
                  </a:lnTo>
                  <a:lnTo>
                    <a:pt x="107" y="66"/>
                  </a:lnTo>
                  <a:lnTo>
                    <a:pt x="105" y="68"/>
                  </a:lnTo>
                  <a:lnTo>
                    <a:pt x="105" y="70"/>
                  </a:lnTo>
                  <a:lnTo>
                    <a:pt x="105" y="68"/>
                  </a:lnTo>
                  <a:lnTo>
                    <a:pt x="105" y="66"/>
                  </a:lnTo>
                  <a:lnTo>
                    <a:pt x="105" y="66"/>
                  </a:lnTo>
                  <a:lnTo>
                    <a:pt x="105" y="66"/>
                  </a:lnTo>
                  <a:lnTo>
                    <a:pt x="104" y="68"/>
                  </a:lnTo>
                  <a:lnTo>
                    <a:pt x="104" y="68"/>
                  </a:lnTo>
                  <a:lnTo>
                    <a:pt x="104" y="66"/>
                  </a:lnTo>
                  <a:lnTo>
                    <a:pt x="103" y="68"/>
                  </a:lnTo>
                  <a:lnTo>
                    <a:pt x="103" y="66"/>
                  </a:lnTo>
                  <a:lnTo>
                    <a:pt x="103" y="65"/>
                  </a:lnTo>
                  <a:lnTo>
                    <a:pt x="101" y="65"/>
                  </a:lnTo>
                  <a:lnTo>
                    <a:pt x="101" y="66"/>
                  </a:lnTo>
                  <a:lnTo>
                    <a:pt x="100" y="66"/>
                  </a:lnTo>
                  <a:lnTo>
                    <a:pt x="100" y="66"/>
                  </a:lnTo>
                  <a:lnTo>
                    <a:pt x="100" y="65"/>
                  </a:lnTo>
                  <a:lnTo>
                    <a:pt x="100" y="65"/>
                  </a:lnTo>
                  <a:lnTo>
                    <a:pt x="99" y="65"/>
                  </a:lnTo>
                  <a:lnTo>
                    <a:pt x="99" y="65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100" y="66"/>
                  </a:lnTo>
                  <a:lnTo>
                    <a:pt x="100" y="66"/>
                  </a:lnTo>
                  <a:lnTo>
                    <a:pt x="100" y="68"/>
                  </a:lnTo>
                  <a:lnTo>
                    <a:pt x="100" y="68"/>
                  </a:lnTo>
                  <a:lnTo>
                    <a:pt x="99" y="68"/>
                  </a:lnTo>
                  <a:lnTo>
                    <a:pt x="99" y="68"/>
                  </a:lnTo>
                  <a:lnTo>
                    <a:pt x="97" y="69"/>
                  </a:lnTo>
                  <a:lnTo>
                    <a:pt x="97" y="68"/>
                  </a:lnTo>
                  <a:lnTo>
                    <a:pt x="97" y="68"/>
                  </a:lnTo>
                  <a:lnTo>
                    <a:pt x="97" y="68"/>
                  </a:lnTo>
                  <a:lnTo>
                    <a:pt x="96" y="69"/>
                  </a:lnTo>
                  <a:lnTo>
                    <a:pt x="96" y="68"/>
                  </a:lnTo>
                  <a:lnTo>
                    <a:pt x="96" y="68"/>
                  </a:lnTo>
                  <a:lnTo>
                    <a:pt x="96" y="69"/>
                  </a:lnTo>
                  <a:lnTo>
                    <a:pt x="95" y="69"/>
                  </a:lnTo>
                  <a:lnTo>
                    <a:pt x="95" y="68"/>
                  </a:lnTo>
                  <a:lnTo>
                    <a:pt x="95" y="66"/>
                  </a:lnTo>
                  <a:lnTo>
                    <a:pt x="95" y="66"/>
                  </a:lnTo>
                  <a:lnTo>
                    <a:pt x="95" y="66"/>
                  </a:lnTo>
                  <a:lnTo>
                    <a:pt x="96" y="65"/>
                  </a:lnTo>
                  <a:lnTo>
                    <a:pt x="96" y="65"/>
                  </a:lnTo>
                  <a:lnTo>
                    <a:pt x="95" y="64"/>
                  </a:lnTo>
                  <a:lnTo>
                    <a:pt x="95" y="64"/>
                  </a:lnTo>
                  <a:lnTo>
                    <a:pt x="93" y="66"/>
                  </a:lnTo>
                  <a:lnTo>
                    <a:pt x="92" y="68"/>
                  </a:lnTo>
                  <a:lnTo>
                    <a:pt x="92" y="68"/>
                  </a:lnTo>
                  <a:lnTo>
                    <a:pt x="92" y="68"/>
                  </a:lnTo>
                  <a:lnTo>
                    <a:pt x="92" y="68"/>
                  </a:lnTo>
                  <a:lnTo>
                    <a:pt x="92" y="68"/>
                  </a:lnTo>
                  <a:lnTo>
                    <a:pt x="93" y="66"/>
                  </a:lnTo>
                  <a:lnTo>
                    <a:pt x="93" y="65"/>
                  </a:lnTo>
                  <a:lnTo>
                    <a:pt x="92" y="64"/>
                  </a:lnTo>
                  <a:lnTo>
                    <a:pt x="92" y="64"/>
                  </a:lnTo>
                  <a:lnTo>
                    <a:pt x="91" y="64"/>
                  </a:lnTo>
                  <a:lnTo>
                    <a:pt x="91" y="65"/>
                  </a:lnTo>
                  <a:lnTo>
                    <a:pt x="91" y="66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9" y="65"/>
                  </a:lnTo>
                  <a:lnTo>
                    <a:pt x="89" y="66"/>
                  </a:lnTo>
                  <a:lnTo>
                    <a:pt x="88" y="66"/>
                  </a:lnTo>
                  <a:lnTo>
                    <a:pt x="88" y="65"/>
                  </a:lnTo>
                  <a:lnTo>
                    <a:pt x="87" y="62"/>
                  </a:lnTo>
                  <a:lnTo>
                    <a:pt x="88" y="60"/>
                  </a:lnTo>
                  <a:lnTo>
                    <a:pt x="88" y="60"/>
                  </a:lnTo>
                  <a:lnTo>
                    <a:pt x="88" y="58"/>
                  </a:lnTo>
                  <a:lnTo>
                    <a:pt x="88" y="58"/>
                  </a:lnTo>
                  <a:lnTo>
                    <a:pt x="88" y="57"/>
                  </a:lnTo>
                  <a:lnTo>
                    <a:pt x="88" y="56"/>
                  </a:lnTo>
                  <a:lnTo>
                    <a:pt x="88" y="56"/>
                  </a:lnTo>
                  <a:lnTo>
                    <a:pt x="87" y="57"/>
                  </a:lnTo>
                  <a:lnTo>
                    <a:pt x="87" y="58"/>
                  </a:lnTo>
                  <a:lnTo>
                    <a:pt x="87" y="60"/>
                  </a:lnTo>
                  <a:lnTo>
                    <a:pt x="86" y="61"/>
                  </a:lnTo>
                  <a:lnTo>
                    <a:pt x="84" y="62"/>
                  </a:lnTo>
                  <a:lnTo>
                    <a:pt x="84" y="65"/>
                  </a:lnTo>
                  <a:lnTo>
                    <a:pt x="83" y="64"/>
                  </a:lnTo>
                  <a:lnTo>
                    <a:pt x="83" y="64"/>
                  </a:lnTo>
                  <a:lnTo>
                    <a:pt x="83" y="62"/>
                  </a:lnTo>
                  <a:lnTo>
                    <a:pt x="83" y="61"/>
                  </a:lnTo>
                  <a:lnTo>
                    <a:pt x="83" y="60"/>
                  </a:lnTo>
                  <a:lnTo>
                    <a:pt x="83" y="60"/>
                  </a:lnTo>
                  <a:lnTo>
                    <a:pt x="82" y="61"/>
                  </a:lnTo>
                  <a:lnTo>
                    <a:pt x="82" y="62"/>
                  </a:lnTo>
                  <a:lnTo>
                    <a:pt x="82" y="62"/>
                  </a:lnTo>
                  <a:lnTo>
                    <a:pt x="82" y="64"/>
                  </a:lnTo>
                  <a:lnTo>
                    <a:pt x="80" y="64"/>
                  </a:lnTo>
                  <a:lnTo>
                    <a:pt x="80" y="65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79" y="64"/>
                  </a:lnTo>
                  <a:lnTo>
                    <a:pt x="79" y="62"/>
                  </a:lnTo>
                  <a:lnTo>
                    <a:pt x="79" y="61"/>
                  </a:lnTo>
                  <a:lnTo>
                    <a:pt x="80" y="60"/>
                  </a:lnTo>
                  <a:lnTo>
                    <a:pt x="80" y="60"/>
                  </a:lnTo>
                  <a:lnTo>
                    <a:pt x="80" y="61"/>
                  </a:lnTo>
                  <a:lnTo>
                    <a:pt x="82" y="60"/>
                  </a:lnTo>
                  <a:lnTo>
                    <a:pt x="82" y="58"/>
                  </a:lnTo>
                  <a:lnTo>
                    <a:pt x="82" y="57"/>
                  </a:lnTo>
                  <a:lnTo>
                    <a:pt x="82" y="57"/>
                  </a:lnTo>
                  <a:lnTo>
                    <a:pt x="80" y="57"/>
                  </a:lnTo>
                  <a:lnTo>
                    <a:pt x="79" y="57"/>
                  </a:lnTo>
                  <a:lnTo>
                    <a:pt x="79" y="58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6" y="61"/>
                  </a:lnTo>
                  <a:lnTo>
                    <a:pt x="78" y="61"/>
                  </a:lnTo>
                  <a:lnTo>
                    <a:pt x="78" y="62"/>
                  </a:lnTo>
                  <a:lnTo>
                    <a:pt x="78" y="64"/>
                  </a:lnTo>
                  <a:lnTo>
                    <a:pt x="76" y="65"/>
                  </a:lnTo>
                  <a:lnTo>
                    <a:pt x="76" y="64"/>
                  </a:lnTo>
                  <a:lnTo>
                    <a:pt x="75" y="64"/>
                  </a:lnTo>
                  <a:lnTo>
                    <a:pt x="75" y="64"/>
                  </a:lnTo>
                  <a:lnTo>
                    <a:pt x="75" y="65"/>
                  </a:lnTo>
                  <a:lnTo>
                    <a:pt x="74" y="65"/>
                  </a:lnTo>
                  <a:lnTo>
                    <a:pt x="74" y="62"/>
                  </a:lnTo>
                  <a:lnTo>
                    <a:pt x="74" y="61"/>
                  </a:lnTo>
                  <a:lnTo>
                    <a:pt x="75" y="61"/>
                  </a:lnTo>
                  <a:lnTo>
                    <a:pt x="75" y="62"/>
                  </a:lnTo>
                  <a:lnTo>
                    <a:pt x="76" y="61"/>
                  </a:lnTo>
                  <a:lnTo>
                    <a:pt x="76" y="60"/>
                  </a:lnTo>
                  <a:lnTo>
                    <a:pt x="75" y="60"/>
                  </a:lnTo>
                  <a:lnTo>
                    <a:pt x="74" y="61"/>
                  </a:lnTo>
                  <a:lnTo>
                    <a:pt x="74" y="60"/>
                  </a:lnTo>
                  <a:lnTo>
                    <a:pt x="75" y="60"/>
                  </a:lnTo>
                  <a:lnTo>
                    <a:pt x="74" y="60"/>
                  </a:lnTo>
                  <a:lnTo>
                    <a:pt x="74" y="58"/>
                  </a:lnTo>
                  <a:lnTo>
                    <a:pt x="74" y="57"/>
                  </a:lnTo>
                  <a:lnTo>
                    <a:pt x="74" y="57"/>
                  </a:lnTo>
                  <a:lnTo>
                    <a:pt x="72" y="57"/>
                  </a:lnTo>
                  <a:lnTo>
                    <a:pt x="72" y="58"/>
                  </a:lnTo>
                  <a:lnTo>
                    <a:pt x="72" y="58"/>
                  </a:lnTo>
                  <a:lnTo>
                    <a:pt x="71" y="60"/>
                  </a:lnTo>
                  <a:lnTo>
                    <a:pt x="70" y="60"/>
                  </a:lnTo>
                  <a:lnTo>
                    <a:pt x="69" y="60"/>
                  </a:lnTo>
                  <a:lnTo>
                    <a:pt x="67" y="61"/>
                  </a:lnTo>
                  <a:lnTo>
                    <a:pt x="69" y="60"/>
                  </a:lnTo>
                  <a:lnTo>
                    <a:pt x="67" y="60"/>
                  </a:lnTo>
                  <a:lnTo>
                    <a:pt x="67" y="58"/>
                  </a:lnTo>
                  <a:lnTo>
                    <a:pt x="67" y="58"/>
                  </a:lnTo>
                  <a:lnTo>
                    <a:pt x="67" y="57"/>
                  </a:lnTo>
                  <a:lnTo>
                    <a:pt x="69" y="58"/>
                  </a:lnTo>
                  <a:lnTo>
                    <a:pt x="70" y="58"/>
                  </a:lnTo>
                  <a:lnTo>
                    <a:pt x="71" y="58"/>
                  </a:lnTo>
                  <a:lnTo>
                    <a:pt x="72" y="57"/>
                  </a:lnTo>
                  <a:lnTo>
                    <a:pt x="72" y="57"/>
                  </a:lnTo>
                  <a:lnTo>
                    <a:pt x="72" y="56"/>
                  </a:lnTo>
                  <a:lnTo>
                    <a:pt x="72" y="57"/>
                  </a:lnTo>
                  <a:lnTo>
                    <a:pt x="74" y="57"/>
                  </a:lnTo>
                  <a:lnTo>
                    <a:pt x="74" y="56"/>
                  </a:lnTo>
                  <a:lnTo>
                    <a:pt x="74" y="55"/>
                  </a:lnTo>
                  <a:lnTo>
                    <a:pt x="74" y="53"/>
                  </a:lnTo>
                  <a:lnTo>
                    <a:pt x="74" y="52"/>
                  </a:lnTo>
                  <a:lnTo>
                    <a:pt x="74" y="51"/>
                  </a:lnTo>
                  <a:lnTo>
                    <a:pt x="74" y="51"/>
                  </a:lnTo>
                  <a:lnTo>
                    <a:pt x="72" y="51"/>
                  </a:lnTo>
                  <a:lnTo>
                    <a:pt x="72" y="52"/>
                  </a:lnTo>
                  <a:lnTo>
                    <a:pt x="72" y="53"/>
                  </a:lnTo>
                  <a:lnTo>
                    <a:pt x="72" y="55"/>
                  </a:lnTo>
                  <a:lnTo>
                    <a:pt x="71" y="55"/>
                  </a:lnTo>
                  <a:lnTo>
                    <a:pt x="69" y="55"/>
                  </a:lnTo>
                  <a:lnTo>
                    <a:pt x="67" y="56"/>
                  </a:lnTo>
                  <a:lnTo>
                    <a:pt x="67" y="55"/>
                  </a:lnTo>
                  <a:lnTo>
                    <a:pt x="69" y="53"/>
                  </a:lnTo>
                  <a:lnTo>
                    <a:pt x="66" y="53"/>
                  </a:lnTo>
                  <a:lnTo>
                    <a:pt x="63" y="52"/>
                  </a:lnTo>
                  <a:lnTo>
                    <a:pt x="63" y="53"/>
                  </a:lnTo>
                  <a:lnTo>
                    <a:pt x="62" y="53"/>
                  </a:lnTo>
                  <a:lnTo>
                    <a:pt x="62" y="53"/>
                  </a:lnTo>
                  <a:lnTo>
                    <a:pt x="61" y="53"/>
                  </a:lnTo>
                  <a:lnTo>
                    <a:pt x="62" y="52"/>
                  </a:lnTo>
                  <a:lnTo>
                    <a:pt x="62" y="51"/>
                  </a:lnTo>
                  <a:lnTo>
                    <a:pt x="61" y="51"/>
                  </a:lnTo>
                  <a:lnTo>
                    <a:pt x="61" y="51"/>
                  </a:lnTo>
                  <a:lnTo>
                    <a:pt x="62" y="49"/>
                  </a:lnTo>
                  <a:lnTo>
                    <a:pt x="62" y="49"/>
                  </a:lnTo>
                  <a:lnTo>
                    <a:pt x="61" y="48"/>
                  </a:lnTo>
                  <a:lnTo>
                    <a:pt x="58" y="49"/>
                  </a:lnTo>
                  <a:lnTo>
                    <a:pt x="57" y="49"/>
                  </a:lnTo>
                  <a:lnTo>
                    <a:pt x="55" y="49"/>
                  </a:lnTo>
                  <a:lnTo>
                    <a:pt x="54" y="48"/>
                  </a:lnTo>
                  <a:lnTo>
                    <a:pt x="54" y="49"/>
                  </a:lnTo>
                  <a:lnTo>
                    <a:pt x="53" y="51"/>
                  </a:lnTo>
                  <a:lnTo>
                    <a:pt x="52" y="51"/>
                  </a:lnTo>
                  <a:lnTo>
                    <a:pt x="50" y="51"/>
                  </a:lnTo>
                  <a:lnTo>
                    <a:pt x="50" y="51"/>
                  </a:lnTo>
                  <a:lnTo>
                    <a:pt x="52" y="52"/>
                  </a:lnTo>
                  <a:lnTo>
                    <a:pt x="53" y="53"/>
                  </a:lnTo>
                  <a:lnTo>
                    <a:pt x="53" y="55"/>
                  </a:lnTo>
                  <a:lnTo>
                    <a:pt x="52" y="56"/>
                  </a:lnTo>
                  <a:lnTo>
                    <a:pt x="50" y="57"/>
                  </a:lnTo>
                  <a:lnTo>
                    <a:pt x="50" y="58"/>
                  </a:lnTo>
                  <a:lnTo>
                    <a:pt x="50" y="61"/>
                  </a:lnTo>
                  <a:lnTo>
                    <a:pt x="50" y="62"/>
                  </a:lnTo>
                  <a:lnTo>
                    <a:pt x="50" y="65"/>
                  </a:lnTo>
                  <a:lnTo>
                    <a:pt x="50" y="68"/>
                  </a:lnTo>
                  <a:lnTo>
                    <a:pt x="48" y="66"/>
                  </a:lnTo>
                  <a:lnTo>
                    <a:pt x="49" y="69"/>
                  </a:lnTo>
                  <a:lnTo>
                    <a:pt x="48" y="72"/>
                  </a:lnTo>
                  <a:lnTo>
                    <a:pt x="48" y="73"/>
                  </a:lnTo>
                  <a:lnTo>
                    <a:pt x="46" y="75"/>
                  </a:lnTo>
                  <a:lnTo>
                    <a:pt x="46" y="77"/>
                  </a:lnTo>
                  <a:lnTo>
                    <a:pt x="44" y="75"/>
                  </a:lnTo>
                  <a:lnTo>
                    <a:pt x="44" y="77"/>
                  </a:lnTo>
                  <a:lnTo>
                    <a:pt x="44" y="78"/>
                  </a:lnTo>
                  <a:lnTo>
                    <a:pt x="46" y="78"/>
                  </a:lnTo>
                  <a:lnTo>
                    <a:pt x="45" y="79"/>
                  </a:lnTo>
                  <a:lnTo>
                    <a:pt x="45" y="79"/>
                  </a:lnTo>
                  <a:lnTo>
                    <a:pt x="45" y="81"/>
                  </a:lnTo>
                  <a:lnTo>
                    <a:pt x="44" y="81"/>
                  </a:lnTo>
                  <a:lnTo>
                    <a:pt x="44" y="82"/>
                  </a:lnTo>
                  <a:lnTo>
                    <a:pt x="45" y="82"/>
                  </a:lnTo>
                  <a:lnTo>
                    <a:pt x="45" y="83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44" y="86"/>
                  </a:lnTo>
                  <a:lnTo>
                    <a:pt x="42" y="86"/>
                  </a:lnTo>
                  <a:lnTo>
                    <a:pt x="41" y="86"/>
                  </a:lnTo>
                  <a:lnTo>
                    <a:pt x="42" y="87"/>
                  </a:lnTo>
                  <a:lnTo>
                    <a:pt x="41" y="87"/>
                  </a:lnTo>
                  <a:lnTo>
                    <a:pt x="42" y="89"/>
                  </a:lnTo>
                  <a:lnTo>
                    <a:pt x="44" y="89"/>
                  </a:lnTo>
                  <a:lnTo>
                    <a:pt x="42" y="90"/>
                  </a:lnTo>
                  <a:lnTo>
                    <a:pt x="42" y="91"/>
                  </a:lnTo>
                  <a:lnTo>
                    <a:pt x="42" y="92"/>
                  </a:lnTo>
                  <a:lnTo>
                    <a:pt x="42" y="94"/>
                  </a:lnTo>
                  <a:lnTo>
                    <a:pt x="41" y="94"/>
                  </a:lnTo>
                  <a:lnTo>
                    <a:pt x="42" y="94"/>
                  </a:lnTo>
                  <a:lnTo>
                    <a:pt x="42" y="95"/>
                  </a:lnTo>
                  <a:lnTo>
                    <a:pt x="42" y="96"/>
                  </a:lnTo>
                  <a:lnTo>
                    <a:pt x="41" y="98"/>
                  </a:lnTo>
                  <a:lnTo>
                    <a:pt x="40" y="98"/>
                  </a:lnTo>
                  <a:lnTo>
                    <a:pt x="41" y="99"/>
                  </a:lnTo>
                  <a:lnTo>
                    <a:pt x="40" y="99"/>
                  </a:lnTo>
                  <a:lnTo>
                    <a:pt x="40" y="99"/>
                  </a:lnTo>
                  <a:lnTo>
                    <a:pt x="38" y="99"/>
                  </a:lnTo>
                  <a:lnTo>
                    <a:pt x="40" y="99"/>
                  </a:lnTo>
                  <a:lnTo>
                    <a:pt x="41" y="100"/>
                  </a:lnTo>
                  <a:lnTo>
                    <a:pt x="41" y="102"/>
                  </a:lnTo>
                  <a:lnTo>
                    <a:pt x="40" y="104"/>
                  </a:lnTo>
                  <a:lnTo>
                    <a:pt x="37" y="106"/>
                  </a:lnTo>
                  <a:lnTo>
                    <a:pt x="37" y="107"/>
                  </a:lnTo>
                  <a:lnTo>
                    <a:pt x="37" y="111"/>
                  </a:lnTo>
                  <a:lnTo>
                    <a:pt x="36" y="115"/>
                  </a:lnTo>
                  <a:lnTo>
                    <a:pt x="35" y="119"/>
                  </a:lnTo>
                  <a:lnTo>
                    <a:pt x="35" y="119"/>
                  </a:lnTo>
                  <a:lnTo>
                    <a:pt x="35" y="120"/>
                  </a:lnTo>
                  <a:lnTo>
                    <a:pt x="35" y="120"/>
                  </a:lnTo>
                  <a:lnTo>
                    <a:pt x="33" y="121"/>
                  </a:lnTo>
                  <a:lnTo>
                    <a:pt x="33" y="121"/>
                  </a:lnTo>
                  <a:lnTo>
                    <a:pt x="33" y="123"/>
                  </a:lnTo>
                  <a:lnTo>
                    <a:pt x="35" y="124"/>
                  </a:lnTo>
                  <a:lnTo>
                    <a:pt x="33" y="124"/>
                  </a:lnTo>
                  <a:lnTo>
                    <a:pt x="33" y="124"/>
                  </a:lnTo>
                  <a:lnTo>
                    <a:pt x="32" y="124"/>
                  </a:lnTo>
                  <a:lnTo>
                    <a:pt x="32" y="125"/>
                  </a:lnTo>
                  <a:lnTo>
                    <a:pt x="32" y="125"/>
                  </a:lnTo>
                  <a:lnTo>
                    <a:pt x="31" y="127"/>
                  </a:lnTo>
                  <a:lnTo>
                    <a:pt x="32" y="128"/>
                  </a:lnTo>
                  <a:lnTo>
                    <a:pt x="31" y="129"/>
                  </a:lnTo>
                  <a:lnTo>
                    <a:pt x="31" y="130"/>
                  </a:lnTo>
                  <a:lnTo>
                    <a:pt x="31" y="132"/>
                  </a:lnTo>
                  <a:lnTo>
                    <a:pt x="29" y="132"/>
                  </a:lnTo>
                  <a:lnTo>
                    <a:pt x="29" y="132"/>
                  </a:lnTo>
                  <a:lnTo>
                    <a:pt x="28" y="132"/>
                  </a:lnTo>
                  <a:lnTo>
                    <a:pt x="28" y="132"/>
                  </a:lnTo>
                  <a:lnTo>
                    <a:pt x="28" y="132"/>
                  </a:lnTo>
                  <a:lnTo>
                    <a:pt x="28" y="133"/>
                  </a:lnTo>
                  <a:lnTo>
                    <a:pt x="28" y="133"/>
                  </a:lnTo>
                  <a:lnTo>
                    <a:pt x="27" y="133"/>
                  </a:lnTo>
                  <a:lnTo>
                    <a:pt x="28" y="133"/>
                  </a:lnTo>
                  <a:lnTo>
                    <a:pt x="28" y="133"/>
                  </a:lnTo>
                  <a:lnTo>
                    <a:pt x="29" y="133"/>
                  </a:lnTo>
                  <a:lnTo>
                    <a:pt x="28" y="136"/>
                  </a:lnTo>
                  <a:lnTo>
                    <a:pt x="28" y="138"/>
                  </a:lnTo>
                  <a:lnTo>
                    <a:pt x="28" y="142"/>
                  </a:lnTo>
                  <a:lnTo>
                    <a:pt x="28" y="145"/>
                  </a:lnTo>
                  <a:lnTo>
                    <a:pt x="27" y="145"/>
                  </a:lnTo>
                  <a:lnTo>
                    <a:pt x="25" y="146"/>
                  </a:lnTo>
                  <a:lnTo>
                    <a:pt x="24" y="145"/>
                  </a:lnTo>
                  <a:lnTo>
                    <a:pt x="24" y="145"/>
                  </a:lnTo>
                  <a:lnTo>
                    <a:pt x="23" y="145"/>
                  </a:lnTo>
                  <a:lnTo>
                    <a:pt x="24" y="146"/>
                  </a:lnTo>
                  <a:lnTo>
                    <a:pt x="24" y="146"/>
                  </a:lnTo>
                  <a:lnTo>
                    <a:pt x="24" y="146"/>
                  </a:lnTo>
                  <a:lnTo>
                    <a:pt x="24" y="146"/>
                  </a:lnTo>
                  <a:lnTo>
                    <a:pt x="24" y="147"/>
                  </a:lnTo>
                  <a:lnTo>
                    <a:pt x="24" y="147"/>
                  </a:lnTo>
                  <a:lnTo>
                    <a:pt x="23" y="147"/>
                  </a:lnTo>
                  <a:lnTo>
                    <a:pt x="21" y="147"/>
                  </a:lnTo>
                  <a:lnTo>
                    <a:pt x="23" y="147"/>
                  </a:lnTo>
                  <a:lnTo>
                    <a:pt x="24" y="149"/>
                  </a:lnTo>
                  <a:lnTo>
                    <a:pt x="24" y="149"/>
                  </a:lnTo>
                  <a:lnTo>
                    <a:pt x="24" y="149"/>
                  </a:lnTo>
                  <a:lnTo>
                    <a:pt x="23" y="150"/>
                  </a:lnTo>
                  <a:lnTo>
                    <a:pt x="23" y="150"/>
                  </a:lnTo>
                  <a:lnTo>
                    <a:pt x="21" y="151"/>
                  </a:lnTo>
                  <a:lnTo>
                    <a:pt x="21" y="151"/>
                  </a:lnTo>
                  <a:lnTo>
                    <a:pt x="21" y="151"/>
                  </a:lnTo>
                  <a:lnTo>
                    <a:pt x="23" y="153"/>
                  </a:lnTo>
                  <a:lnTo>
                    <a:pt x="23" y="154"/>
                  </a:lnTo>
                  <a:lnTo>
                    <a:pt x="23" y="155"/>
                  </a:lnTo>
                  <a:lnTo>
                    <a:pt x="25" y="157"/>
                  </a:lnTo>
                  <a:lnTo>
                    <a:pt x="24" y="182"/>
                  </a:lnTo>
                  <a:lnTo>
                    <a:pt x="21" y="193"/>
                  </a:lnTo>
                  <a:lnTo>
                    <a:pt x="19" y="205"/>
                  </a:lnTo>
                  <a:lnTo>
                    <a:pt x="17" y="206"/>
                  </a:lnTo>
                  <a:lnTo>
                    <a:pt x="16" y="206"/>
                  </a:lnTo>
                  <a:lnTo>
                    <a:pt x="16" y="208"/>
                  </a:lnTo>
                  <a:lnTo>
                    <a:pt x="17" y="209"/>
                  </a:lnTo>
                  <a:lnTo>
                    <a:pt x="16" y="209"/>
                  </a:lnTo>
                  <a:lnTo>
                    <a:pt x="16" y="209"/>
                  </a:lnTo>
                  <a:lnTo>
                    <a:pt x="17" y="209"/>
                  </a:lnTo>
                  <a:lnTo>
                    <a:pt x="17" y="209"/>
                  </a:lnTo>
                  <a:lnTo>
                    <a:pt x="17" y="210"/>
                  </a:lnTo>
                  <a:lnTo>
                    <a:pt x="19" y="210"/>
                  </a:lnTo>
                  <a:lnTo>
                    <a:pt x="17" y="214"/>
                  </a:lnTo>
                  <a:lnTo>
                    <a:pt x="17" y="219"/>
                  </a:lnTo>
                  <a:lnTo>
                    <a:pt x="17" y="218"/>
                  </a:lnTo>
                  <a:lnTo>
                    <a:pt x="16" y="218"/>
                  </a:lnTo>
                  <a:lnTo>
                    <a:pt x="16" y="219"/>
                  </a:lnTo>
                  <a:lnTo>
                    <a:pt x="17" y="219"/>
                  </a:lnTo>
                  <a:lnTo>
                    <a:pt x="16" y="219"/>
                  </a:lnTo>
                  <a:lnTo>
                    <a:pt x="17" y="221"/>
                  </a:lnTo>
                  <a:lnTo>
                    <a:pt x="19" y="221"/>
                  </a:lnTo>
                  <a:lnTo>
                    <a:pt x="19" y="231"/>
                  </a:lnTo>
                  <a:lnTo>
                    <a:pt x="17" y="242"/>
                  </a:lnTo>
                  <a:lnTo>
                    <a:pt x="16" y="244"/>
                  </a:lnTo>
                  <a:lnTo>
                    <a:pt x="17" y="246"/>
                  </a:lnTo>
                  <a:lnTo>
                    <a:pt x="17" y="248"/>
                  </a:lnTo>
                  <a:lnTo>
                    <a:pt x="16" y="252"/>
                  </a:lnTo>
                  <a:lnTo>
                    <a:pt x="15" y="256"/>
                  </a:lnTo>
                  <a:lnTo>
                    <a:pt x="16" y="260"/>
                  </a:lnTo>
                  <a:lnTo>
                    <a:pt x="17" y="263"/>
                  </a:lnTo>
                  <a:lnTo>
                    <a:pt x="17" y="264"/>
                  </a:lnTo>
                  <a:lnTo>
                    <a:pt x="15" y="264"/>
                  </a:lnTo>
                  <a:lnTo>
                    <a:pt x="14" y="264"/>
                  </a:lnTo>
                  <a:lnTo>
                    <a:pt x="11" y="264"/>
                  </a:lnTo>
                  <a:lnTo>
                    <a:pt x="10" y="263"/>
                  </a:lnTo>
                  <a:lnTo>
                    <a:pt x="7" y="261"/>
                  </a:lnTo>
                  <a:lnTo>
                    <a:pt x="6" y="260"/>
                  </a:lnTo>
                  <a:lnTo>
                    <a:pt x="6" y="259"/>
                  </a:lnTo>
                  <a:lnTo>
                    <a:pt x="6" y="256"/>
                  </a:lnTo>
                  <a:lnTo>
                    <a:pt x="4" y="255"/>
                  </a:lnTo>
                  <a:lnTo>
                    <a:pt x="3" y="254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6" y="252"/>
                  </a:lnTo>
                  <a:lnTo>
                    <a:pt x="6" y="252"/>
                  </a:lnTo>
                  <a:lnTo>
                    <a:pt x="4" y="250"/>
                  </a:lnTo>
                  <a:lnTo>
                    <a:pt x="3" y="247"/>
                  </a:lnTo>
                  <a:lnTo>
                    <a:pt x="3" y="244"/>
                  </a:lnTo>
                  <a:lnTo>
                    <a:pt x="4" y="242"/>
                  </a:lnTo>
                  <a:lnTo>
                    <a:pt x="6" y="239"/>
                  </a:lnTo>
                  <a:lnTo>
                    <a:pt x="7" y="239"/>
                  </a:lnTo>
                  <a:lnTo>
                    <a:pt x="7" y="238"/>
                  </a:lnTo>
                  <a:lnTo>
                    <a:pt x="6" y="238"/>
                  </a:lnTo>
                  <a:lnTo>
                    <a:pt x="6" y="236"/>
                  </a:lnTo>
                  <a:lnTo>
                    <a:pt x="6" y="236"/>
                  </a:lnTo>
                  <a:lnTo>
                    <a:pt x="7" y="236"/>
                  </a:lnTo>
                  <a:lnTo>
                    <a:pt x="6" y="236"/>
                  </a:lnTo>
                  <a:lnTo>
                    <a:pt x="6" y="235"/>
                  </a:lnTo>
                  <a:lnTo>
                    <a:pt x="4" y="235"/>
                  </a:lnTo>
                  <a:lnTo>
                    <a:pt x="6" y="235"/>
                  </a:lnTo>
                  <a:lnTo>
                    <a:pt x="7" y="234"/>
                  </a:lnTo>
                  <a:lnTo>
                    <a:pt x="6" y="234"/>
                  </a:lnTo>
                  <a:lnTo>
                    <a:pt x="4" y="233"/>
                  </a:lnTo>
                  <a:lnTo>
                    <a:pt x="3" y="233"/>
                  </a:lnTo>
                  <a:lnTo>
                    <a:pt x="4" y="231"/>
                  </a:lnTo>
                  <a:lnTo>
                    <a:pt x="4" y="230"/>
                  </a:lnTo>
                  <a:lnTo>
                    <a:pt x="3" y="229"/>
                  </a:lnTo>
                  <a:lnTo>
                    <a:pt x="4" y="229"/>
                  </a:lnTo>
                  <a:lnTo>
                    <a:pt x="3" y="226"/>
                  </a:lnTo>
                  <a:lnTo>
                    <a:pt x="2" y="223"/>
                  </a:lnTo>
                  <a:lnTo>
                    <a:pt x="2" y="222"/>
                  </a:lnTo>
                  <a:lnTo>
                    <a:pt x="2" y="219"/>
                  </a:lnTo>
                  <a:lnTo>
                    <a:pt x="3" y="219"/>
                  </a:lnTo>
                  <a:lnTo>
                    <a:pt x="4" y="219"/>
                  </a:lnTo>
                  <a:lnTo>
                    <a:pt x="3" y="218"/>
                  </a:lnTo>
                  <a:lnTo>
                    <a:pt x="2" y="218"/>
                  </a:lnTo>
                  <a:lnTo>
                    <a:pt x="2" y="217"/>
                  </a:lnTo>
                  <a:lnTo>
                    <a:pt x="2" y="217"/>
                  </a:lnTo>
                  <a:lnTo>
                    <a:pt x="2" y="216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0" y="214"/>
                  </a:lnTo>
                  <a:lnTo>
                    <a:pt x="2" y="214"/>
                  </a:lnTo>
                  <a:lnTo>
                    <a:pt x="0" y="214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2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2" y="212"/>
                  </a:lnTo>
                  <a:lnTo>
                    <a:pt x="2" y="210"/>
                  </a:lnTo>
                  <a:lnTo>
                    <a:pt x="2" y="210"/>
                  </a:lnTo>
                  <a:lnTo>
                    <a:pt x="2" y="210"/>
                  </a:lnTo>
                  <a:lnTo>
                    <a:pt x="0" y="210"/>
                  </a:lnTo>
                  <a:lnTo>
                    <a:pt x="2" y="209"/>
                  </a:lnTo>
                  <a:lnTo>
                    <a:pt x="2" y="209"/>
                  </a:lnTo>
                  <a:lnTo>
                    <a:pt x="2" y="209"/>
                  </a:lnTo>
                  <a:lnTo>
                    <a:pt x="2" y="208"/>
                  </a:lnTo>
                  <a:lnTo>
                    <a:pt x="2" y="208"/>
                  </a:lnTo>
                  <a:lnTo>
                    <a:pt x="2" y="208"/>
                  </a:lnTo>
                  <a:lnTo>
                    <a:pt x="0" y="206"/>
                  </a:lnTo>
                  <a:lnTo>
                    <a:pt x="2" y="206"/>
                  </a:lnTo>
                  <a:lnTo>
                    <a:pt x="2" y="208"/>
                  </a:lnTo>
                  <a:lnTo>
                    <a:pt x="3" y="208"/>
                  </a:lnTo>
                  <a:lnTo>
                    <a:pt x="4" y="208"/>
                  </a:lnTo>
                  <a:lnTo>
                    <a:pt x="3" y="204"/>
                  </a:lnTo>
                  <a:lnTo>
                    <a:pt x="3" y="199"/>
                  </a:lnTo>
                  <a:lnTo>
                    <a:pt x="3" y="195"/>
                  </a:lnTo>
                  <a:lnTo>
                    <a:pt x="4" y="195"/>
                  </a:lnTo>
                  <a:lnTo>
                    <a:pt x="6" y="195"/>
                  </a:lnTo>
                  <a:lnTo>
                    <a:pt x="6" y="193"/>
                  </a:lnTo>
                  <a:lnTo>
                    <a:pt x="6" y="192"/>
                  </a:lnTo>
                  <a:lnTo>
                    <a:pt x="4" y="192"/>
                  </a:lnTo>
                  <a:lnTo>
                    <a:pt x="6" y="192"/>
                  </a:lnTo>
                  <a:lnTo>
                    <a:pt x="6" y="192"/>
                  </a:lnTo>
                  <a:lnTo>
                    <a:pt x="6" y="191"/>
                  </a:lnTo>
                  <a:lnTo>
                    <a:pt x="6" y="191"/>
                  </a:lnTo>
                  <a:lnTo>
                    <a:pt x="4" y="191"/>
                  </a:lnTo>
                  <a:lnTo>
                    <a:pt x="4" y="189"/>
                  </a:lnTo>
                  <a:lnTo>
                    <a:pt x="7" y="191"/>
                  </a:lnTo>
                  <a:lnTo>
                    <a:pt x="6" y="189"/>
                  </a:lnTo>
                  <a:lnTo>
                    <a:pt x="6" y="188"/>
                  </a:lnTo>
                  <a:lnTo>
                    <a:pt x="6" y="188"/>
                  </a:lnTo>
                  <a:lnTo>
                    <a:pt x="6" y="188"/>
                  </a:lnTo>
                  <a:lnTo>
                    <a:pt x="7" y="188"/>
                  </a:lnTo>
                  <a:lnTo>
                    <a:pt x="6" y="187"/>
                  </a:lnTo>
                  <a:lnTo>
                    <a:pt x="6" y="187"/>
                  </a:lnTo>
                  <a:lnTo>
                    <a:pt x="6" y="185"/>
                  </a:lnTo>
                  <a:lnTo>
                    <a:pt x="6" y="185"/>
                  </a:lnTo>
                  <a:lnTo>
                    <a:pt x="7" y="185"/>
                  </a:lnTo>
                  <a:lnTo>
                    <a:pt x="8" y="185"/>
                  </a:lnTo>
                  <a:lnTo>
                    <a:pt x="7" y="185"/>
                  </a:lnTo>
                  <a:lnTo>
                    <a:pt x="6" y="185"/>
                  </a:lnTo>
                  <a:lnTo>
                    <a:pt x="6" y="184"/>
                  </a:lnTo>
                  <a:lnTo>
                    <a:pt x="6" y="184"/>
                  </a:lnTo>
                  <a:lnTo>
                    <a:pt x="6" y="184"/>
                  </a:lnTo>
                  <a:lnTo>
                    <a:pt x="7" y="184"/>
                  </a:lnTo>
                  <a:lnTo>
                    <a:pt x="6" y="183"/>
                  </a:lnTo>
                  <a:lnTo>
                    <a:pt x="6" y="182"/>
                  </a:lnTo>
                  <a:lnTo>
                    <a:pt x="6" y="180"/>
                  </a:lnTo>
                  <a:lnTo>
                    <a:pt x="6" y="180"/>
                  </a:lnTo>
                  <a:lnTo>
                    <a:pt x="6" y="179"/>
                  </a:lnTo>
                  <a:lnTo>
                    <a:pt x="6" y="178"/>
                  </a:lnTo>
                  <a:lnTo>
                    <a:pt x="6" y="176"/>
                  </a:lnTo>
                  <a:lnTo>
                    <a:pt x="7" y="176"/>
                  </a:lnTo>
                  <a:lnTo>
                    <a:pt x="7" y="176"/>
                  </a:lnTo>
                  <a:lnTo>
                    <a:pt x="8" y="176"/>
                  </a:lnTo>
                  <a:lnTo>
                    <a:pt x="8" y="176"/>
                  </a:lnTo>
                  <a:lnTo>
                    <a:pt x="7" y="176"/>
                  </a:lnTo>
                  <a:lnTo>
                    <a:pt x="7" y="175"/>
                  </a:lnTo>
                  <a:lnTo>
                    <a:pt x="7" y="175"/>
                  </a:lnTo>
                  <a:lnTo>
                    <a:pt x="6" y="174"/>
                  </a:lnTo>
                  <a:lnTo>
                    <a:pt x="4" y="174"/>
                  </a:lnTo>
                  <a:lnTo>
                    <a:pt x="6" y="174"/>
                  </a:lnTo>
                  <a:lnTo>
                    <a:pt x="6" y="172"/>
                  </a:lnTo>
                  <a:lnTo>
                    <a:pt x="6" y="171"/>
                  </a:lnTo>
                  <a:lnTo>
                    <a:pt x="7" y="171"/>
                  </a:lnTo>
                  <a:lnTo>
                    <a:pt x="8" y="171"/>
                  </a:lnTo>
                  <a:lnTo>
                    <a:pt x="10" y="172"/>
                  </a:lnTo>
                  <a:lnTo>
                    <a:pt x="11" y="171"/>
                  </a:lnTo>
                  <a:lnTo>
                    <a:pt x="11" y="172"/>
                  </a:lnTo>
                  <a:lnTo>
                    <a:pt x="11" y="172"/>
                  </a:lnTo>
                  <a:lnTo>
                    <a:pt x="12" y="172"/>
                  </a:lnTo>
                  <a:lnTo>
                    <a:pt x="12" y="171"/>
                  </a:lnTo>
                  <a:lnTo>
                    <a:pt x="12" y="171"/>
                  </a:lnTo>
                  <a:lnTo>
                    <a:pt x="12" y="170"/>
                  </a:lnTo>
                  <a:lnTo>
                    <a:pt x="10" y="168"/>
                  </a:lnTo>
                  <a:lnTo>
                    <a:pt x="8" y="167"/>
                  </a:lnTo>
                  <a:lnTo>
                    <a:pt x="7" y="166"/>
                  </a:lnTo>
                  <a:lnTo>
                    <a:pt x="8" y="167"/>
                  </a:lnTo>
                  <a:lnTo>
                    <a:pt x="10" y="167"/>
                  </a:lnTo>
                  <a:lnTo>
                    <a:pt x="11" y="167"/>
                  </a:lnTo>
                  <a:lnTo>
                    <a:pt x="6" y="164"/>
                  </a:lnTo>
                  <a:lnTo>
                    <a:pt x="6" y="164"/>
                  </a:lnTo>
                  <a:lnTo>
                    <a:pt x="7" y="164"/>
                  </a:lnTo>
                  <a:lnTo>
                    <a:pt x="7" y="164"/>
                  </a:lnTo>
                  <a:lnTo>
                    <a:pt x="7" y="163"/>
                  </a:lnTo>
                  <a:lnTo>
                    <a:pt x="7" y="163"/>
                  </a:lnTo>
                  <a:lnTo>
                    <a:pt x="6" y="163"/>
                  </a:lnTo>
                  <a:lnTo>
                    <a:pt x="6" y="163"/>
                  </a:lnTo>
                  <a:lnTo>
                    <a:pt x="6" y="162"/>
                  </a:lnTo>
                  <a:lnTo>
                    <a:pt x="7" y="162"/>
                  </a:lnTo>
                  <a:lnTo>
                    <a:pt x="8" y="162"/>
                  </a:lnTo>
                  <a:lnTo>
                    <a:pt x="8" y="162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0" y="161"/>
                  </a:lnTo>
                  <a:lnTo>
                    <a:pt x="10" y="161"/>
                  </a:lnTo>
                  <a:lnTo>
                    <a:pt x="10" y="161"/>
                  </a:lnTo>
                  <a:lnTo>
                    <a:pt x="10" y="159"/>
                  </a:lnTo>
                  <a:lnTo>
                    <a:pt x="8" y="159"/>
                  </a:lnTo>
                  <a:lnTo>
                    <a:pt x="7" y="158"/>
                  </a:lnTo>
                  <a:lnTo>
                    <a:pt x="6" y="158"/>
                  </a:lnTo>
                  <a:lnTo>
                    <a:pt x="6" y="157"/>
                  </a:lnTo>
                  <a:lnTo>
                    <a:pt x="7" y="157"/>
                  </a:lnTo>
                  <a:lnTo>
                    <a:pt x="8" y="158"/>
                  </a:lnTo>
                  <a:lnTo>
                    <a:pt x="6" y="155"/>
                  </a:lnTo>
                  <a:lnTo>
                    <a:pt x="6" y="153"/>
                  </a:lnTo>
                  <a:lnTo>
                    <a:pt x="6" y="154"/>
                  </a:lnTo>
                  <a:lnTo>
                    <a:pt x="7" y="154"/>
                  </a:lnTo>
                  <a:lnTo>
                    <a:pt x="7" y="153"/>
                  </a:lnTo>
                  <a:lnTo>
                    <a:pt x="7" y="153"/>
                  </a:lnTo>
                  <a:lnTo>
                    <a:pt x="7" y="151"/>
                  </a:lnTo>
                  <a:lnTo>
                    <a:pt x="7" y="150"/>
                  </a:lnTo>
                  <a:lnTo>
                    <a:pt x="7" y="150"/>
                  </a:lnTo>
                  <a:lnTo>
                    <a:pt x="7" y="150"/>
                  </a:lnTo>
                  <a:lnTo>
                    <a:pt x="6" y="150"/>
                  </a:lnTo>
                  <a:lnTo>
                    <a:pt x="6" y="150"/>
                  </a:lnTo>
                  <a:lnTo>
                    <a:pt x="7" y="149"/>
                  </a:lnTo>
                  <a:lnTo>
                    <a:pt x="7" y="149"/>
                  </a:lnTo>
                  <a:lnTo>
                    <a:pt x="8" y="149"/>
                  </a:lnTo>
                  <a:lnTo>
                    <a:pt x="8" y="149"/>
                  </a:lnTo>
                  <a:lnTo>
                    <a:pt x="8" y="147"/>
                  </a:lnTo>
                  <a:lnTo>
                    <a:pt x="7" y="147"/>
                  </a:lnTo>
                  <a:lnTo>
                    <a:pt x="7" y="147"/>
                  </a:lnTo>
                  <a:lnTo>
                    <a:pt x="7" y="147"/>
                  </a:lnTo>
                  <a:lnTo>
                    <a:pt x="7" y="146"/>
                  </a:lnTo>
                  <a:lnTo>
                    <a:pt x="7" y="144"/>
                  </a:lnTo>
                  <a:lnTo>
                    <a:pt x="8" y="142"/>
                  </a:lnTo>
                  <a:lnTo>
                    <a:pt x="7" y="142"/>
                  </a:lnTo>
                  <a:lnTo>
                    <a:pt x="6" y="141"/>
                  </a:lnTo>
                  <a:lnTo>
                    <a:pt x="6" y="141"/>
                  </a:lnTo>
                  <a:lnTo>
                    <a:pt x="7" y="141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10" y="141"/>
                  </a:lnTo>
                  <a:lnTo>
                    <a:pt x="8" y="140"/>
                  </a:lnTo>
                  <a:lnTo>
                    <a:pt x="8" y="140"/>
                  </a:lnTo>
                  <a:lnTo>
                    <a:pt x="8" y="140"/>
                  </a:lnTo>
                  <a:lnTo>
                    <a:pt x="8" y="140"/>
                  </a:lnTo>
                  <a:lnTo>
                    <a:pt x="8" y="138"/>
                  </a:lnTo>
                  <a:lnTo>
                    <a:pt x="10" y="138"/>
                  </a:lnTo>
                  <a:lnTo>
                    <a:pt x="10" y="140"/>
                  </a:lnTo>
                  <a:lnTo>
                    <a:pt x="11" y="140"/>
                  </a:lnTo>
                  <a:lnTo>
                    <a:pt x="11" y="140"/>
                  </a:lnTo>
                  <a:lnTo>
                    <a:pt x="11" y="138"/>
                  </a:lnTo>
                  <a:lnTo>
                    <a:pt x="11" y="138"/>
                  </a:lnTo>
                  <a:lnTo>
                    <a:pt x="10" y="138"/>
                  </a:lnTo>
                  <a:lnTo>
                    <a:pt x="10" y="137"/>
                  </a:lnTo>
                  <a:lnTo>
                    <a:pt x="8" y="137"/>
                  </a:lnTo>
                  <a:lnTo>
                    <a:pt x="8" y="137"/>
                  </a:lnTo>
                  <a:lnTo>
                    <a:pt x="8" y="136"/>
                  </a:lnTo>
                  <a:lnTo>
                    <a:pt x="8" y="136"/>
                  </a:lnTo>
                  <a:lnTo>
                    <a:pt x="8" y="136"/>
                  </a:lnTo>
                  <a:lnTo>
                    <a:pt x="8" y="136"/>
                  </a:lnTo>
                  <a:lnTo>
                    <a:pt x="8" y="136"/>
                  </a:lnTo>
                  <a:lnTo>
                    <a:pt x="10" y="134"/>
                  </a:lnTo>
                  <a:lnTo>
                    <a:pt x="10" y="136"/>
                  </a:lnTo>
                  <a:lnTo>
                    <a:pt x="12" y="136"/>
                  </a:lnTo>
                  <a:lnTo>
                    <a:pt x="12" y="136"/>
                  </a:lnTo>
                  <a:lnTo>
                    <a:pt x="11" y="134"/>
                  </a:lnTo>
                  <a:lnTo>
                    <a:pt x="10" y="134"/>
                  </a:lnTo>
                  <a:lnTo>
                    <a:pt x="11" y="134"/>
                  </a:lnTo>
                  <a:lnTo>
                    <a:pt x="10" y="133"/>
                  </a:lnTo>
                  <a:lnTo>
                    <a:pt x="8" y="133"/>
                  </a:lnTo>
                  <a:lnTo>
                    <a:pt x="10" y="133"/>
                  </a:lnTo>
                  <a:lnTo>
                    <a:pt x="10" y="133"/>
                  </a:lnTo>
                  <a:lnTo>
                    <a:pt x="8" y="132"/>
                  </a:lnTo>
                  <a:lnTo>
                    <a:pt x="10" y="132"/>
                  </a:lnTo>
                  <a:lnTo>
                    <a:pt x="10" y="130"/>
                  </a:lnTo>
                  <a:lnTo>
                    <a:pt x="10" y="130"/>
                  </a:lnTo>
                  <a:lnTo>
                    <a:pt x="11" y="129"/>
                  </a:lnTo>
                  <a:lnTo>
                    <a:pt x="11" y="129"/>
                  </a:lnTo>
                  <a:lnTo>
                    <a:pt x="10" y="128"/>
                  </a:lnTo>
                  <a:lnTo>
                    <a:pt x="11" y="127"/>
                  </a:lnTo>
                  <a:lnTo>
                    <a:pt x="11" y="128"/>
                  </a:lnTo>
                  <a:lnTo>
                    <a:pt x="11" y="128"/>
                  </a:lnTo>
                  <a:lnTo>
                    <a:pt x="12" y="128"/>
                  </a:lnTo>
                  <a:lnTo>
                    <a:pt x="12" y="127"/>
                  </a:lnTo>
                  <a:lnTo>
                    <a:pt x="11" y="127"/>
                  </a:lnTo>
                  <a:lnTo>
                    <a:pt x="12" y="127"/>
                  </a:lnTo>
                  <a:lnTo>
                    <a:pt x="14" y="127"/>
                  </a:lnTo>
                  <a:lnTo>
                    <a:pt x="15" y="125"/>
                  </a:lnTo>
                  <a:lnTo>
                    <a:pt x="14" y="125"/>
                  </a:lnTo>
                  <a:lnTo>
                    <a:pt x="12" y="124"/>
                  </a:lnTo>
                  <a:lnTo>
                    <a:pt x="11" y="124"/>
                  </a:lnTo>
                  <a:lnTo>
                    <a:pt x="12" y="124"/>
                  </a:lnTo>
                  <a:lnTo>
                    <a:pt x="12" y="124"/>
                  </a:lnTo>
                  <a:lnTo>
                    <a:pt x="12" y="123"/>
                  </a:lnTo>
                  <a:lnTo>
                    <a:pt x="12" y="123"/>
                  </a:lnTo>
                  <a:lnTo>
                    <a:pt x="12" y="121"/>
                  </a:lnTo>
                  <a:lnTo>
                    <a:pt x="12" y="121"/>
                  </a:lnTo>
                  <a:lnTo>
                    <a:pt x="14" y="123"/>
                  </a:lnTo>
                  <a:lnTo>
                    <a:pt x="15" y="123"/>
                  </a:lnTo>
                  <a:lnTo>
                    <a:pt x="16" y="123"/>
                  </a:lnTo>
                  <a:lnTo>
                    <a:pt x="16" y="123"/>
                  </a:lnTo>
                  <a:lnTo>
                    <a:pt x="15" y="121"/>
                  </a:lnTo>
                  <a:lnTo>
                    <a:pt x="15" y="121"/>
                  </a:lnTo>
                  <a:lnTo>
                    <a:pt x="15" y="120"/>
                  </a:lnTo>
                  <a:lnTo>
                    <a:pt x="15" y="120"/>
                  </a:lnTo>
                  <a:lnTo>
                    <a:pt x="12" y="120"/>
                  </a:lnTo>
                  <a:lnTo>
                    <a:pt x="12" y="120"/>
                  </a:lnTo>
                  <a:lnTo>
                    <a:pt x="12" y="119"/>
                  </a:lnTo>
                  <a:lnTo>
                    <a:pt x="12" y="119"/>
                  </a:lnTo>
                  <a:lnTo>
                    <a:pt x="12" y="119"/>
                  </a:lnTo>
                  <a:lnTo>
                    <a:pt x="14" y="119"/>
                  </a:lnTo>
                  <a:lnTo>
                    <a:pt x="14" y="119"/>
                  </a:lnTo>
                  <a:lnTo>
                    <a:pt x="14" y="117"/>
                  </a:lnTo>
                  <a:lnTo>
                    <a:pt x="14" y="117"/>
                  </a:lnTo>
                  <a:lnTo>
                    <a:pt x="12" y="117"/>
                  </a:lnTo>
                  <a:lnTo>
                    <a:pt x="14" y="116"/>
                  </a:lnTo>
                  <a:lnTo>
                    <a:pt x="14" y="115"/>
                  </a:lnTo>
                  <a:lnTo>
                    <a:pt x="14" y="115"/>
                  </a:lnTo>
                  <a:lnTo>
                    <a:pt x="15" y="113"/>
                  </a:lnTo>
                  <a:lnTo>
                    <a:pt x="15" y="112"/>
                  </a:lnTo>
                  <a:lnTo>
                    <a:pt x="17" y="112"/>
                  </a:lnTo>
                  <a:lnTo>
                    <a:pt x="17" y="112"/>
                  </a:lnTo>
                  <a:lnTo>
                    <a:pt x="16" y="112"/>
                  </a:lnTo>
                  <a:lnTo>
                    <a:pt x="16" y="111"/>
                  </a:lnTo>
                  <a:lnTo>
                    <a:pt x="15" y="112"/>
                  </a:lnTo>
                  <a:lnTo>
                    <a:pt x="16" y="112"/>
                  </a:lnTo>
                  <a:lnTo>
                    <a:pt x="16" y="112"/>
                  </a:lnTo>
                  <a:lnTo>
                    <a:pt x="16" y="112"/>
                  </a:lnTo>
                  <a:lnTo>
                    <a:pt x="15" y="112"/>
                  </a:lnTo>
                  <a:lnTo>
                    <a:pt x="15" y="112"/>
                  </a:lnTo>
                  <a:lnTo>
                    <a:pt x="15" y="111"/>
                  </a:lnTo>
                  <a:lnTo>
                    <a:pt x="16" y="111"/>
                  </a:lnTo>
                  <a:lnTo>
                    <a:pt x="17" y="112"/>
                  </a:lnTo>
                  <a:lnTo>
                    <a:pt x="17" y="111"/>
                  </a:lnTo>
                  <a:lnTo>
                    <a:pt x="17" y="111"/>
                  </a:lnTo>
                  <a:lnTo>
                    <a:pt x="16" y="110"/>
                  </a:lnTo>
                  <a:lnTo>
                    <a:pt x="15" y="110"/>
                  </a:lnTo>
                  <a:lnTo>
                    <a:pt x="15" y="108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5" y="107"/>
                  </a:lnTo>
                  <a:lnTo>
                    <a:pt x="16" y="107"/>
                  </a:lnTo>
                  <a:lnTo>
                    <a:pt x="17" y="107"/>
                  </a:lnTo>
                  <a:lnTo>
                    <a:pt x="20" y="107"/>
                  </a:lnTo>
                  <a:lnTo>
                    <a:pt x="19" y="107"/>
                  </a:lnTo>
                  <a:lnTo>
                    <a:pt x="19" y="106"/>
                  </a:lnTo>
                  <a:lnTo>
                    <a:pt x="21" y="106"/>
                  </a:lnTo>
                  <a:lnTo>
                    <a:pt x="20" y="106"/>
                  </a:lnTo>
                  <a:lnTo>
                    <a:pt x="20" y="106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19" y="104"/>
                  </a:lnTo>
                  <a:lnTo>
                    <a:pt x="17" y="104"/>
                  </a:lnTo>
                  <a:lnTo>
                    <a:pt x="17" y="104"/>
                  </a:lnTo>
                  <a:lnTo>
                    <a:pt x="17" y="103"/>
                  </a:lnTo>
                  <a:lnTo>
                    <a:pt x="17" y="103"/>
                  </a:lnTo>
                  <a:lnTo>
                    <a:pt x="19" y="103"/>
                  </a:lnTo>
                  <a:lnTo>
                    <a:pt x="19" y="102"/>
                  </a:lnTo>
                  <a:lnTo>
                    <a:pt x="19" y="102"/>
                  </a:lnTo>
                  <a:lnTo>
                    <a:pt x="17" y="102"/>
                  </a:lnTo>
                  <a:lnTo>
                    <a:pt x="17" y="100"/>
                  </a:lnTo>
                  <a:lnTo>
                    <a:pt x="17" y="100"/>
                  </a:lnTo>
                  <a:lnTo>
                    <a:pt x="19" y="100"/>
                  </a:lnTo>
                  <a:lnTo>
                    <a:pt x="19" y="100"/>
                  </a:lnTo>
                  <a:lnTo>
                    <a:pt x="19" y="102"/>
                  </a:lnTo>
                  <a:lnTo>
                    <a:pt x="19" y="102"/>
                  </a:lnTo>
                  <a:lnTo>
                    <a:pt x="19" y="102"/>
                  </a:lnTo>
                  <a:lnTo>
                    <a:pt x="19" y="102"/>
                  </a:lnTo>
                  <a:lnTo>
                    <a:pt x="20" y="102"/>
                  </a:lnTo>
                  <a:lnTo>
                    <a:pt x="20" y="102"/>
                  </a:lnTo>
                  <a:lnTo>
                    <a:pt x="20" y="100"/>
                  </a:lnTo>
                  <a:lnTo>
                    <a:pt x="19" y="100"/>
                  </a:lnTo>
                  <a:lnTo>
                    <a:pt x="19" y="100"/>
                  </a:lnTo>
                  <a:lnTo>
                    <a:pt x="17" y="100"/>
                  </a:lnTo>
                  <a:lnTo>
                    <a:pt x="17" y="99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19" y="99"/>
                  </a:lnTo>
                  <a:lnTo>
                    <a:pt x="20" y="99"/>
                  </a:lnTo>
                  <a:lnTo>
                    <a:pt x="19" y="99"/>
                  </a:lnTo>
                  <a:lnTo>
                    <a:pt x="19" y="98"/>
                  </a:lnTo>
                  <a:lnTo>
                    <a:pt x="17" y="98"/>
                  </a:lnTo>
                  <a:lnTo>
                    <a:pt x="19" y="96"/>
                  </a:lnTo>
                  <a:lnTo>
                    <a:pt x="19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0" y="95"/>
                  </a:lnTo>
                  <a:lnTo>
                    <a:pt x="20" y="95"/>
                  </a:lnTo>
                  <a:lnTo>
                    <a:pt x="20" y="95"/>
                  </a:lnTo>
                  <a:lnTo>
                    <a:pt x="20" y="94"/>
                  </a:lnTo>
                  <a:lnTo>
                    <a:pt x="19" y="92"/>
                  </a:lnTo>
                  <a:lnTo>
                    <a:pt x="20" y="92"/>
                  </a:lnTo>
                  <a:lnTo>
                    <a:pt x="21" y="94"/>
                  </a:lnTo>
                  <a:lnTo>
                    <a:pt x="23" y="94"/>
                  </a:lnTo>
                  <a:lnTo>
                    <a:pt x="24" y="94"/>
                  </a:lnTo>
                  <a:lnTo>
                    <a:pt x="24" y="94"/>
                  </a:lnTo>
                  <a:lnTo>
                    <a:pt x="23" y="92"/>
                  </a:lnTo>
                  <a:lnTo>
                    <a:pt x="21" y="91"/>
                  </a:lnTo>
                  <a:lnTo>
                    <a:pt x="20" y="91"/>
                  </a:lnTo>
                  <a:lnTo>
                    <a:pt x="20" y="90"/>
                  </a:lnTo>
                  <a:lnTo>
                    <a:pt x="20" y="89"/>
                  </a:lnTo>
                  <a:lnTo>
                    <a:pt x="21" y="89"/>
                  </a:lnTo>
                  <a:lnTo>
                    <a:pt x="23" y="87"/>
                  </a:lnTo>
                  <a:lnTo>
                    <a:pt x="21" y="87"/>
                  </a:lnTo>
                  <a:lnTo>
                    <a:pt x="21" y="87"/>
                  </a:lnTo>
                  <a:lnTo>
                    <a:pt x="21" y="86"/>
                  </a:lnTo>
                  <a:lnTo>
                    <a:pt x="21" y="85"/>
                  </a:lnTo>
                  <a:lnTo>
                    <a:pt x="21" y="83"/>
                  </a:lnTo>
                  <a:lnTo>
                    <a:pt x="23" y="82"/>
                  </a:lnTo>
                  <a:lnTo>
                    <a:pt x="24" y="82"/>
                  </a:lnTo>
                  <a:lnTo>
                    <a:pt x="25" y="82"/>
                  </a:lnTo>
                  <a:lnTo>
                    <a:pt x="27" y="82"/>
                  </a:lnTo>
                  <a:lnTo>
                    <a:pt x="27" y="82"/>
                  </a:lnTo>
                  <a:lnTo>
                    <a:pt x="27" y="82"/>
                  </a:lnTo>
                  <a:lnTo>
                    <a:pt x="27" y="82"/>
                  </a:lnTo>
                  <a:lnTo>
                    <a:pt x="27" y="82"/>
                  </a:lnTo>
                  <a:lnTo>
                    <a:pt x="25" y="82"/>
                  </a:lnTo>
                  <a:lnTo>
                    <a:pt x="24" y="81"/>
                  </a:lnTo>
                  <a:lnTo>
                    <a:pt x="23" y="81"/>
                  </a:lnTo>
                  <a:lnTo>
                    <a:pt x="23" y="79"/>
                  </a:lnTo>
                  <a:lnTo>
                    <a:pt x="23" y="78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23" y="77"/>
                  </a:lnTo>
                  <a:lnTo>
                    <a:pt x="25" y="78"/>
                  </a:lnTo>
                  <a:lnTo>
                    <a:pt x="25" y="77"/>
                  </a:lnTo>
                  <a:lnTo>
                    <a:pt x="25" y="77"/>
                  </a:lnTo>
                  <a:lnTo>
                    <a:pt x="24" y="75"/>
                  </a:lnTo>
                  <a:lnTo>
                    <a:pt x="25" y="75"/>
                  </a:lnTo>
                  <a:lnTo>
                    <a:pt x="25" y="75"/>
                  </a:lnTo>
                  <a:lnTo>
                    <a:pt x="24" y="75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5" y="74"/>
                  </a:lnTo>
                  <a:lnTo>
                    <a:pt x="25" y="74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25" y="72"/>
                  </a:lnTo>
                  <a:lnTo>
                    <a:pt x="27" y="72"/>
                  </a:lnTo>
                  <a:lnTo>
                    <a:pt x="27" y="72"/>
                  </a:lnTo>
                  <a:lnTo>
                    <a:pt x="25" y="72"/>
                  </a:lnTo>
                  <a:lnTo>
                    <a:pt x="27" y="70"/>
                  </a:lnTo>
                  <a:lnTo>
                    <a:pt x="28" y="70"/>
                  </a:lnTo>
                  <a:lnTo>
                    <a:pt x="29" y="70"/>
                  </a:lnTo>
                  <a:lnTo>
                    <a:pt x="27" y="68"/>
                  </a:lnTo>
                  <a:lnTo>
                    <a:pt x="27" y="65"/>
                  </a:lnTo>
                  <a:lnTo>
                    <a:pt x="27" y="62"/>
                  </a:lnTo>
                  <a:lnTo>
                    <a:pt x="28" y="61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28" y="61"/>
                  </a:lnTo>
                  <a:lnTo>
                    <a:pt x="28" y="60"/>
                  </a:lnTo>
                  <a:lnTo>
                    <a:pt x="28" y="60"/>
                  </a:lnTo>
                  <a:lnTo>
                    <a:pt x="29" y="61"/>
                  </a:lnTo>
                  <a:lnTo>
                    <a:pt x="31" y="61"/>
                  </a:lnTo>
                  <a:lnTo>
                    <a:pt x="32" y="61"/>
                  </a:lnTo>
                  <a:lnTo>
                    <a:pt x="31" y="60"/>
                  </a:lnTo>
                  <a:lnTo>
                    <a:pt x="31" y="60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29" y="57"/>
                  </a:lnTo>
                  <a:lnTo>
                    <a:pt x="28" y="57"/>
                  </a:lnTo>
                  <a:lnTo>
                    <a:pt x="29" y="57"/>
                  </a:lnTo>
                  <a:lnTo>
                    <a:pt x="31" y="58"/>
                  </a:lnTo>
                  <a:lnTo>
                    <a:pt x="31" y="57"/>
                  </a:lnTo>
                  <a:lnTo>
                    <a:pt x="32" y="58"/>
                  </a:lnTo>
                  <a:lnTo>
                    <a:pt x="33" y="58"/>
                  </a:lnTo>
                  <a:lnTo>
                    <a:pt x="36" y="60"/>
                  </a:lnTo>
                  <a:lnTo>
                    <a:pt x="37" y="61"/>
                  </a:lnTo>
                  <a:lnTo>
                    <a:pt x="37" y="60"/>
                  </a:lnTo>
                  <a:lnTo>
                    <a:pt x="38" y="61"/>
                  </a:lnTo>
                  <a:lnTo>
                    <a:pt x="38" y="61"/>
                  </a:lnTo>
                  <a:lnTo>
                    <a:pt x="40" y="62"/>
                  </a:lnTo>
                  <a:lnTo>
                    <a:pt x="40" y="61"/>
                  </a:lnTo>
                  <a:lnTo>
                    <a:pt x="38" y="61"/>
                  </a:lnTo>
                  <a:lnTo>
                    <a:pt x="37" y="60"/>
                  </a:lnTo>
                  <a:lnTo>
                    <a:pt x="36" y="60"/>
                  </a:lnTo>
                  <a:lnTo>
                    <a:pt x="35" y="58"/>
                  </a:lnTo>
                  <a:lnTo>
                    <a:pt x="33" y="57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32" y="57"/>
                  </a:lnTo>
                  <a:lnTo>
                    <a:pt x="33" y="57"/>
                  </a:lnTo>
                  <a:lnTo>
                    <a:pt x="35" y="57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2" y="55"/>
                  </a:lnTo>
                  <a:lnTo>
                    <a:pt x="31" y="55"/>
                  </a:lnTo>
                  <a:lnTo>
                    <a:pt x="31" y="53"/>
                  </a:lnTo>
                  <a:lnTo>
                    <a:pt x="32" y="55"/>
                  </a:lnTo>
                  <a:lnTo>
                    <a:pt x="32" y="55"/>
                  </a:lnTo>
                  <a:lnTo>
                    <a:pt x="33" y="55"/>
                  </a:lnTo>
                  <a:lnTo>
                    <a:pt x="32" y="53"/>
                  </a:lnTo>
                  <a:lnTo>
                    <a:pt x="31" y="53"/>
                  </a:lnTo>
                  <a:lnTo>
                    <a:pt x="31" y="53"/>
                  </a:lnTo>
                  <a:lnTo>
                    <a:pt x="29" y="52"/>
                  </a:lnTo>
                  <a:lnTo>
                    <a:pt x="29" y="52"/>
                  </a:lnTo>
                  <a:lnTo>
                    <a:pt x="29" y="52"/>
                  </a:lnTo>
                  <a:lnTo>
                    <a:pt x="31" y="52"/>
                  </a:lnTo>
                  <a:lnTo>
                    <a:pt x="29" y="51"/>
                  </a:lnTo>
                  <a:lnTo>
                    <a:pt x="32" y="52"/>
                  </a:lnTo>
                  <a:lnTo>
                    <a:pt x="33" y="53"/>
                  </a:lnTo>
                  <a:lnTo>
                    <a:pt x="35" y="53"/>
                  </a:lnTo>
                  <a:lnTo>
                    <a:pt x="33" y="52"/>
                  </a:lnTo>
                  <a:lnTo>
                    <a:pt x="32" y="51"/>
                  </a:lnTo>
                  <a:lnTo>
                    <a:pt x="29" y="51"/>
                  </a:lnTo>
                  <a:lnTo>
                    <a:pt x="32" y="51"/>
                  </a:lnTo>
                  <a:lnTo>
                    <a:pt x="33" y="51"/>
                  </a:lnTo>
                  <a:lnTo>
                    <a:pt x="33" y="51"/>
                  </a:lnTo>
                  <a:lnTo>
                    <a:pt x="33" y="51"/>
                  </a:lnTo>
                  <a:lnTo>
                    <a:pt x="32" y="49"/>
                  </a:lnTo>
                  <a:lnTo>
                    <a:pt x="32" y="49"/>
                  </a:lnTo>
                  <a:lnTo>
                    <a:pt x="33" y="49"/>
                  </a:lnTo>
                  <a:lnTo>
                    <a:pt x="33" y="49"/>
                  </a:lnTo>
                  <a:lnTo>
                    <a:pt x="32" y="49"/>
                  </a:lnTo>
                  <a:lnTo>
                    <a:pt x="33" y="49"/>
                  </a:lnTo>
                  <a:lnTo>
                    <a:pt x="35" y="49"/>
                  </a:lnTo>
                  <a:lnTo>
                    <a:pt x="35" y="48"/>
                  </a:lnTo>
                  <a:lnTo>
                    <a:pt x="35" y="48"/>
                  </a:lnTo>
                  <a:lnTo>
                    <a:pt x="33" y="48"/>
                  </a:lnTo>
                  <a:lnTo>
                    <a:pt x="35" y="47"/>
                  </a:lnTo>
                  <a:lnTo>
                    <a:pt x="36" y="48"/>
                  </a:lnTo>
                  <a:lnTo>
                    <a:pt x="36" y="47"/>
                  </a:lnTo>
                  <a:lnTo>
                    <a:pt x="35" y="47"/>
                  </a:lnTo>
                  <a:lnTo>
                    <a:pt x="33" y="45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2" y="47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2" y="45"/>
                  </a:lnTo>
                  <a:lnTo>
                    <a:pt x="32" y="45"/>
                  </a:lnTo>
                  <a:lnTo>
                    <a:pt x="33" y="45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3" y="44"/>
                  </a:lnTo>
                  <a:lnTo>
                    <a:pt x="32" y="43"/>
                  </a:lnTo>
                  <a:lnTo>
                    <a:pt x="32" y="43"/>
                  </a:lnTo>
                  <a:lnTo>
                    <a:pt x="33" y="43"/>
                  </a:lnTo>
                  <a:lnTo>
                    <a:pt x="33" y="43"/>
                  </a:lnTo>
                  <a:lnTo>
                    <a:pt x="35" y="43"/>
                  </a:lnTo>
                  <a:lnTo>
                    <a:pt x="35" y="43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7" y="44"/>
                  </a:lnTo>
                  <a:lnTo>
                    <a:pt x="35" y="43"/>
                  </a:lnTo>
                  <a:lnTo>
                    <a:pt x="32" y="41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3" y="40"/>
                  </a:lnTo>
                  <a:lnTo>
                    <a:pt x="35" y="41"/>
                  </a:lnTo>
                  <a:lnTo>
                    <a:pt x="36" y="43"/>
                  </a:lnTo>
                  <a:lnTo>
                    <a:pt x="37" y="43"/>
                  </a:lnTo>
                  <a:lnTo>
                    <a:pt x="37" y="41"/>
                  </a:lnTo>
                  <a:lnTo>
                    <a:pt x="37" y="41"/>
                  </a:lnTo>
                  <a:lnTo>
                    <a:pt x="36" y="40"/>
                  </a:lnTo>
                  <a:lnTo>
                    <a:pt x="35" y="40"/>
                  </a:lnTo>
                  <a:lnTo>
                    <a:pt x="35" y="40"/>
                  </a:lnTo>
                  <a:lnTo>
                    <a:pt x="36" y="40"/>
                  </a:lnTo>
                  <a:lnTo>
                    <a:pt x="36" y="3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36" y="39"/>
                  </a:lnTo>
                  <a:lnTo>
                    <a:pt x="38" y="39"/>
                  </a:lnTo>
                  <a:lnTo>
                    <a:pt x="40" y="40"/>
                  </a:lnTo>
                  <a:lnTo>
                    <a:pt x="41" y="39"/>
                  </a:lnTo>
                  <a:lnTo>
                    <a:pt x="41" y="39"/>
                  </a:lnTo>
                  <a:lnTo>
                    <a:pt x="40" y="39"/>
                  </a:lnTo>
                  <a:lnTo>
                    <a:pt x="40" y="38"/>
                  </a:lnTo>
                  <a:lnTo>
                    <a:pt x="38" y="36"/>
                  </a:lnTo>
                  <a:lnTo>
                    <a:pt x="37" y="36"/>
                  </a:lnTo>
                  <a:lnTo>
                    <a:pt x="37" y="35"/>
                  </a:lnTo>
                  <a:lnTo>
                    <a:pt x="38" y="35"/>
                  </a:lnTo>
                  <a:lnTo>
                    <a:pt x="40" y="36"/>
                  </a:lnTo>
                  <a:lnTo>
                    <a:pt x="41" y="36"/>
                  </a:lnTo>
                  <a:lnTo>
                    <a:pt x="41" y="36"/>
                  </a:lnTo>
                  <a:lnTo>
                    <a:pt x="40" y="35"/>
                  </a:lnTo>
                  <a:lnTo>
                    <a:pt x="40" y="35"/>
                  </a:lnTo>
                  <a:lnTo>
                    <a:pt x="40" y="35"/>
                  </a:lnTo>
                  <a:lnTo>
                    <a:pt x="40" y="35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7" y="34"/>
                  </a:lnTo>
                  <a:lnTo>
                    <a:pt x="37" y="32"/>
                  </a:lnTo>
                  <a:lnTo>
                    <a:pt x="36" y="32"/>
                  </a:lnTo>
                  <a:lnTo>
                    <a:pt x="37" y="32"/>
                  </a:lnTo>
                  <a:lnTo>
                    <a:pt x="38" y="32"/>
                  </a:lnTo>
                  <a:lnTo>
                    <a:pt x="40" y="34"/>
                  </a:lnTo>
                  <a:lnTo>
                    <a:pt x="41" y="32"/>
                  </a:lnTo>
                  <a:lnTo>
                    <a:pt x="40" y="34"/>
                  </a:lnTo>
                  <a:lnTo>
                    <a:pt x="41" y="35"/>
                  </a:lnTo>
                  <a:lnTo>
                    <a:pt x="41" y="34"/>
                  </a:lnTo>
                  <a:lnTo>
                    <a:pt x="41" y="35"/>
                  </a:lnTo>
                  <a:lnTo>
                    <a:pt x="41" y="35"/>
                  </a:lnTo>
                  <a:lnTo>
                    <a:pt x="42" y="35"/>
                  </a:lnTo>
                  <a:lnTo>
                    <a:pt x="44" y="35"/>
                  </a:lnTo>
                  <a:lnTo>
                    <a:pt x="42" y="35"/>
                  </a:lnTo>
                  <a:lnTo>
                    <a:pt x="44" y="36"/>
                  </a:lnTo>
                  <a:lnTo>
                    <a:pt x="44" y="35"/>
                  </a:lnTo>
                  <a:lnTo>
                    <a:pt x="44" y="35"/>
                  </a:lnTo>
                  <a:lnTo>
                    <a:pt x="44" y="35"/>
                  </a:lnTo>
                  <a:lnTo>
                    <a:pt x="44" y="35"/>
                  </a:lnTo>
                  <a:lnTo>
                    <a:pt x="44" y="35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1" y="34"/>
                  </a:lnTo>
                  <a:lnTo>
                    <a:pt x="41" y="34"/>
                  </a:lnTo>
                  <a:lnTo>
                    <a:pt x="41" y="32"/>
                  </a:lnTo>
                  <a:lnTo>
                    <a:pt x="41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1" y="31"/>
                  </a:lnTo>
                  <a:lnTo>
                    <a:pt x="40" y="31"/>
                  </a:lnTo>
                  <a:lnTo>
                    <a:pt x="38" y="31"/>
                  </a:lnTo>
                  <a:lnTo>
                    <a:pt x="40" y="31"/>
                  </a:lnTo>
                  <a:lnTo>
                    <a:pt x="38" y="31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38" y="31"/>
                  </a:lnTo>
                  <a:lnTo>
                    <a:pt x="37" y="31"/>
                  </a:lnTo>
                  <a:lnTo>
                    <a:pt x="37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7" y="28"/>
                  </a:lnTo>
                  <a:lnTo>
                    <a:pt x="37" y="28"/>
                  </a:lnTo>
                  <a:lnTo>
                    <a:pt x="40" y="28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1"/>
                  </a:lnTo>
                  <a:lnTo>
                    <a:pt x="41" y="31"/>
                  </a:lnTo>
                  <a:lnTo>
                    <a:pt x="41" y="30"/>
                  </a:lnTo>
                  <a:lnTo>
                    <a:pt x="41" y="30"/>
                  </a:lnTo>
                  <a:lnTo>
                    <a:pt x="41" y="28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4" y="30"/>
                  </a:lnTo>
                  <a:lnTo>
                    <a:pt x="45" y="30"/>
                  </a:lnTo>
                  <a:lnTo>
                    <a:pt x="45" y="30"/>
                  </a:lnTo>
                  <a:lnTo>
                    <a:pt x="45" y="28"/>
                  </a:lnTo>
                  <a:lnTo>
                    <a:pt x="44" y="28"/>
                  </a:lnTo>
                  <a:lnTo>
                    <a:pt x="42" y="28"/>
                  </a:lnTo>
                  <a:lnTo>
                    <a:pt x="42" y="26"/>
                  </a:lnTo>
                  <a:lnTo>
                    <a:pt x="41" y="24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2" y="27"/>
                  </a:lnTo>
                  <a:lnTo>
                    <a:pt x="44" y="28"/>
                  </a:lnTo>
                  <a:lnTo>
                    <a:pt x="45" y="28"/>
                  </a:lnTo>
                  <a:lnTo>
                    <a:pt x="45" y="30"/>
                  </a:lnTo>
                  <a:lnTo>
                    <a:pt x="45" y="30"/>
                  </a:lnTo>
                  <a:lnTo>
                    <a:pt x="45" y="30"/>
                  </a:lnTo>
                  <a:lnTo>
                    <a:pt x="46" y="31"/>
                  </a:lnTo>
                  <a:lnTo>
                    <a:pt x="46" y="30"/>
                  </a:lnTo>
                  <a:lnTo>
                    <a:pt x="48" y="31"/>
                  </a:lnTo>
                  <a:lnTo>
                    <a:pt x="49" y="31"/>
                  </a:lnTo>
                  <a:lnTo>
                    <a:pt x="52" y="31"/>
                  </a:lnTo>
                  <a:lnTo>
                    <a:pt x="50" y="31"/>
                  </a:lnTo>
                  <a:lnTo>
                    <a:pt x="50" y="31"/>
                  </a:lnTo>
                  <a:lnTo>
                    <a:pt x="49" y="30"/>
                  </a:lnTo>
                  <a:lnTo>
                    <a:pt x="48" y="30"/>
                  </a:lnTo>
                  <a:lnTo>
                    <a:pt x="46" y="30"/>
                  </a:lnTo>
                  <a:lnTo>
                    <a:pt x="48" y="28"/>
                  </a:lnTo>
                  <a:lnTo>
                    <a:pt x="48" y="27"/>
                  </a:lnTo>
                  <a:lnTo>
                    <a:pt x="46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9" y="27"/>
                  </a:lnTo>
                  <a:lnTo>
                    <a:pt x="49" y="24"/>
                  </a:lnTo>
                  <a:lnTo>
                    <a:pt x="50" y="23"/>
                  </a:lnTo>
                  <a:lnTo>
                    <a:pt x="49" y="23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52" y="23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3" y="23"/>
                  </a:lnTo>
                  <a:lnTo>
                    <a:pt x="54" y="23"/>
                  </a:lnTo>
                  <a:lnTo>
                    <a:pt x="53" y="20"/>
                  </a:lnTo>
                  <a:lnTo>
                    <a:pt x="53" y="19"/>
                  </a:lnTo>
                  <a:lnTo>
                    <a:pt x="54" y="18"/>
                  </a:lnTo>
                  <a:lnTo>
                    <a:pt x="54" y="17"/>
                  </a:lnTo>
                  <a:lnTo>
                    <a:pt x="54" y="15"/>
                  </a:lnTo>
                  <a:lnTo>
                    <a:pt x="54" y="15"/>
                  </a:lnTo>
                  <a:lnTo>
                    <a:pt x="55" y="15"/>
                  </a:lnTo>
                  <a:lnTo>
                    <a:pt x="57" y="15"/>
                  </a:lnTo>
                  <a:lnTo>
                    <a:pt x="58" y="15"/>
                  </a:lnTo>
                  <a:lnTo>
                    <a:pt x="58" y="15"/>
                  </a:lnTo>
                  <a:lnTo>
                    <a:pt x="57" y="15"/>
                  </a:lnTo>
                  <a:lnTo>
                    <a:pt x="57" y="15"/>
                  </a:lnTo>
                  <a:lnTo>
                    <a:pt x="57" y="14"/>
                  </a:lnTo>
                  <a:lnTo>
                    <a:pt x="58" y="15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13"/>
                  </a:lnTo>
                  <a:lnTo>
                    <a:pt x="57" y="11"/>
                  </a:lnTo>
                  <a:lnTo>
                    <a:pt x="59" y="14"/>
                  </a:lnTo>
                  <a:lnTo>
                    <a:pt x="59" y="13"/>
                  </a:lnTo>
                  <a:lnTo>
                    <a:pt x="59" y="13"/>
                  </a:lnTo>
                  <a:lnTo>
                    <a:pt x="61" y="13"/>
                  </a:lnTo>
                  <a:lnTo>
                    <a:pt x="61" y="14"/>
                  </a:lnTo>
                  <a:lnTo>
                    <a:pt x="62" y="14"/>
                  </a:lnTo>
                  <a:lnTo>
                    <a:pt x="62" y="14"/>
                  </a:lnTo>
                  <a:lnTo>
                    <a:pt x="62" y="13"/>
                  </a:lnTo>
                  <a:lnTo>
                    <a:pt x="62" y="11"/>
                  </a:lnTo>
                  <a:lnTo>
                    <a:pt x="61" y="11"/>
                  </a:lnTo>
                  <a:lnTo>
                    <a:pt x="61" y="10"/>
                  </a:lnTo>
                  <a:lnTo>
                    <a:pt x="61" y="10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3" y="9"/>
                  </a:lnTo>
                  <a:lnTo>
                    <a:pt x="62" y="9"/>
                  </a:lnTo>
                  <a:lnTo>
                    <a:pt x="63" y="9"/>
                  </a:lnTo>
                  <a:lnTo>
                    <a:pt x="65" y="9"/>
                  </a:lnTo>
                  <a:lnTo>
                    <a:pt x="65" y="9"/>
                  </a:lnTo>
                  <a:lnTo>
                    <a:pt x="67" y="11"/>
                  </a:lnTo>
                  <a:lnTo>
                    <a:pt x="66" y="11"/>
                  </a:lnTo>
                  <a:lnTo>
                    <a:pt x="65" y="10"/>
                  </a:lnTo>
                  <a:lnTo>
                    <a:pt x="63" y="10"/>
                  </a:lnTo>
                  <a:lnTo>
                    <a:pt x="63" y="10"/>
                  </a:lnTo>
                  <a:lnTo>
                    <a:pt x="62" y="10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3" y="10"/>
                  </a:lnTo>
                  <a:lnTo>
                    <a:pt x="65" y="11"/>
                  </a:lnTo>
                  <a:lnTo>
                    <a:pt x="65" y="13"/>
                  </a:lnTo>
                  <a:lnTo>
                    <a:pt x="66" y="13"/>
                  </a:lnTo>
                  <a:lnTo>
                    <a:pt x="66" y="13"/>
                  </a:lnTo>
                  <a:lnTo>
                    <a:pt x="67" y="14"/>
                  </a:lnTo>
                  <a:lnTo>
                    <a:pt x="66" y="14"/>
                  </a:lnTo>
                  <a:lnTo>
                    <a:pt x="66" y="14"/>
                  </a:lnTo>
                  <a:lnTo>
                    <a:pt x="65" y="14"/>
                  </a:lnTo>
                  <a:lnTo>
                    <a:pt x="66" y="15"/>
                  </a:lnTo>
                  <a:lnTo>
                    <a:pt x="66" y="15"/>
                  </a:lnTo>
                  <a:lnTo>
                    <a:pt x="65" y="15"/>
                  </a:lnTo>
                  <a:lnTo>
                    <a:pt x="65" y="17"/>
                  </a:lnTo>
                  <a:lnTo>
                    <a:pt x="65" y="18"/>
                  </a:lnTo>
                  <a:lnTo>
                    <a:pt x="66" y="18"/>
                  </a:lnTo>
                  <a:lnTo>
                    <a:pt x="65" y="19"/>
                  </a:lnTo>
                  <a:lnTo>
                    <a:pt x="63" y="17"/>
                  </a:lnTo>
                  <a:lnTo>
                    <a:pt x="62" y="15"/>
                  </a:lnTo>
                  <a:lnTo>
                    <a:pt x="61" y="15"/>
                  </a:lnTo>
                  <a:lnTo>
                    <a:pt x="61" y="15"/>
                  </a:lnTo>
                  <a:lnTo>
                    <a:pt x="61" y="15"/>
                  </a:lnTo>
                  <a:lnTo>
                    <a:pt x="62" y="18"/>
                  </a:lnTo>
                  <a:lnTo>
                    <a:pt x="63" y="19"/>
                  </a:lnTo>
                  <a:lnTo>
                    <a:pt x="62" y="19"/>
                  </a:lnTo>
                  <a:lnTo>
                    <a:pt x="63" y="19"/>
                  </a:lnTo>
                  <a:lnTo>
                    <a:pt x="65" y="20"/>
                  </a:lnTo>
                  <a:lnTo>
                    <a:pt x="65" y="22"/>
                  </a:lnTo>
                  <a:lnTo>
                    <a:pt x="62" y="23"/>
                  </a:lnTo>
                  <a:lnTo>
                    <a:pt x="61" y="26"/>
                  </a:lnTo>
                  <a:lnTo>
                    <a:pt x="59" y="24"/>
                  </a:lnTo>
                  <a:lnTo>
                    <a:pt x="61" y="26"/>
                  </a:lnTo>
                  <a:lnTo>
                    <a:pt x="61" y="27"/>
                  </a:lnTo>
                  <a:lnTo>
                    <a:pt x="61" y="28"/>
                  </a:lnTo>
                  <a:lnTo>
                    <a:pt x="61" y="28"/>
                  </a:lnTo>
                  <a:lnTo>
                    <a:pt x="59" y="30"/>
                  </a:lnTo>
                  <a:lnTo>
                    <a:pt x="59" y="31"/>
                  </a:lnTo>
                  <a:lnTo>
                    <a:pt x="59" y="31"/>
                  </a:lnTo>
                  <a:lnTo>
                    <a:pt x="58" y="32"/>
                  </a:lnTo>
                  <a:lnTo>
                    <a:pt x="58" y="32"/>
                  </a:lnTo>
                  <a:lnTo>
                    <a:pt x="57" y="38"/>
                  </a:lnTo>
                  <a:lnTo>
                    <a:pt x="59" y="39"/>
                  </a:lnTo>
                  <a:lnTo>
                    <a:pt x="62" y="40"/>
                  </a:lnTo>
                  <a:lnTo>
                    <a:pt x="62" y="41"/>
                  </a:lnTo>
                  <a:lnTo>
                    <a:pt x="63" y="40"/>
                  </a:lnTo>
                  <a:lnTo>
                    <a:pt x="65" y="40"/>
                  </a:lnTo>
                  <a:lnTo>
                    <a:pt x="66" y="40"/>
                  </a:lnTo>
                  <a:lnTo>
                    <a:pt x="67" y="40"/>
                  </a:lnTo>
                  <a:lnTo>
                    <a:pt x="69" y="41"/>
                  </a:lnTo>
                  <a:lnTo>
                    <a:pt x="70" y="41"/>
                  </a:lnTo>
                  <a:lnTo>
                    <a:pt x="71" y="41"/>
                  </a:lnTo>
                  <a:lnTo>
                    <a:pt x="72" y="41"/>
                  </a:lnTo>
                  <a:lnTo>
                    <a:pt x="72" y="43"/>
                  </a:lnTo>
                  <a:lnTo>
                    <a:pt x="76" y="43"/>
                  </a:lnTo>
                  <a:lnTo>
                    <a:pt x="80" y="43"/>
                  </a:lnTo>
                  <a:lnTo>
                    <a:pt x="84" y="44"/>
                  </a:lnTo>
                  <a:lnTo>
                    <a:pt x="83" y="47"/>
                  </a:lnTo>
                  <a:lnTo>
                    <a:pt x="84" y="45"/>
                  </a:lnTo>
                  <a:lnTo>
                    <a:pt x="84" y="47"/>
                  </a:lnTo>
                  <a:lnTo>
                    <a:pt x="84" y="47"/>
                  </a:lnTo>
                  <a:lnTo>
                    <a:pt x="84" y="48"/>
                  </a:lnTo>
                  <a:lnTo>
                    <a:pt x="84" y="47"/>
                  </a:lnTo>
                  <a:lnTo>
                    <a:pt x="86" y="45"/>
                  </a:lnTo>
                  <a:lnTo>
                    <a:pt x="86" y="45"/>
                  </a:lnTo>
                  <a:lnTo>
                    <a:pt x="87" y="44"/>
                  </a:lnTo>
                  <a:lnTo>
                    <a:pt x="88" y="45"/>
                  </a:lnTo>
                  <a:lnTo>
                    <a:pt x="89" y="45"/>
                  </a:lnTo>
                  <a:lnTo>
                    <a:pt x="91" y="45"/>
                  </a:lnTo>
                  <a:lnTo>
                    <a:pt x="93" y="44"/>
                  </a:lnTo>
                  <a:lnTo>
                    <a:pt x="92" y="45"/>
                  </a:lnTo>
                  <a:lnTo>
                    <a:pt x="93" y="44"/>
                  </a:lnTo>
                  <a:lnTo>
                    <a:pt x="96" y="45"/>
                  </a:lnTo>
                  <a:lnTo>
                    <a:pt x="97" y="45"/>
                  </a:lnTo>
                  <a:lnTo>
                    <a:pt x="99" y="47"/>
                  </a:lnTo>
                  <a:lnTo>
                    <a:pt x="99" y="48"/>
                  </a:lnTo>
                  <a:lnTo>
                    <a:pt x="99" y="48"/>
                  </a:lnTo>
                  <a:lnTo>
                    <a:pt x="99" y="49"/>
                  </a:lnTo>
                  <a:lnTo>
                    <a:pt x="100" y="47"/>
                  </a:lnTo>
                  <a:lnTo>
                    <a:pt x="101" y="47"/>
                  </a:lnTo>
                  <a:lnTo>
                    <a:pt x="103" y="45"/>
                  </a:lnTo>
                  <a:lnTo>
                    <a:pt x="105" y="47"/>
                  </a:lnTo>
                  <a:lnTo>
                    <a:pt x="107" y="48"/>
                  </a:lnTo>
                  <a:lnTo>
                    <a:pt x="110" y="47"/>
                  </a:lnTo>
                  <a:lnTo>
                    <a:pt x="114" y="47"/>
                  </a:lnTo>
                  <a:lnTo>
                    <a:pt x="118" y="48"/>
                  </a:lnTo>
                  <a:lnTo>
                    <a:pt x="121" y="47"/>
                  </a:lnTo>
                  <a:lnTo>
                    <a:pt x="121" y="49"/>
                  </a:lnTo>
                  <a:lnTo>
                    <a:pt x="125" y="48"/>
                  </a:lnTo>
                  <a:lnTo>
                    <a:pt x="127" y="48"/>
                  </a:lnTo>
                  <a:lnTo>
                    <a:pt x="130" y="48"/>
                  </a:lnTo>
                  <a:lnTo>
                    <a:pt x="133" y="49"/>
                  </a:lnTo>
                  <a:lnTo>
                    <a:pt x="135" y="49"/>
                  </a:lnTo>
                  <a:lnTo>
                    <a:pt x="135" y="52"/>
                  </a:lnTo>
                  <a:lnTo>
                    <a:pt x="137" y="52"/>
                  </a:lnTo>
                  <a:lnTo>
                    <a:pt x="137" y="51"/>
                  </a:lnTo>
                  <a:lnTo>
                    <a:pt x="138" y="49"/>
                  </a:lnTo>
                  <a:lnTo>
                    <a:pt x="139" y="49"/>
                  </a:lnTo>
                  <a:lnTo>
                    <a:pt x="139" y="49"/>
                  </a:lnTo>
                  <a:lnTo>
                    <a:pt x="141" y="49"/>
                  </a:lnTo>
                  <a:lnTo>
                    <a:pt x="142" y="51"/>
                  </a:lnTo>
                  <a:lnTo>
                    <a:pt x="142" y="51"/>
                  </a:lnTo>
                  <a:lnTo>
                    <a:pt x="143" y="49"/>
                  </a:lnTo>
                  <a:lnTo>
                    <a:pt x="144" y="49"/>
                  </a:lnTo>
                  <a:lnTo>
                    <a:pt x="146" y="49"/>
                  </a:lnTo>
                  <a:lnTo>
                    <a:pt x="147" y="51"/>
                  </a:lnTo>
                  <a:lnTo>
                    <a:pt x="150" y="51"/>
                  </a:lnTo>
                  <a:lnTo>
                    <a:pt x="148" y="51"/>
                  </a:lnTo>
                  <a:lnTo>
                    <a:pt x="150" y="52"/>
                  </a:lnTo>
                  <a:lnTo>
                    <a:pt x="150" y="52"/>
                  </a:lnTo>
                  <a:lnTo>
                    <a:pt x="151" y="52"/>
                  </a:lnTo>
                  <a:lnTo>
                    <a:pt x="151" y="52"/>
                  </a:lnTo>
                  <a:lnTo>
                    <a:pt x="152" y="51"/>
                  </a:lnTo>
                  <a:lnTo>
                    <a:pt x="152" y="49"/>
                  </a:lnTo>
                  <a:lnTo>
                    <a:pt x="154" y="51"/>
                  </a:lnTo>
                  <a:lnTo>
                    <a:pt x="155" y="51"/>
                  </a:lnTo>
                  <a:lnTo>
                    <a:pt x="158" y="51"/>
                  </a:lnTo>
                  <a:lnTo>
                    <a:pt x="159" y="51"/>
                  </a:lnTo>
                  <a:lnTo>
                    <a:pt x="160" y="52"/>
                  </a:lnTo>
                  <a:lnTo>
                    <a:pt x="160" y="51"/>
                  </a:lnTo>
                  <a:lnTo>
                    <a:pt x="161" y="49"/>
                  </a:lnTo>
                  <a:lnTo>
                    <a:pt x="163" y="51"/>
                  </a:lnTo>
                  <a:lnTo>
                    <a:pt x="164" y="51"/>
                  </a:lnTo>
                  <a:lnTo>
                    <a:pt x="165" y="51"/>
                  </a:lnTo>
                  <a:lnTo>
                    <a:pt x="167" y="51"/>
                  </a:lnTo>
                  <a:lnTo>
                    <a:pt x="167" y="51"/>
                  </a:lnTo>
                  <a:lnTo>
                    <a:pt x="167" y="52"/>
                  </a:lnTo>
                  <a:lnTo>
                    <a:pt x="168" y="52"/>
                  </a:lnTo>
                  <a:lnTo>
                    <a:pt x="168" y="52"/>
                  </a:lnTo>
                  <a:lnTo>
                    <a:pt x="168" y="51"/>
                  </a:lnTo>
                  <a:lnTo>
                    <a:pt x="171" y="51"/>
                  </a:lnTo>
                  <a:lnTo>
                    <a:pt x="173" y="51"/>
                  </a:lnTo>
                  <a:lnTo>
                    <a:pt x="176" y="52"/>
                  </a:lnTo>
                  <a:lnTo>
                    <a:pt x="179" y="53"/>
                  </a:lnTo>
                  <a:lnTo>
                    <a:pt x="185" y="52"/>
                  </a:lnTo>
                  <a:lnTo>
                    <a:pt x="190" y="52"/>
                  </a:lnTo>
                  <a:lnTo>
                    <a:pt x="196" y="52"/>
                  </a:lnTo>
                  <a:lnTo>
                    <a:pt x="196" y="53"/>
                  </a:lnTo>
                  <a:lnTo>
                    <a:pt x="197" y="52"/>
                  </a:lnTo>
                  <a:lnTo>
                    <a:pt x="198" y="53"/>
                  </a:lnTo>
                  <a:lnTo>
                    <a:pt x="199" y="53"/>
                  </a:lnTo>
                  <a:lnTo>
                    <a:pt x="201" y="53"/>
                  </a:lnTo>
                  <a:lnTo>
                    <a:pt x="202" y="52"/>
                  </a:lnTo>
                  <a:lnTo>
                    <a:pt x="202" y="52"/>
                  </a:lnTo>
                  <a:lnTo>
                    <a:pt x="203" y="53"/>
                  </a:lnTo>
                  <a:lnTo>
                    <a:pt x="203" y="53"/>
                  </a:lnTo>
                  <a:lnTo>
                    <a:pt x="205" y="53"/>
                  </a:lnTo>
                  <a:lnTo>
                    <a:pt x="206" y="53"/>
                  </a:lnTo>
                  <a:lnTo>
                    <a:pt x="207" y="55"/>
                  </a:lnTo>
                  <a:lnTo>
                    <a:pt x="209" y="53"/>
                  </a:lnTo>
                  <a:lnTo>
                    <a:pt x="210" y="55"/>
                  </a:lnTo>
                  <a:lnTo>
                    <a:pt x="213" y="55"/>
                  </a:lnTo>
                  <a:lnTo>
                    <a:pt x="214" y="55"/>
                  </a:lnTo>
                  <a:lnTo>
                    <a:pt x="215" y="55"/>
                  </a:lnTo>
                  <a:lnTo>
                    <a:pt x="215" y="55"/>
                  </a:lnTo>
                  <a:lnTo>
                    <a:pt x="214" y="56"/>
                  </a:lnTo>
                  <a:lnTo>
                    <a:pt x="215" y="56"/>
                  </a:lnTo>
                  <a:lnTo>
                    <a:pt x="215" y="56"/>
                  </a:lnTo>
                  <a:lnTo>
                    <a:pt x="216" y="55"/>
                  </a:lnTo>
                  <a:lnTo>
                    <a:pt x="216" y="55"/>
                  </a:lnTo>
                  <a:lnTo>
                    <a:pt x="216" y="56"/>
                  </a:lnTo>
                  <a:lnTo>
                    <a:pt x="218" y="56"/>
                  </a:lnTo>
                  <a:lnTo>
                    <a:pt x="218" y="55"/>
                  </a:lnTo>
                  <a:lnTo>
                    <a:pt x="216" y="55"/>
                  </a:lnTo>
                  <a:lnTo>
                    <a:pt x="220" y="55"/>
                  </a:lnTo>
                  <a:lnTo>
                    <a:pt x="224" y="55"/>
                  </a:lnTo>
                  <a:lnTo>
                    <a:pt x="228" y="53"/>
                  </a:lnTo>
                  <a:lnTo>
                    <a:pt x="232" y="53"/>
                  </a:lnTo>
                  <a:lnTo>
                    <a:pt x="233" y="55"/>
                  </a:lnTo>
                  <a:lnTo>
                    <a:pt x="235" y="56"/>
                  </a:lnTo>
                  <a:lnTo>
                    <a:pt x="235" y="56"/>
                  </a:lnTo>
                  <a:lnTo>
                    <a:pt x="235" y="57"/>
                  </a:lnTo>
                  <a:lnTo>
                    <a:pt x="235" y="57"/>
                  </a:lnTo>
                  <a:lnTo>
                    <a:pt x="236" y="56"/>
                  </a:lnTo>
                  <a:lnTo>
                    <a:pt x="236" y="56"/>
                  </a:lnTo>
                  <a:lnTo>
                    <a:pt x="236" y="56"/>
                  </a:lnTo>
                  <a:lnTo>
                    <a:pt x="236" y="56"/>
                  </a:lnTo>
                  <a:lnTo>
                    <a:pt x="237" y="56"/>
                  </a:lnTo>
                  <a:lnTo>
                    <a:pt x="237" y="57"/>
                  </a:lnTo>
                  <a:lnTo>
                    <a:pt x="237" y="58"/>
                  </a:lnTo>
                  <a:lnTo>
                    <a:pt x="239" y="57"/>
                  </a:lnTo>
                  <a:lnTo>
                    <a:pt x="239" y="56"/>
                  </a:lnTo>
                  <a:lnTo>
                    <a:pt x="239" y="56"/>
                  </a:lnTo>
                  <a:lnTo>
                    <a:pt x="239" y="56"/>
                  </a:lnTo>
                  <a:lnTo>
                    <a:pt x="239" y="55"/>
                  </a:lnTo>
                  <a:lnTo>
                    <a:pt x="240" y="56"/>
                  </a:lnTo>
                  <a:lnTo>
                    <a:pt x="241" y="57"/>
                  </a:lnTo>
                  <a:lnTo>
                    <a:pt x="243" y="57"/>
                  </a:lnTo>
                  <a:lnTo>
                    <a:pt x="244" y="56"/>
                  </a:lnTo>
                  <a:lnTo>
                    <a:pt x="244" y="57"/>
                  </a:lnTo>
                  <a:lnTo>
                    <a:pt x="245" y="56"/>
                  </a:lnTo>
                  <a:lnTo>
                    <a:pt x="247" y="55"/>
                  </a:lnTo>
                  <a:lnTo>
                    <a:pt x="248" y="55"/>
                  </a:lnTo>
                  <a:lnTo>
                    <a:pt x="249" y="52"/>
                  </a:lnTo>
                  <a:lnTo>
                    <a:pt x="266" y="49"/>
                  </a:lnTo>
                  <a:lnTo>
                    <a:pt x="282" y="45"/>
                  </a:lnTo>
                  <a:lnTo>
                    <a:pt x="299" y="43"/>
                  </a:lnTo>
                  <a:lnTo>
                    <a:pt x="315" y="40"/>
                  </a:lnTo>
                  <a:lnTo>
                    <a:pt x="316" y="41"/>
                  </a:lnTo>
                  <a:lnTo>
                    <a:pt x="317" y="41"/>
                  </a:lnTo>
                  <a:lnTo>
                    <a:pt x="319" y="41"/>
                  </a:lnTo>
                  <a:lnTo>
                    <a:pt x="320" y="40"/>
                  </a:lnTo>
                  <a:lnTo>
                    <a:pt x="320" y="41"/>
                  </a:lnTo>
                  <a:lnTo>
                    <a:pt x="320" y="41"/>
                  </a:lnTo>
                  <a:lnTo>
                    <a:pt x="320" y="40"/>
                  </a:lnTo>
                  <a:lnTo>
                    <a:pt x="321" y="40"/>
                  </a:lnTo>
                  <a:lnTo>
                    <a:pt x="321" y="40"/>
                  </a:lnTo>
                  <a:lnTo>
                    <a:pt x="321" y="39"/>
                  </a:lnTo>
                  <a:lnTo>
                    <a:pt x="325" y="38"/>
                  </a:lnTo>
                  <a:lnTo>
                    <a:pt x="329" y="36"/>
                  </a:lnTo>
                  <a:lnTo>
                    <a:pt x="332" y="35"/>
                  </a:lnTo>
                  <a:lnTo>
                    <a:pt x="332" y="35"/>
                  </a:lnTo>
                  <a:lnTo>
                    <a:pt x="332" y="36"/>
                  </a:lnTo>
                  <a:lnTo>
                    <a:pt x="333" y="36"/>
                  </a:lnTo>
                  <a:lnTo>
                    <a:pt x="333" y="35"/>
                  </a:lnTo>
                  <a:lnTo>
                    <a:pt x="333" y="35"/>
                  </a:lnTo>
                  <a:lnTo>
                    <a:pt x="333" y="34"/>
                  </a:lnTo>
                  <a:lnTo>
                    <a:pt x="333" y="32"/>
                  </a:lnTo>
                  <a:lnTo>
                    <a:pt x="341" y="28"/>
                  </a:lnTo>
                  <a:lnTo>
                    <a:pt x="350" y="24"/>
                  </a:lnTo>
                  <a:lnTo>
                    <a:pt x="358" y="20"/>
                  </a:lnTo>
                  <a:lnTo>
                    <a:pt x="359" y="19"/>
                  </a:lnTo>
                  <a:lnTo>
                    <a:pt x="360" y="17"/>
                  </a:lnTo>
                  <a:lnTo>
                    <a:pt x="362" y="15"/>
                  </a:lnTo>
                  <a:lnTo>
                    <a:pt x="366" y="13"/>
                  </a:lnTo>
                  <a:lnTo>
                    <a:pt x="370" y="9"/>
                  </a:lnTo>
                  <a:lnTo>
                    <a:pt x="372" y="5"/>
                  </a:lnTo>
                  <a:lnTo>
                    <a:pt x="372" y="0"/>
                  </a:lnTo>
                  <a:close/>
                </a:path>
              </a:pathLst>
            </a:custGeom>
            <a:grpFill/>
            <a:ln w="0">
              <a:solidFill>
                <a:srgbClr val="FFD8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1" name="Freeform 257"/>
            <p:cNvSpPr>
              <a:spLocks noEditPoints="1"/>
            </p:cNvSpPr>
            <p:nvPr/>
          </p:nvSpPr>
          <p:spPr bwMode="auto">
            <a:xfrm>
              <a:off x="8388350" y="3783013"/>
              <a:ext cx="306388" cy="485775"/>
            </a:xfrm>
            <a:custGeom>
              <a:avLst/>
              <a:gdLst>
                <a:gd name="T0" fmla="*/ 15 w 193"/>
                <a:gd name="T1" fmla="*/ 5 h 306"/>
                <a:gd name="T2" fmla="*/ 13 w 193"/>
                <a:gd name="T3" fmla="*/ 42 h 306"/>
                <a:gd name="T4" fmla="*/ 15 w 193"/>
                <a:gd name="T5" fmla="*/ 52 h 306"/>
                <a:gd name="T6" fmla="*/ 18 w 193"/>
                <a:gd name="T7" fmla="*/ 73 h 306"/>
                <a:gd name="T8" fmla="*/ 21 w 193"/>
                <a:gd name="T9" fmla="*/ 82 h 306"/>
                <a:gd name="T10" fmla="*/ 21 w 193"/>
                <a:gd name="T11" fmla="*/ 98 h 306"/>
                <a:gd name="T12" fmla="*/ 22 w 193"/>
                <a:gd name="T13" fmla="*/ 112 h 306"/>
                <a:gd name="T14" fmla="*/ 23 w 193"/>
                <a:gd name="T15" fmla="*/ 119 h 306"/>
                <a:gd name="T16" fmla="*/ 26 w 193"/>
                <a:gd name="T17" fmla="*/ 132 h 306"/>
                <a:gd name="T18" fmla="*/ 25 w 193"/>
                <a:gd name="T19" fmla="*/ 138 h 306"/>
                <a:gd name="T20" fmla="*/ 34 w 193"/>
                <a:gd name="T21" fmla="*/ 146 h 306"/>
                <a:gd name="T22" fmla="*/ 36 w 193"/>
                <a:gd name="T23" fmla="*/ 153 h 306"/>
                <a:gd name="T24" fmla="*/ 43 w 193"/>
                <a:gd name="T25" fmla="*/ 163 h 306"/>
                <a:gd name="T26" fmla="*/ 47 w 193"/>
                <a:gd name="T27" fmla="*/ 173 h 306"/>
                <a:gd name="T28" fmla="*/ 49 w 193"/>
                <a:gd name="T29" fmla="*/ 176 h 306"/>
                <a:gd name="T30" fmla="*/ 52 w 193"/>
                <a:gd name="T31" fmla="*/ 182 h 306"/>
                <a:gd name="T32" fmla="*/ 56 w 193"/>
                <a:gd name="T33" fmla="*/ 191 h 306"/>
                <a:gd name="T34" fmla="*/ 60 w 193"/>
                <a:gd name="T35" fmla="*/ 197 h 306"/>
                <a:gd name="T36" fmla="*/ 63 w 193"/>
                <a:gd name="T37" fmla="*/ 201 h 306"/>
                <a:gd name="T38" fmla="*/ 66 w 193"/>
                <a:gd name="T39" fmla="*/ 212 h 306"/>
                <a:gd name="T40" fmla="*/ 70 w 193"/>
                <a:gd name="T41" fmla="*/ 213 h 306"/>
                <a:gd name="T42" fmla="*/ 72 w 193"/>
                <a:gd name="T43" fmla="*/ 221 h 306"/>
                <a:gd name="T44" fmla="*/ 77 w 193"/>
                <a:gd name="T45" fmla="*/ 224 h 306"/>
                <a:gd name="T46" fmla="*/ 77 w 193"/>
                <a:gd name="T47" fmla="*/ 226 h 306"/>
                <a:gd name="T48" fmla="*/ 85 w 193"/>
                <a:gd name="T49" fmla="*/ 230 h 306"/>
                <a:gd name="T50" fmla="*/ 90 w 193"/>
                <a:gd name="T51" fmla="*/ 237 h 306"/>
                <a:gd name="T52" fmla="*/ 95 w 193"/>
                <a:gd name="T53" fmla="*/ 245 h 306"/>
                <a:gd name="T54" fmla="*/ 103 w 193"/>
                <a:gd name="T55" fmla="*/ 248 h 306"/>
                <a:gd name="T56" fmla="*/ 116 w 193"/>
                <a:gd name="T57" fmla="*/ 258 h 306"/>
                <a:gd name="T58" fmla="*/ 120 w 193"/>
                <a:gd name="T59" fmla="*/ 262 h 306"/>
                <a:gd name="T60" fmla="*/ 117 w 193"/>
                <a:gd name="T61" fmla="*/ 271 h 306"/>
                <a:gd name="T62" fmla="*/ 123 w 193"/>
                <a:gd name="T63" fmla="*/ 267 h 306"/>
                <a:gd name="T64" fmla="*/ 129 w 193"/>
                <a:gd name="T65" fmla="*/ 264 h 306"/>
                <a:gd name="T66" fmla="*/ 132 w 193"/>
                <a:gd name="T67" fmla="*/ 268 h 306"/>
                <a:gd name="T68" fmla="*/ 136 w 193"/>
                <a:gd name="T69" fmla="*/ 269 h 306"/>
                <a:gd name="T70" fmla="*/ 140 w 193"/>
                <a:gd name="T71" fmla="*/ 269 h 306"/>
                <a:gd name="T72" fmla="*/ 141 w 193"/>
                <a:gd name="T73" fmla="*/ 272 h 306"/>
                <a:gd name="T74" fmla="*/ 145 w 193"/>
                <a:gd name="T75" fmla="*/ 280 h 306"/>
                <a:gd name="T76" fmla="*/ 149 w 193"/>
                <a:gd name="T77" fmla="*/ 280 h 306"/>
                <a:gd name="T78" fmla="*/ 152 w 193"/>
                <a:gd name="T79" fmla="*/ 280 h 306"/>
                <a:gd name="T80" fmla="*/ 155 w 193"/>
                <a:gd name="T81" fmla="*/ 280 h 306"/>
                <a:gd name="T82" fmla="*/ 155 w 193"/>
                <a:gd name="T83" fmla="*/ 281 h 306"/>
                <a:gd name="T84" fmla="*/ 163 w 193"/>
                <a:gd name="T85" fmla="*/ 281 h 306"/>
                <a:gd name="T86" fmla="*/ 158 w 193"/>
                <a:gd name="T87" fmla="*/ 288 h 306"/>
                <a:gd name="T88" fmla="*/ 167 w 193"/>
                <a:gd name="T89" fmla="*/ 290 h 306"/>
                <a:gd name="T90" fmla="*/ 179 w 193"/>
                <a:gd name="T91" fmla="*/ 293 h 306"/>
                <a:gd name="T92" fmla="*/ 184 w 193"/>
                <a:gd name="T93" fmla="*/ 298 h 306"/>
                <a:gd name="T94" fmla="*/ 192 w 193"/>
                <a:gd name="T95" fmla="*/ 301 h 306"/>
                <a:gd name="T96" fmla="*/ 188 w 193"/>
                <a:gd name="T97" fmla="*/ 305 h 306"/>
                <a:gd name="T98" fmla="*/ 183 w 193"/>
                <a:gd name="T99" fmla="*/ 301 h 306"/>
                <a:gd name="T100" fmla="*/ 165 w 193"/>
                <a:gd name="T101" fmla="*/ 301 h 306"/>
                <a:gd name="T102" fmla="*/ 145 w 193"/>
                <a:gd name="T103" fmla="*/ 293 h 306"/>
                <a:gd name="T104" fmla="*/ 131 w 193"/>
                <a:gd name="T105" fmla="*/ 286 h 306"/>
                <a:gd name="T106" fmla="*/ 98 w 193"/>
                <a:gd name="T107" fmla="*/ 271 h 306"/>
                <a:gd name="T108" fmla="*/ 85 w 193"/>
                <a:gd name="T109" fmla="*/ 260 h 306"/>
                <a:gd name="T110" fmla="*/ 73 w 193"/>
                <a:gd name="T111" fmla="*/ 251 h 306"/>
                <a:gd name="T112" fmla="*/ 61 w 193"/>
                <a:gd name="T113" fmla="*/ 235 h 306"/>
                <a:gd name="T114" fmla="*/ 44 w 193"/>
                <a:gd name="T115" fmla="*/ 212 h 306"/>
                <a:gd name="T116" fmla="*/ 40 w 193"/>
                <a:gd name="T117" fmla="*/ 197 h 306"/>
                <a:gd name="T118" fmla="*/ 31 w 193"/>
                <a:gd name="T119" fmla="*/ 179 h 306"/>
                <a:gd name="T120" fmla="*/ 30 w 193"/>
                <a:gd name="T121" fmla="*/ 171 h 306"/>
                <a:gd name="T122" fmla="*/ 6 w 193"/>
                <a:gd name="T123" fmla="*/ 87 h 306"/>
                <a:gd name="T124" fmla="*/ 0 w 193"/>
                <a:gd name="T125" fmla="*/ 59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3" h="306">
                  <a:moveTo>
                    <a:pt x="36" y="153"/>
                  </a:moveTo>
                  <a:lnTo>
                    <a:pt x="36" y="153"/>
                  </a:lnTo>
                  <a:lnTo>
                    <a:pt x="36" y="153"/>
                  </a:lnTo>
                  <a:lnTo>
                    <a:pt x="36" y="153"/>
                  </a:lnTo>
                  <a:close/>
                  <a:moveTo>
                    <a:pt x="36" y="153"/>
                  </a:moveTo>
                  <a:lnTo>
                    <a:pt x="36" y="153"/>
                  </a:lnTo>
                  <a:lnTo>
                    <a:pt x="36" y="153"/>
                  </a:lnTo>
                  <a:lnTo>
                    <a:pt x="36" y="153"/>
                  </a:lnTo>
                  <a:lnTo>
                    <a:pt x="36" y="153"/>
                  </a:lnTo>
                  <a:close/>
                  <a:moveTo>
                    <a:pt x="8" y="0"/>
                  </a:moveTo>
                  <a:lnTo>
                    <a:pt x="9" y="0"/>
                  </a:lnTo>
                  <a:lnTo>
                    <a:pt x="10" y="1"/>
                  </a:lnTo>
                  <a:lnTo>
                    <a:pt x="13" y="2"/>
                  </a:lnTo>
                  <a:lnTo>
                    <a:pt x="14" y="4"/>
                  </a:lnTo>
                  <a:lnTo>
                    <a:pt x="15" y="5"/>
                  </a:lnTo>
                  <a:lnTo>
                    <a:pt x="17" y="8"/>
                  </a:lnTo>
                  <a:lnTo>
                    <a:pt x="17" y="10"/>
                  </a:lnTo>
                  <a:lnTo>
                    <a:pt x="17" y="13"/>
                  </a:lnTo>
                  <a:lnTo>
                    <a:pt x="17" y="17"/>
                  </a:lnTo>
                  <a:lnTo>
                    <a:pt x="17" y="19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7" y="26"/>
                  </a:lnTo>
                  <a:lnTo>
                    <a:pt x="17" y="30"/>
                  </a:lnTo>
                  <a:lnTo>
                    <a:pt x="17" y="34"/>
                  </a:lnTo>
                  <a:lnTo>
                    <a:pt x="14" y="38"/>
                  </a:lnTo>
                  <a:lnTo>
                    <a:pt x="13" y="42"/>
                  </a:lnTo>
                  <a:lnTo>
                    <a:pt x="11" y="40"/>
                  </a:lnTo>
                  <a:lnTo>
                    <a:pt x="11" y="42"/>
                  </a:lnTo>
                  <a:lnTo>
                    <a:pt x="13" y="43"/>
                  </a:lnTo>
                  <a:lnTo>
                    <a:pt x="14" y="44"/>
                  </a:lnTo>
                  <a:lnTo>
                    <a:pt x="13" y="44"/>
                  </a:lnTo>
                  <a:lnTo>
                    <a:pt x="11" y="44"/>
                  </a:lnTo>
                  <a:lnTo>
                    <a:pt x="13" y="46"/>
                  </a:lnTo>
                  <a:lnTo>
                    <a:pt x="13" y="46"/>
                  </a:lnTo>
                  <a:lnTo>
                    <a:pt x="13" y="47"/>
                  </a:lnTo>
                  <a:lnTo>
                    <a:pt x="14" y="47"/>
                  </a:lnTo>
                  <a:lnTo>
                    <a:pt x="13" y="48"/>
                  </a:lnTo>
                  <a:lnTo>
                    <a:pt x="11" y="48"/>
                  </a:lnTo>
                  <a:lnTo>
                    <a:pt x="13" y="49"/>
                  </a:lnTo>
                  <a:lnTo>
                    <a:pt x="15" y="49"/>
                  </a:lnTo>
                  <a:lnTo>
                    <a:pt x="15" y="52"/>
                  </a:lnTo>
                  <a:lnTo>
                    <a:pt x="15" y="53"/>
                  </a:lnTo>
                  <a:lnTo>
                    <a:pt x="14" y="55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4" y="56"/>
                  </a:lnTo>
                  <a:lnTo>
                    <a:pt x="15" y="59"/>
                  </a:lnTo>
                  <a:lnTo>
                    <a:pt x="17" y="63"/>
                  </a:lnTo>
                  <a:lnTo>
                    <a:pt x="18" y="66"/>
                  </a:lnTo>
                  <a:lnTo>
                    <a:pt x="18" y="70"/>
                  </a:lnTo>
                  <a:lnTo>
                    <a:pt x="17" y="70"/>
                  </a:lnTo>
                  <a:lnTo>
                    <a:pt x="15" y="70"/>
                  </a:lnTo>
                  <a:lnTo>
                    <a:pt x="17" y="70"/>
                  </a:lnTo>
                  <a:lnTo>
                    <a:pt x="18" y="72"/>
                  </a:lnTo>
                  <a:lnTo>
                    <a:pt x="18" y="73"/>
                  </a:lnTo>
                  <a:lnTo>
                    <a:pt x="18" y="73"/>
                  </a:lnTo>
                  <a:lnTo>
                    <a:pt x="19" y="74"/>
                  </a:lnTo>
                  <a:lnTo>
                    <a:pt x="19" y="76"/>
                  </a:lnTo>
                  <a:lnTo>
                    <a:pt x="19" y="76"/>
                  </a:lnTo>
                  <a:lnTo>
                    <a:pt x="19" y="76"/>
                  </a:lnTo>
                  <a:lnTo>
                    <a:pt x="21" y="77"/>
                  </a:lnTo>
                  <a:lnTo>
                    <a:pt x="19" y="77"/>
                  </a:lnTo>
                  <a:lnTo>
                    <a:pt x="19" y="78"/>
                  </a:lnTo>
                  <a:lnTo>
                    <a:pt x="21" y="78"/>
                  </a:lnTo>
                  <a:lnTo>
                    <a:pt x="19" y="80"/>
                  </a:lnTo>
                  <a:lnTo>
                    <a:pt x="21" y="80"/>
                  </a:lnTo>
                  <a:lnTo>
                    <a:pt x="21" y="80"/>
                  </a:lnTo>
                  <a:lnTo>
                    <a:pt x="19" y="81"/>
                  </a:lnTo>
                  <a:lnTo>
                    <a:pt x="19" y="81"/>
                  </a:lnTo>
                  <a:lnTo>
                    <a:pt x="19" y="82"/>
                  </a:lnTo>
                  <a:lnTo>
                    <a:pt x="21" y="82"/>
                  </a:lnTo>
                  <a:lnTo>
                    <a:pt x="21" y="82"/>
                  </a:lnTo>
                  <a:lnTo>
                    <a:pt x="19" y="84"/>
                  </a:lnTo>
                  <a:lnTo>
                    <a:pt x="19" y="84"/>
                  </a:lnTo>
                  <a:lnTo>
                    <a:pt x="19" y="84"/>
                  </a:lnTo>
                  <a:lnTo>
                    <a:pt x="19" y="85"/>
                  </a:lnTo>
                  <a:lnTo>
                    <a:pt x="21" y="86"/>
                  </a:lnTo>
                  <a:lnTo>
                    <a:pt x="21" y="86"/>
                  </a:lnTo>
                  <a:lnTo>
                    <a:pt x="22" y="86"/>
                  </a:lnTo>
                  <a:lnTo>
                    <a:pt x="21" y="87"/>
                  </a:lnTo>
                  <a:lnTo>
                    <a:pt x="21" y="86"/>
                  </a:lnTo>
                  <a:lnTo>
                    <a:pt x="19" y="86"/>
                  </a:lnTo>
                  <a:lnTo>
                    <a:pt x="19" y="86"/>
                  </a:lnTo>
                  <a:lnTo>
                    <a:pt x="18" y="86"/>
                  </a:lnTo>
                  <a:lnTo>
                    <a:pt x="21" y="93"/>
                  </a:lnTo>
                  <a:lnTo>
                    <a:pt x="21" y="98"/>
                  </a:lnTo>
                  <a:lnTo>
                    <a:pt x="22" y="104"/>
                  </a:lnTo>
                  <a:lnTo>
                    <a:pt x="21" y="106"/>
                  </a:lnTo>
                  <a:lnTo>
                    <a:pt x="21" y="106"/>
                  </a:lnTo>
                  <a:lnTo>
                    <a:pt x="21" y="107"/>
                  </a:lnTo>
                  <a:lnTo>
                    <a:pt x="22" y="107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21" y="110"/>
                  </a:lnTo>
                  <a:lnTo>
                    <a:pt x="21" y="110"/>
                  </a:lnTo>
                  <a:lnTo>
                    <a:pt x="22" y="110"/>
                  </a:lnTo>
                  <a:lnTo>
                    <a:pt x="23" y="111"/>
                  </a:lnTo>
                  <a:lnTo>
                    <a:pt x="23" y="111"/>
                  </a:lnTo>
                  <a:lnTo>
                    <a:pt x="21" y="111"/>
                  </a:lnTo>
                  <a:lnTo>
                    <a:pt x="22" y="112"/>
                  </a:lnTo>
                  <a:lnTo>
                    <a:pt x="23" y="114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2" y="115"/>
                  </a:lnTo>
                  <a:lnTo>
                    <a:pt x="23" y="115"/>
                  </a:lnTo>
                  <a:lnTo>
                    <a:pt x="23" y="116"/>
                  </a:lnTo>
                  <a:lnTo>
                    <a:pt x="23" y="118"/>
                  </a:lnTo>
                  <a:lnTo>
                    <a:pt x="23" y="118"/>
                  </a:lnTo>
                  <a:lnTo>
                    <a:pt x="22" y="118"/>
                  </a:lnTo>
                  <a:lnTo>
                    <a:pt x="22" y="119"/>
                  </a:lnTo>
                  <a:lnTo>
                    <a:pt x="23" y="119"/>
                  </a:lnTo>
                  <a:lnTo>
                    <a:pt x="23" y="119"/>
                  </a:lnTo>
                  <a:lnTo>
                    <a:pt x="25" y="119"/>
                  </a:lnTo>
                  <a:lnTo>
                    <a:pt x="25" y="119"/>
                  </a:lnTo>
                  <a:lnTo>
                    <a:pt x="23" y="119"/>
                  </a:lnTo>
                  <a:lnTo>
                    <a:pt x="23" y="119"/>
                  </a:lnTo>
                  <a:lnTo>
                    <a:pt x="25" y="120"/>
                  </a:lnTo>
                  <a:lnTo>
                    <a:pt x="26" y="121"/>
                  </a:lnTo>
                  <a:lnTo>
                    <a:pt x="26" y="123"/>
                  </a:lnTo>
                  <a:lnTo>
                    <a:pt x="27" y="124"/>
                  </a:lnTo>
                  <a:lnTo>
                    <a:pt x="26" y="124"/>
                  </a:lnTo>
                  <a:lnTo>
                    <a:pt x="26" y="124"/>
                  </a:lnTo>
                  <a:lnTo>
                    <a:pt x="26" y="125"/>
                  </a:lnTo>
                  <a:lnTo>
                    <a:pt x="27" y="128"/>
                  </a:lnTo>
                  <a:lnTo>
                    <a:pt x="27" y="129"/>
                  </a:lnTo>
                  <a:lnTo>
                    <a:pt x="27" y="129"/>
                  </a:lnTo>
                  <a:lnTo>
                    <a:pt x="26" y="131"/>
                  </a:lnTo>
                  <a:lnTo>
                    <a:pt x="25" y="131"/>
                  </a:lnTo>
                  <a:lnTo>
                    <a:pt x="26" y="132"/>
                  </a:lnTo>
                  <a:lnTo>
                    <a:pt x="26" y="132"/>
                  </a:lnTo>
                  <a:lnTo>
                    <a:pt x="27" y="132"/>
                  </a:lnTo>
                  <a:lnTo>
                    <a:pt x="27" y="132"/>
                  </a:lnTo>
                  <a:lnTo>
                    <a:pt x="28" y="133"/>
                  </a:lnTo>
                  <a:lnTo>
                    <a:pt x="30" y="132"/>
                  </a:lnTo>
                  <a:lnTo>
                    <a:pt x="30" y="135"/>
                  </a:lnTo>
                  <a:lnTo>
                    <a:pt x="30" y="136"/>
                  </a:lnTo>
                  <a:lnTo>
                    <a:pt x="31" y="137"/>
                  </a:lnTo>
                  <a:lnTo>
                    <a:pt x="30" y="137"/>
                  </a:lnTo>
                  <a:lnTo>
                    <a:pt x="28" y="137"/>
                  </a:lnTo>
                  <a:lnTo>
                    <a:pt x="27" y="138"/>
                  </a:lnTo>
                  <a:lnTo>
                    <a:pt x="27" y="137"/>
                  </a:lnTo>
                  <a:lnTo>
                    <a:pt x="26" y="138"/>
                  </a:lnTo>
                  <a:lnTo>
                    <a:pt x="25" y="138"/>
                  </a:lnTo>
                  <a:lnTo>
                    <a:pt x="25" y="138"/>
                  </a:lnTo>
                  <a:lnTo>
                    <a:pt x="25" y="138"/>
                  </a:lnTo>
                  <a:lnTo>
                    <a:pt x="25" y="138"/>
                  </a:lnTo>
                  <a:lnTo>
                    <a:pt x="25" y="140"/>
                  </a:lnTo>
                  <a:lnTo>
                    <a:pt x="26" y="140"/>
                  </a:lnTo>
                  <a:lnTo>
                    <a:pt x="26" y="141"/>
                  </a:lnTo>
                  <a:lnTo>
                    <a:pt x="28" y="142"/>
                  </a:lnTo>
                  <a:lnTo>
                    <a:pt x="31" y="142"/>
                  </a:lnTo>
                  <a:lnTo>
                    <a:pt x="32" y="144"/>
                  </a:lnTo>
                  <a:lnTo>
                    <a:pt x="31" y="144"/>
                  </a:lnTo>
                  <a:lnTo>
                    <a:pt x="30" y="144"/>
                  </a:lnTo>
                  <a:lnTo>
                    <a:pt x="28" y="145"/>
                  </a:lnTo>
                  <a:lnTo>
                    <a:pt x="35" y="145"/>
                  </a:lnTo>
                  <a:lnTo>
                    <a:pt x="34" y="146"/>
                  </a:lnTo>
                  <a:lnTo>
                    <a:pt x="34" y="146"/>
                  </a:lnTo>
                  <a:lnTo>
                    <a:pt x="34" y="148"/>
                  </a:lnTo>
                  <a:lnTo>
                    <a:pt x="34" y="146"/>
                  </a:lnTo>
                  <a:lnTo>
                    <a:pt x="35" y="148"/>
                  </a:lnTo>
                  <a:lnTo>
                    <a:pt x="35" y="148"/>
                  </a:lnTo>
                  <a:lnTo>
                    <a:pt x="35" y="149"/>
                  </a:lnTo>
                  <a:lnTo>
                    <a:pt x="35" y="149"/>
                  </a:lnTo>
                  <a:lnTo>
                    <a:pt x="34" y="150"/>
                  </a:lnTo>
                  <a:lnTo>
                    <a:pt x="34" y="150"/>
                  </a:lnTo>
                  <a:lnTo>
                    <a:pt x="32" y="150"/>
                  </a:lnTo>
                  <a:lnTo>
                    <a:pt x="32" y="150"/>
                  </a:lnTo>
                  <a:lnTo>
                    <a:pt x="32" y="152"/>
                  </a:lnTo>
                  <a:lnTo>
                    <a:pt x="34" y="152"/>
                  </a:lnTo>
                  <a:lnTo>
                    <a:pt x="34" y="153"/>
                  </a:lnTo>
                  <a:lnTo>
                    <a:pt x="34" y="153"/>
                  </a:lnTo>
                  <a:lnTo>
                    <a:pt x="34" y="153"/>
                  </a:lnTo>
                  <a:lnTo>
                    <a:pt x="35" y="154"/>
                  </a:lnTo>
                  <a:lnTo>
                    <a:pt x="36" y="153"/>
                  </a:lnTo>
                  <a:lnTo>
                    <a:pt x="36" y="153"/>
                  </a:lnTo>
                  <a:lnTo>
                    <a:pt x="38" y="153"/>
                  </a:lnTo>
                  <a:lnTo>
                    <a:pt x="38" y="154"/>
                  </a:lnTo>
                  <a:lnTo>
                    <a:pt x="39" y="156"/>
                  </a:lnTo>
                  <a:lnTo>
                    <a:pt x="38" y="156"/>
                  </a:lnTo>
                  <a:lnTo>
                    <a:pt x="36" y="156"/>
                  </a:lnTo>
                  <a:lnTo>
                    <a:pt x="39" y="156"/>
                  </a:lnTo>
                  <a:lnTo>
                    <a:pt x="40" y="157"/>
                  </a:lnTo>
                  <a:lnTo>
                    <a:pt x="42" y="158"/>
                  </a:lnTo>
                  <a:lnTo>
                    <a:pt x="40" y="158"/>
                  </a:lnTo>
                  <a:lnTo>
                    <a:pt x="40" y="158"/>
                  </a:lnTo>
                  <a:lnTo>
                    <a:pt x="40" y="159"/>
                  </a:lnTo>
                  <a:lnTo>
                    <a:pt x="40" y="161"/>
                  </a:lnTo>
                  <a:lnTo>
                    <a:pt x="42" y="162"/>
                  </a:lnTo>
                  <a:lnTo>
                    <a:pt x="43" y="163"/>
                  </a:lnTo>
                  <a:lnTo>
                    <a:pt x="42" y="165"/>
                  </a:lnTo>
                  <a:lnTo>
                    <a:pt x="43" y="163"/>
                  </a:lnTo>
                  <a:lnTo>
                    <a:pt x="43" y="163"/>
                  </a:lnTo>
                  <a:lnTo>
                    <a:pt x="43" y="163"/>
                  </a:lnTo>
                  <a:lnTo>
                    <a:pt x="43" y="165"/>
                  </a:lnTo>
                  <a:lnTo>
                    <a:pt x="43" y="165"/>
                  </a:lnTo>
                  <a:lnTo>
                    <a:pt x="43" y="166"/>
                  </a:lnTo>
                  <a:lnTo>
                    <a:pt x="43" y="166"/>
                  </a:lnTo>
                  <a:lnTo>
                    <a:pt x="43" y="166"/>
                  </a:lnTo>
                  <a:lnTo>
                    <a:pt x="44" y="167"/>
                  </a:lnTo>
                  <a:lnTo>
                    <a:pt x="44" y="167"/>
                  </a:lnTo>
                  <a:lnTo>
                    <a:pt x="43" y="167"/>
                  </a:lnTo>
                  <a:lnTo>
                    <a:pt x="45" y="169"/>
                  </a:lnTo>
                  <a:lnTo>
                    <a:pt x="47" y="170"/>
                  </a:lnTo>
                  <a:lnTo>
                    <a:pt x="47" y="173"/>
                  </a:lnTo>
                  <a:lnTo>
                    <a:pt x="48" y="173"/>
                  </a:lnTo>
                  <a:lnTo>
                    <a:pt x="49" y="174"/>
                  </a:lnTo>
                  <a:lnTo>
                    <a:pt x="49" y="174"/>
                  </a:lnTo>
                  <a:lnTo>
                    <a:pt x="48" y="174"/>
                  </a:lnTo>
                  <a:lnTo>
                    <a:pt x="48" y="175"/>
                  </a:lnTo>
                  <a:lnTo>
                    <a:pt x="48" y="175"/>
                  </a:lnTo>
                  <a:lnTo>
                    <a:pt x="48" y="176"/>
                  </a:lnTo>
                  <a:lnTo>
                    <a:pt x="48" y="175"/>
                  </a:lnTo>
                  <a:lnTo>
                    <a:pt x="47" y="175"/>
                  </a:lnTo>
                  <a:lnTo>
                    <a:pt x="48" y="176"/>
                  </a:lnTo>
                  <a:lnTo>
                    <a:pt x="48" y="176"/>
                  </a:lnTo>
                  <a:lnTo>
                    <a:pt x="48" y="176"/>
                  </a:lnTo>
                  <a:lnTo>
                    <a:pt x="48" y="176"/>
                  </a:lnTo>
                  <a:lnTo>
                    <a:pt x="49" y="176"/>
                  </a:lnTo>
                  <a:lnTo>
                    <a:pt x="49" y="176"/>
                  </a:lnTo>
                  <a:lnTo>
                    <a:pt x="49" y="178"/>
                  </a:lnTo>
                  <a:lnTo>
                    <a:pt x="48" y="178"/>
                  </a:lnTo>
                  <a:lnTo>
                    <a:pt x="47" y="178"/>
                  </a:lnTo>
                  <a:lnTo>
                    <a:pt x="47" y="179"/>
                  </a:lnTo>
                  <a:lnTo>
                    <a:pt x="48" y="179"/>
                  </a:lnTo>
                  <a:lnTo>
                    <a:pt x="48" y="179"/>
                  </a:lnTo>
                  <a:lnTo>
                    <a:pt x="49" y="180"/>
                  </a:lnTo>
                  <a:lnTo>
                    <a:pt x="49" y="180"/>
                  </a:lnTo>
                  <a:lnTo>
                    <a:pt x="51" y="180"/>
                  </a:lnTo>
                  <a:lnTo>
                    <a:pt x="51" y="180"/>
                  </a:lnTo>
                  <a:lnTo>
                    <a:pt x="51" y="180"/>
                  </a:lnTo>
                  <a:lnTo>
                    <a:pt x="52" y="180"/>
                  </a:lnTo>
                  <a:lnTo>
                    <a:pt x="51" y="180"/>
                  </a:lnTo>
                  <a:lnTo>
                    <a:pt x="52" y="182"/>
                  </a:lnTo>
                  <a:lnTo>
                    <a:pt x="52" y="182"/>
                  </a:lnTo>
                  <a:lnTo>
                    <a:pt x="51" y="183"/>
                  </a:lnTo>
                  <a:lnTo>
                    <a:pt x="48" y="183"/>
                  </a:lnTo>
                  <a:lnTo>
                    <a:pt x="49" y="184"/>
                  </a:lnTo>
                  <a:lnTo>
                    <a:pt x="51" y="184"/>
                  </a:lnTo>
                  <a:lnTo>
                    <a:pt x="52" y="183"/>
                  </a:lnTo>
                  <a:lnTo>
                    <a:pt x="52" y="184"/>
                  </a:lnTo>
                  <a:lnTo>
                    <a:pt x="52" y="184"/>
                  </a:lnTo>
                  <a:lnTo>
                    <a:pt x="53" y="184"/>
                  </a:lnTo>
                  <a:lnTo>
                    <a:pt x="53" y="184"/>
                  </a:lnTo>
                  <a:lnTo>
                    <a:pt x="53" y="186"/>
                  </a:lnTo>
                  <a:lnTo>
                    <a:pt x="55" y="186"/>
                  </a:lnTo>
                  <a:lnTo>
                    <a:pt x="55" y="187"/>
                  </a:lnTo>
                  <a:lnTo>
                    <a:pt x="55" y="188"/>
                  </a:lnTo>
                  <a:lnTo>
                    <a:pt x="55" y="190"/>
                  </a:lnTo>
                  <a:lnTo>
                    <a:pt x="56" y="191"/>
                  </a:lnTo>
                  <a:lnTo>
                    <a:pt x="57" y="191"/>
                  </a:lnTo>
                  <a:lnTo>
                    <a:pt x="57" y="192"/>
                  </a:lnTo>
                  <a:lnTo>
                    <a:pt x="56" y="192"/>
                  </a:lnTo>
                  <a:lnTo>
                    <a:pt x="56" y="192"/>
                  </a:lnTo>
                  <a:lnTo>
                    <a:pt x="56" y="192"/>
                  </a:lnTo>
                  <a:lnTo>
                    <a:pt x="56" y="193"/>
                  </a:lnTo>
                  <a:lnTo>
                    <a:pt x="57" y="193"/>
                  </a:lnTo>
                  <a:lnTo>
                    <a:pt x="56" y="193"/>
                  </a:lnTo>
                  <a:lnTo>
                    <a:pt x="56" y="195"/>
                  </a:lnTo>
                  <a:lnTo>
                    <a:pt x="55" y="196"/>
                  </a:lnTo>
                  <a:lnTo>
                    <a:pt x="57" y="196"/>
                  </a:lnTo>
                  <a:lnTo>
                    <a:pt x="59" y="196"/>
                  </a:lnTo>
                  <a:lnTo>
                    <a:pt x="59" y="196"/>
                  </a:lnTo>
                  <a:lnTo>
                    <a:pt x="59" y="197"/>
                  </a:lnTo>
                  <a:lnTo>
                    <a:pt x="60" y="197"/>
                  </a:lnTo>
                  <a:lnTo>
                    <a:pt x="60" y="197"/>
                  </a:lnTo>
                  <a:lnTo>
                    <a:pt x="61" y="199"/>
                  </a:lnTo>
                  <a:lnTo>
                    <a:pt x="60" y="199"/>
                  </a:lnTo>
                  <a:lnTo>
                    <a:pt x="60" y="199"/>
                  </a:lnTo>
                  <a:lnTo>
                    <a:pt x="59" y="199"/>
                  </a:lnTo>
                  <a:lnTo>
                    <a:pt x="57" y="200"/>
                  </a:lnTo>
                  <a:lnTo>
                    <a:pt x="57" y="201"/>
                  </a:lnTo>
                  <a:lnTo>
                    <a:pt x="57" y="201"/>
                  </a:lnTo>
                  <a:lnTo>
                    <a:pt x="59" y="201"/>
                  </a:lnTo>
                  <a:lnTo>
                    <a:pt x="60" y="201"/>
                  </a:lnTo>
                  <a:lnTo>
                    <a:pt x="60" y="201"/>
                  </a:lnTo>
                  <a:lnTo>
                    <a:pt x="60" y="203"/>
                  </a:lnTo>
                  <a:lnTo>
                    <a:pt x="63" y="201"/>
                  </a:lnTo>
                  <a:lnTo>
                    <a:pt x="63" y="201"/>
                  </a:lnTo>
                  <a:lnTo>
                    <a:pt x="63" y="201"/>
                  </a:lnTo>
                  <a:lnTo>
                    <a:pt x="63" y="203"/>
                  </a:lnTo>
                  <a:lnTo>
                    <a:pt x="64" y="203"/>
                  </a:lnTo>
                  <a:lnTo>
                    <a:pt x="63" y="203"/>
                  </a:lnTo>
                  <a:lnTo>
                    <a:pt x="63" y="204"/>
                  </a:lnTo>
                  <a:lnTo>
                    <a:pt x="63" y="204"/>
                  </a:lnTo>
                  <a:lnTo>
                    <a:pt x="64" y="204"/>
                  </a:lnTo>
                  <a:lnTo>
                    <a:pt x="65" y="204"/>
                  </a:lnTo>
                  <a:lnTo>
                    <a:pt x="65" y="205"/>
                  </a:lnTo>
                  <a:lnTo>
                    <a:pt x="65" y="207"/>
                  </a:lnTo>
                  <a:lnTo>
                    <a:pt x="66" y="208"/>
                  </a:lnTo>
                  <a:lnTo>
                    <a:pt x="66" y="209"/>
                  </a:lnTo>
                  <a:lnTo>
                    <a:pt x="66" y="210"/>
                  </a:lnTo>
                  <a:lnTo>
                    <a:pt x="65" y="212"/>
                  </a:lnTo>
                  <a:lnTo>
                    <a:pt x="66" y="212"/>
                  </a:lnTo>
                  <a:lnTo>
                    <a:pt x="66" y="212"/>
                  </a:lnTo>
                  <a:lnTo>
                    <a:pt x="68" y="212"/>
                  </a:lnTo>
                  <a:lnTo>
                    <a:pt x="68" y="212"/>
                  </a:lnTo>
                  <a:lnTo>
                    <a:pt x="68" y="212"/>
                  </a:lnTo>
                  <a:lnTo>
                    <a:pt x="66" y="212"/>
                  </a:lnTo>
                  <a:lnTo>
                    <a:pt x="66" y="210"/>
                  </a:lnTo>
                  <a:lnTo>
                    <a:pt x="68" y="210"/>
                  </a:lnTo>
                  <a:lnTo>
                    <a:pt x="68" y="210"/>
                  </a:lnTo>
                  <a:lnTo>
                    <a:pt x="68" y="212"/>
                  </a:lnTo>
                  <a:lnTo>
                    <a:pt x="68" y="212"/>
                  </a:lnTo>
                  <a:lnTo>
                    <a:pt x="66" y="213"/>
                  </a:lnTo>
                  <a:lnTo>
                    <a:pt x="66" y="213"/>
                  </a:lnTo>
                  <a:lnTo>
                    <a:pt x="66" y="214"/>
                  </a:lnTo>
                  <a:lnTo>
                    <a:pt x="68" y="213"/>
                  </a:lnTo>
                  <a:lnTo>
                    <a:pt x="69" y="213"/>
                  </a:lnTo>
                  <a:lnTo>
                    <a:pt x="70" y="213"/>
                  </a:lnTo>
                  <a:lnTo>
                    <a:pt x="70" y="214"/>
                  </a:lnTo>
                  <a:lnTo>
                    <a:pt x="70" y="214"/>
                  </a:lnTo>
                  <a:lnTo>
                    <a:pt x="70" y="216"/>
                  </a:lnTo>
                  <a:lnTo>
                    <a:pt x="73" y="216"/>
                  </a:lnTo>
                  <a:lnTo>
                    <a:pt x="72" y="217"/>
                  </a:lnTo>
                  <a:lnTo>
                    <a:pt x="70" y="218"/>
                  </a:lnTo>
                  <a:lnTo>
                    <a:pt x="69" y="218"/>
                  </a:lnTo>
                  <a:lnTo>
                    <a:pt x="70" y="220"/>
                  </a:lnTo>
                  <a:lnTo>
                    <a:pt x="70" y="220"/>
                  </a:lnTo>
                  <a:lnTo>
                    <a:pt x="72" y="220"/>
                  </a:lnTo>
                  <a:lnTo>
                    <a:pt x="70" y="221"/>
                  </a:lnTo>
                  <a:lnTo>
                    <a:pt x="72" y="221"/>
                  </a:lnTo>
                  <a:lnTo>
                    <a:pt x="72" y="221"/>
                  </a:lnTo>
                  <a:lnTo>
                    <a:pt x="73" y="221"/>
                  </a:lnTo>
                  <a:lnTo>
                    <a:pt x="72" y="221"/>
                  </a:lnTo>
                  <a:lnTo>
                    <a:pt x="72" y="222"/>
                  </a:lnTo>
                  <a:lnTo>
                    <a:pt x="73" y="222"/>
                  </a:lnTo>
                  <a:lnTo>
                    <a:pt x="73" y="221"/>
                  </a:lnTo>
                  <a:lnTo>
                    <a:pt x="73" y="220"/>
                  </a:lnTo>
                  <a:lnTo>
                    <a:pt x="74" y="221"/>
                  </a:lnTo>
                  <a:lnTo>
                    <a:pt x="76" y="221"/>
                  </a:lnTo>
                  <a:lnTo>
                    <a:pt x="74" y="221"/>
                  </a:lnTo>
                  <a:lnTo>
                    <a:pt x="76" y="222"/>
                  </a:lnTo>
                  <a:lnTo>
                    <a:pt x="76" y="222"/>
                  </a:lnTo>
                  <a:lnTo>
                    <a:pt x="76" y="224"/>
                  </a:lnTo>
                  <a:lnTo>
                    <a:pt x="77" y="222"/>
                  </a:lnTo>
                  <a:lnTo>
                    <a:pt x="77" y="222"/>
                  </a:lnTo>
                  <a:lnTo>
                    <a:pt x="77" y="224"/>
                  </a:lnTo>
                  <a:lnTo>
                    <a:pt x="77" y="224"/>
                  </a:lnTo>
                  <a:lnTo>
                    <a:pt x="77" y="224"/>
                  </a:lnTo>
                  <a:lnTo>
                    <a:pt x="77" y="224"/>
                  </a:lnTo>
                  <a:lnTo>
                    <a:pt x="77" y="224"/>
                  </a:lnTo>
                  <a:lnTo>
                    <a:pt x="76" y="224"/>
                  </a:lnTo>
                  <a:lnTo>
                    <a:pt x="76" y="224"/>
                  </a:lnTo>
                  <a:lnTo>
                    <a:pt x="76" y="225"/>
                  </a:lnTo>
                  <a:lnTo>
                    <a:pt x="76" y="225"/>
                  </a:lnTo>
                  <a:lnTo>
                    <a:pt x="77" y="225"/>
                  </a:lnTo>
                  <a:lnTo>
                    <a:pt x="77" y="224"/>
                  </a:lnTo>
                  <a:lnTo>
                    <a:pt x="78" y="224"/>
                  </a:lnTo>
                  <a:lnTo>
                    <a:pt x="78" y="225"/>
                  </a:lnTo>
                  <a:lnTo>
                    <a:pt x="77" y="225"/>
                  </a:lnTo>
                  <a:lnTo>
                    <a:pt x="77" y="225"/>
                  </a:lnTo>
                  <a:lnTo>
                    <a:pt x="77" y="226"/>
                  </a:lnTo>
                  <a:lnTo>
                    <a:pt x="78" y="226"/>
                  </a:lnTo>
                  <a:lnTo>
                    <a:pt x="77" y="226"/>
                  </a:lnTo>
                  <a:lnTo>
                    <a:pt x="77" y="226"/>
                  </a:lnTo>
                  <a:lnTo>
                    <a:pt x="78" y="226"/>
                  </a:lnTo>
                  <a:lnTo>
                    <a:pt x="80" y="226"/>
                  </a:lnTo>
                  <a:lnTo>
                    <a:pt x="80" y="226"/>
                  </a:lnTo>
                  <a:lnTo>
                    <a:pt x="81" y="226"/>
                  </a:lnTo>
                  <a:lnTo>
                    <a:pt x="81" y="228"/>
                  </a:lnTo>
                  <a:lnTo>
                    <a:pt x="81" y="228"/>
                  </a:lnTo>
                  <a:lnTo>
                    <a:pt x="81" y="229"/>
                  </a:lnTo>
                  <a:lnTo>
                    <a:pt x="81" y="229"/>
                  </a:lnTo>
                  <a:lnTo>
                    <a:pt x="81" y="230"/>
                  </a:lnTo>
                  <a:lnTo>
                    <a:pt x="82" y="230"/>
                  </a:lnTo>
                  <a:lnTo>
                    <a:pt x="82" y="230"/>
                  </a:lnTo>
                  <a:lnTo>
                    <a:pt x="82" y="230"/>
                  </a:lnTo>
                  <a:lnTo>
                    <a:pt x="83" y="230"/>
                  </a:lnTo>
                  <a:lnTo>
                    <a:pt x="85" y="230"/>
                  </a:lnTo>
                  <a:lnTo>
                    <a:pt x="83" y="231"/>
                  </a:lnTo>
                  <a:lnTo>
                    <a:pt x="83" y="233"/>
                  </a:lnTo>
                  <a:lnTo>
                    <a:pt x="82" y="234"/>
                  </a:lnTo>
                  <a:lnTo>
                    <a:pt x="82" y="234"/>
                  </a:lnTo>
                  <a:lnTo>
                    <a:pt x="82" y="234"/>
                  </a:lnTo>
                  <a:lnTo>
                    <a:pt x="83" y="235"/>
                  </a:lnTo>
                  <a:lnTo>
                    <a:pt x="85" y="234"/>
                  </a:lnTo>
                  <a:lnTo>
                    <a:pt x="85" y="234"/>
                  </a:lnTo>
                  <a:lnTo>
                    <a:pt x="86" y="233"/>
                  </a:lnTo>
                  <a:lnTo>
                    <a:pt x="86" y="234"/>
                  </a:lnTo>
                  <a:lnTo>
                    <a:pt x="87" y="234"/>
                  </a:lnTo>
                  <a:lnTo>
                    <a:pt x="89" y="235"/>
                  </a:lnTo>
                  <a:lnTo>
                    <a:pt x="89" y="237"/>
                  </a:lnTo>
                  <a:lnTo>
                    <a:pt x="89" y="238"/>
                  </a:lnTo>
                  <a:lnTo>
                    <a:pt x="90" y="237"/>
                  </a:lnTo>
                  <a:lnTo>
                    <a:pt x="90" y="237"/>
                  </a:lnTo>
                  <a:lnTo>
                    <a:pt x="91" y="238"/>
                  </a:lnTo>
                  <a:lnTo>
                    <a:pt x="93" y="239"/>
                  </a:lnTo>
                  <a:lnTo>
                    <a:pt x="94" y="241"/>
                  </a:lnTo>
                  <a:lnTo>
                    <a:pt x="95" y="242"/>
                  </a:lnTo>
                  <a:lnTo>
                    <a:pt x="95" y="243"/>
                  </a:lnTo>
                  <a:lnTo>
                    <a:pt x="94" y="245"/>
                  </a:lnTo>
                  <a:lnTo>
                    <a:pt x="94" y="245"/>
                  </a:lnTo>
                  <a:lnTo>
                    <a:pt x="93" y="246"/>
                  </a:lnTo>
                  <a:lnTo>
                    <a:pt x="94" y="246"/>
                  </a:lnTo>
                  <a:lnTo>
                    <a:pt x="94" y="246"/>
                  </a:lnTo>
                  <a:lnTo>
                    <a:pt x="94" y="246"/>
                  </a:lnTo>
                  <a:lnTo>
                    <a:pt x="94" y="246"/>
                  </a:lnTo>
                  <a:lnTo>
                    <a:pt x="95" y="246"/>
                  </a:lnTo>
                  <a:lnTo>
                    <a:pt x="95" y="245"/>
                  </a:lnTo>
                  <a:lnTo>
                    <a:pt x="97" y="243"/>
                  </a:lnTo>
                  <a:lnTo>
                    <a:pt x="98" y="243"/>
                  </a:lnTo>
                  <a:lnTo>
                    <a:pt x="99" y="245"/>
                  </a:lnTo>
                  <a:lnTo>
                    <a:pt x="99" y="247"/>
                  </a:lnTo>
                  <a:lnTo>
                    <a:pt x="99" y="246"/>
                  </a:lnTo>
                  <a:lnTo>
                    <a:pt x="100" y="246"/>
                  </a:lnTo>
                  <a:lnTo>
                    <a:pt x="99" y="247"/>
                  </a:lnTo>
                  <a:lnTo>
                    <a:pt x="99" y="248"/>
                  </a:lnTo>
                  <a:lnTo>
                    <a:pt x="100" y="248"/>
                  </a:lnTo>
                  <a:lnTo>
                    <a:pt x="102" y="247"/>
                  </a:lnTo>
                  <a:lnTo>
                    <a:pt x="102" y="248"/>
                  </a:lnTo>
                  <a:lnTo>
                    <a:pt x="102" y="248"/>
                  </a:lnTo>
                  <a:lnTo>
                    <a:pt x="103" y="248"/>
                  </a:lnTo>
                  <a:lnTo>
                    <a:pt x="103" y="248"/>
                  </a:lnTo>
                  <a:lnTo>
                    <a:pt x="103" y="248"/>
                  </a:lnTo>
                  <a:lnTo>
                    <a:pt x="102" y="250"/>
                  </a:lnTo>
                  <a:lnTo>
                    <a:pt x="103" y="250"/>
                  </a:lnTo>
                  <a:lnTo>
                    <a:pt x="104" y="250"/>
                  </a:lnTo>
                  <a:lnTo>
                    <a:pt x="106" y="250"/>
                  </a:lnTo>
                  <a:lnTo>
                    <a:pt x="106" y="250"/>
                  </a:lnTo>
                  <a:lnTo>
                    <a:pt x="106" y="252"/>
                  </a:lnTo>
                  <a:lnTo>
                    <a:pt x="106" y="252"/>
                  </a:lnTo>
                  <a:lnTo>
                    <a:pt x="107" y="252"/>
                  </a:lnTo>
                  <a:lnTo>
                    <a:pt x="107" y="251"/>
                  </a:lnTo>
                  <a:lnTo>
                    <a:pt x="107" y="252"/>
                  </a:lnTo>
                  <a:lnTo>
                    <a:pt x="108" y="254"/>
                  </a:lnTo>
                  <a:lnTo>
                    <a:pt x="107" y="256"/>
                  </a:lnTo>
                  <a:lnTo>
                    <a:pt x="111" y="255"/>
                  </a:lnTo>
                  <a:lnTo>
                    <a:pt x="114" y="256"/>
                  </a:lnTo>
                  <a:lnTo>
                    <a:pt x="116" y="258"/>
                  </a:lnTo>
                  <a:lnTo>
                    <a:pt x="119" y="259"/>
                  </a:lnTo>
                  <a:lnTo>
                    <a:pt x="117" y="259"/>
                  </a:lnTo>
                  <a:lnTo>
                    <a:pt x="117" y="260"/>
                  </a:lnTo>
                  <a:lnTo>
                    <a:pt x="119" y="259"/>
                  </a:lnTo>
                  <a:lnTo>
                    <a:pt x="119" y="259"/>
                  </a:lnTo>
                  <a:lnTo>
                    <a:pt x="119" y="259"/>
                  </a:lnTo>
                  <a:lnTo>
                    <a:pt x="119" y="260"/>
                  </a:lnTo>
                  <a:lnTo>
                    <a:pt x="119" y="262"/>
                  </a:lnTo>
                  <a:lnTo>
                    <a:pt x="117" y="262"/>
                  </a:lnTo>
                  <a:lnTo>
                    <a:pt x="117" y="263"/>
                  </a:lnTo>
                  <a:lnTo>
                    <a:pt x="119" y="263"/>
                  </a:lnTo>
                  <a:lnTo>
                    <a:pt x="120" y="262"/>
                  </a:lnTo>
                  <a:lnTo>
                    <a:pt x="120" y="262"/>
                  </a:lnTo>
                  <a:lnTo>
                    <a:pt x="121" y="262"/>
                  </a:lnTo>
                  <a:lnTo>
                    <a:pt x="120" y="262"/>
                  </a:lnTo>
                  <a:lnTo>
                    <a:pt x="120" y="262"/>
                  </a:lnTo>
                  <a:lnTo>
                    <a:pt x="121" y="260"/>
                  </a:lnTo>
                  <a:lnTo>
                    <a:pt x="121" y="260"/>
                  </a:lnTo>
                  <a:lnTo>
                    <a:pt x="121" y="262"/>
                  </a:lnTo>
                  <a:lnTo>
                    <a:pt x="123" y="262"/>
                  </a:lnTo>
                  <a:lnTo>
                    <a:pt x="123" y="260"/>
                  </a:lnTo>
                  <a:lnTo>
                    <a:pt x="123" y="263"/>
                  </a:lnTo>
                  <a:lnTo>
                    <a:pt x="121" y="264"/>
                  </a:lnTo>
                  <a:lnTo>
                    <a:pt x="123" y="263"/>
                  </a:lnTo>
                  <a:lnTo>
                    <a:pt x="121" y="264"/>
                  </a:lnTo>
                  <a:lnTo>
                    <a:pt x="120" y="265"/>
                  </a:lnTo>
                  <a:lnTo>
                    <a:pt x="119" y="267"/>
                  </a:lnTo>
                  <a:lnTo>
                    <a:pt x="117" y="269"/>
                  </a:lnTo>
                  <a:lnTo>
                    <a:pt x="117" y="269"/>
                  </a:lnTo>
                  <a:lnTo>
                    <a:pt x="117" y="271"/>
                  </a:lnTo>
                  <a:lnTo>
                    <a:pt x="116" y="271"/>
                  </a:lnTo>
                  <a:lnTo>
                    <a:pt x="116" y="271"/>
                  </a:lnTo>
                  <a:lnTo>
                    <a:pt x="116" y="272"/>
                  </a:lnTo>
                  <a:lnTo>
                    <a:pt x="117" y="271"/>
                  </a:lnTo>
                  <a:lnTo>
                    <a:pt x="119" y="269"/>
                  </a:lnTo>
                  <a:lnTo>
                    <a:pt x="120" y="268"/>
                  </a:lnTo>
                  <a:lnTo>
                    <a:pt x="121" y="267"/>
                  </a:lnTo>
                  <a:lnTo>
                    <a:pt x="121" y="267"/>
                  </a:lnTo>
                  <a:lnTo>
                    <a:pt x="123" y="265"/>
                  </a:lnTo>
                  <a:lnTo>
                    <a:pt x="124" y="265"/>
                  </a:lnTo>
                  <a:lnTo>
                    <a:pt x="124" y="265"/>
                  </a:lnTo>
                  <a:lnTo>
                    <a:pt x="124" y="265"/>
                  </a:lnTo>
                  <a:lnTo>
                    <a:pt x="123" y="265"/>
                  </a:lnTo>
                  <a:lnTo>
                    <a:pt x="123" y="267"/>
                  </a:lnTo>
                  <a:lnTo>
                    <a:pt x="123" y="267"/>
                  </a:lnTo>
                  <a:lnTo>
                    <a:pt x="123" y="267"/>
                  </a:lnTo>
                  <a:lnTo>
                    <a:pt x="124" y="267"/>
                  </a:lnTo>
                  <a:lnTo>
                    <a:pt x="124" y="267"/>
                  </a:lnTo>
                  <a:lnTo>
                    <a:pt x="125" y="265"/>
                  </a:lnTo>
                  <a:lnTo>
                    <a:pt x="125" y="265"/>
                  </a:lnTo>
                  <a:lnTo>
                    <a:pt x="127" y="264"/>
                  </a:lnTo>
                  <a:lnTo>
                    <a:pt x="127" y="265"/>
                  </a:lnTo>
                  <a:lnTo>
                    <a:pt x="125" y="267"/>
                  </a:lnTo>
                  <a:lnTo>
                    <a:pt x="127" y="267"/>
                  </a:lnTo>
                  <a:lnTo>
                    <a:pt x="127" y="265"/>
                  </a:lnTo>
                  <a:lnTo>
                    <a:pt x="128" y="265"/>
                  </a:lnTo>
                  <a:lnTo>
                    <a:pt x="128" y="264"/>
                  </a:lnTo>
                  <a:lnTo>
                    <a:pt x="129" y="264"/>
                  </a:lnTo>
                  <a:lnTo>
                    <a:pt x="129" y="264"/>
                  </a:lnTo>
                  <a:lnTo>
                    <a:pt x="129" y="264"/>
                  </a:lnTo>
                  <a:lnTo>
                    <a:pt x="129" y="264"/>
                  </a:lnTo>
                  <a:lnTo>
                    <a:pt x="131" y="264"/>
                  </a:lnTo>
                  <a:lnTo>
                    <a:pt x="129" y="265"/>
                  </a:lnTo>
                  <a:lnTo>
                    <a:pt x="128" y="268"/>
                  </a:lnTo>
                  <a:lnTo>
                    <a:pt x="128" y="269"/>
                  </a:lnTo>
                  <a:lnTo>
                    <a:pt x="128" y="268"/>
                  </a:lnTo>
                  <a:lnTo>
                    <a:pt x="129" y="268"/>
                  </a:lnTo>
                  <a:lnTo>
                    <a:pt x="131" y="267"/>
                  </a:lnTo>
                  <a:lnTo>
                    <a:pt x="132" y="265"/>
                  </a:lnTo>
                  <a:lnTo>
                    <a:pt x="131" y="267"/>
                  </a:lnTo>
                  <a:lnTo>
                    <a:pt x="129" y="268"/>
                  </a:lnTo>
                  <a:lnTo>
                    <a:pt x="131" y="268"/>
                  </a:lnTo>
                  <a:lnTo>
                    <a:pt x="131" y="268"/>
                  </a:lnTo>
                  <a:lnTo>
                    <a:pt x="132" y="268"/>
                  </a:lnTo>
                  <a:lnTo>
                    <a:pt x="132" y="268"/>
                  </a:lnTo>
                  <a:lnTo>
                    <a:pt x="132" y="268"/>
                  </a:lnTo>
                  <a:lnTo>
                    <a:pt x="132" y="269"/>
                  </a:lnTo>
                  <a:lnTo>
                    <a:pt x="133" y="268"/>
                  </a:lnTo>
                  <a:lnTo>
                    <a:pt x="133" y="269"/>
                  </a:lnTo>
                  <a:lnTo>
                    <a:pt x="133" y="271"/>
                  </a:lnTo>
                  <a:lnTo>
                    <a:pt x="133" y="271"/>
                  </a:lnTo>
                  <a:lnTo>
                    <a:pt x="135" y="269"/>
                  </a:lnTo>
                  <a:lnTo>
                    <a:pt x="135" y="269"/>
                  </a:lnTo>
                  <a:lnTo>
                    <a:pt x="135" y="271"/>
                  </a:lnTo>
                  <a:lnTo>
                    <a:pt x="135" y="272"/>
                  </a:lnTo>
                  <a:lnTo>
                    <a:pt x="135" y="272"/>
                  </a:lnTo>
                  <a:lnTo>
                    <a:pt x="136" y="272"/>
                  </a:lnTo>
                  <a:lnTo>
                    <a:pt x="136" y="271"/>
                  </a:lnTo>
                  <a:lnTo>
                    <a:pt x="136" y="269"/>
                  </a:lnTo>
                  <a:lnTo>
                    <a:pt x="136" y="269"/>
                  </a:lnTo>
                  <a:lnTo>
                    <a:pt x="136" y="269"/>
                  </a:lnTo>
                  <a:lnTo>
                    <a:pt x="136" y="269"/>
                  </a:lnTo>
                  <a:lnTo>
                    <a:pt x="136" y="268"/>
                  </a:lnTo>
                  <a:lnTo>
                    <a:pt x="136" y="269"/>
                  </a:lnTo>
                  <a:lnTo>
                    <a:pt x="136" y="269"/>
                  </a:lnTo>
                  <a:lnTo>
                    <a:pt x="137" y="268"/>
                  </a:lnTo>
                  <a:lnTo>
                    <a:pt x="138" y="268"/>
                  </a:lnTo>
                  <a:lnTo>
                    <a:pt x="137" y="269"/>
                  </a:lnTo>
                  <a:lnTo>
                    <a:pt x="138" y="269"/>
                  </a:lnTo>
                  <a:lnTo>
                    <a:pt x="138" y="269"/>
                  </a:lnTo>
                  <a:lnTo>
                    <a:pt x="140" y="268"/>
                  </a:lnTo>
                  <a:lnTo>
                    <a:pt x="138" y="269"/>
                  </a:lnTo>
                  <a:lnTo>
                    <a:pt x="138" y="271"/>
                  </a:lnTo>
                  <a:lnTo>
                    <a:pt x="140" y="269"/>
                  </a:lnTo>
                  <a:lnTo>
                    <a:pt x="140" y="269"/>
                  </a:lnTo>
                  <a:lnTo>
                    <a:pt x="140" y="269"/>
                  </a:lnTo>
                  <a:lnTo>
                    <a:pt x="140" y="271"/>
                  </a:lnTo>
                  <a:lnTo>
                    <a:pt x="140" y="272"/>
                  </a:lnTo>
                  <a:lnTo>
                    <a:pt x="140" y="272"/>
                  </a:lnTo>
                  <a:lnTo>
                    <a:pt x="138" y="272"/>
                  </a:lnTo>
                  <a:lnTo>
                    <a:pt x="138" y="273"/>
                  </a:lnTo>
                  <a:lnTo>
                    <a:pt x="138" y="273"/>
                  </a:lnTo>
                  <a:lnTo>
                    <a:pt x="140" y="273"/>
                  </a:lnTo>
                  <a:lnTo>
                    <a:pt x="141" y="272"/>
                  </a:lnTo>
                  <a:lnTo>
                    <a:pt x="142" y="271"/>
                  </a:lnTo>
                  <a:lnTo>
                    <a:pt x="142" y="271"/>
                  </a:lnTo>
                  <a:lnTo>
                    <a:pt x="142" y="271"/>
                  </a:lnTo>
                  <a:lnTo>
                    <a:pt x="142" y="271"/>
                  </a:lnTo>
                  <a:lnTo>
                    <a:pt x="144" y="271"/>
                  </a:lnTo>
                  <a:lnTo>
                    <a:pt x="141" y="272"/>
                  </a:lnTo>
                  <a:lnTo>
                    <a:pt x="141" y="273"/>
                  </a:lnTo>
                  <a:lnTo>
                    <a:pt x="141" y="275"/>
                  </a:lnTo>
                  <a:lnTo>
                    <a:pt x="142" y="275"/>
                  </a:lnTo>
                  <a:lnTo>
                    <a:pt x="142" y="275"/>
                  </a:lnTo>
                  <a:lnTo>
                    <a:pt x="144" y="273"/>
                  </a:lnTo>
                  <a:lnTo>
                    <a:pt x="144" y="272"/>
                  </a:lnTo>
                  <a:lnTo>
                    <a:pt x="145" y="273"/>
                  </a:lnTo>
                  <a:lnTo>
                    <a:pt x="144" y="275"/>
                  </a:lnTo>
                  <a:lnTo>
                    <a:pt x="145" y="273"/>
                  </a:lnTo>
                  <a:lnTo>
                    <a:pt x="145" y="273"/>
                  </a:lnTo>
                  <a:lnTo>
                    <a:pt x="146" y="272"/>
                  </a:lnTo>
                  <a:lnTo>
                    <a:pt x="146" y="275"/>
                  </a:lnTo>
                  <a:lnTo>
                    <a:pt x="146" y="277"/>
                  </a:lnTo>
                  <a:lnTo>
                    <a:pt x="144" y="279"/>
                  </a:lnTo>
                  <a:lnTo>
                    <a:pt x="145" y="280"/>
                  </a:lnTo>
                  <a:lnTo>
                    <a:pt x="144" y="280"/>
                  </a:lnTo>
                  <a:lnTo>
                    <a:pt x="144" y="281"/>
                  </a:lnTo>
                  <a:lnTo>
                    <a:pt x="144" y="281"/>
                  </a:lnTo>
                  <a:lnTo>
                    <a:pt x="142" y="282"/>
                  </a:lnTo>
                  <a:lnTo>
                    <a:pt x="144" y="282"/>
                  </a:lnTo>
                  <a:lnTo>
                    <a:pt x="145" y="282"/>
                  </a:lnTo>
                  <a:lnTo>
                    <a:pt x="145" y="280"/>
                  </a:lnTo>
                  <a:lnTo>
                    <a:pt x="146" y="279"/>
                  </a:lnTo>
                  <a:lnTo>
                    <a:pt x="148" y="277"/>
                  </a:lnTo>
                  <a:lnTo>
                    <a:pt x="149" y="276"/>
                  </a:lnTo>
                  <a:lnTo>
                    <a:pt x="150" y="276"/>
                  </a:lnTo>
                  <a:lnTo>
                    <a:pt x="150" y="277"/>
                  </a:lnTo>
                  <a:lnTo>
                    <a:pt x="149" y="279"/>
                  </a:lnTo>
                  <a:lnTo>
                    <a:pt x="149" y="280"/>
                  </a:lnTo>
                  <a:lnTo>
                    <a:pt x="149" y="280"/>
                  </a:lnTo>
                  <a:lnTo>
                    <a:pt x="150" y="280"/>
                  </a:lnTo>
                  <a:lnTo>
                    <a:pt x="152" y="280"/>
                  </a:lnTo>
                  <a:lnTo>
                    <a:pt x="152" y="279"/>
                  </a:lnTo>
                  <a:lnTo>
                    <a:pt x="152" y="277"/>
                  </a:lnTo>
                  <a:lnTo>
                    <a:pt x="152" y="277"/>
                  </a:lnTo>
                  <a:lnTo>
                    <a:pt x="153" y="276"/>
                  </a:lnTo>
                  <a:lnTo>
                    <a:pt x="153" y="276"/>
                  </a:lnTo>
                  <a:lnTo>
                    <a:pt x="154" y="276"/>
                  </a:lnTo>
                  <a:lnTo>
                    <a:pt x="153" y="277"/>
                  </a:lnTo>
                  <a:lnTo>
                    <a:pt x="153" y="279"/>
                  </a:lnTo>
                  <a:lnTo>
                    <a:pt x="153" y="280"/>
                  </a:lnTo>
                  <a:lnTo>
                    <a:pt x="152" y="281"/>
                  </a:lnTo>
                  <a:lnTo>
                    <a:pt x="152" y="280"/>
                  </a:lnTo>
                  <a:lnTo>
                    <a:pt x="152" y="280"/>
                  </a:lnTo>
                  <a:lnTo>
                    <a:pt x="152" y="280"/>
                  </a:lnTo>
                  <a:lnTo>
                    <a:pt x="150" y="281"/>
                  </a:lnTo>
                  <a:lnTo>
                    <a:pt x="150" y="282"/>
                  </a:lnTo>
                  <a:lnTo>
                    <a:pt x="150" y="284"/>
                  </a:lnTo>
                  <a:lnTo>
                    <a:pt x="152" y="284"/>
                  </a:lnTo>
                  <a:lnTo>
                    <a:pt x="153" y="282"/>
                  </a:lnTo>
                  <a:lnTo>
                    <a:pt x="153" y="282"/>
                  </a:lnTo>
                  <a:lnTo>
                    <a:pt x="153" y="281"/>
                  </a:lnTo>
                  <a:lnTo>
                    <a:pt x="153" y="281"/>
                  </a:lnTo>
                  <a:lnTo>
                    <a:pt x="153" y="281"/>
                  </a:lnTo>
                  <a:lnTo>
                    <a:pt x="153" y="280"/>
                  </a:lnTo>
                  <a:lnTo>
                    <a:pt x="154" y="280"/>
                  </a:lnTo>
                  <a:lnTo>
                    <a:pt x="154" y="281"/>
                  </a:lnTo>
                  <a:lnTo>
                    <a:pt x="154" y="281"/>
                  </a:lnTo>
                  <a:lnTo>
                    <a:pt x="154" y="281"/>
                  </a:lnTo>
                  <a:lnTo>
                    <a:pt x="155" y="280"/>
                  </a:lnTo>
                  <a:lnTo>
                    <a:pt x="155" y="280"/>
                  </a:lnTo>
                  <a:lnTo>
                    <a:pt x="155" y="279"/>
                  </a:lnTo>
                  <a:lnTo>
                    <a:pt x="155" y="277"/>
                  </a:lnTo>
                  <a:lnTo>
                    <a:pt x="157" y="276"/>
                  </a:lnTo>
                  <a:lnTo>
                    <a:pt x="157" y="277"/>
                  </a:lnTo>
                  <a:lnTo>
                    <a:pt x="157" y="279"/>
                  </a:lnTo>
                  <a:lnTo>
                    <a:pt x="158" y="277"/>
                  </a:lnTo>
                  <a:lnTo>
                    <a:pt x="158" y="276"/>
                  </a:lnTo>
                  <a:lnTo>
                    <a:pt x="159" y="277"/>
                  </a:lnTo>
                  <a:lnTo>
                    <a:pt x="159" y="280"/>
                  </a:lnTo>
                  <a:lnTo>
                    <a:pt x="158" y="280"/>
                  </a:lnTo>
                  <a:lnTo>
                    <a:pt x="158" y="280"/>
                  </a:lnTo>
                  <a:lnTo>
                    <a:pt x="157" y="280"/>
                  </a:lnTo>
                  <a:lnTo>
                    <a:pt x="157" y="280"/>
                  </a:lnTo>
                  <a:lnTo>
                    <a:pt x="155" y="281"/>
                  </a:lnTo>
                  <a:lnTo>
                    <a:pt x="157" y="281"/>
                  </a:lnTo>
                  <a:lnTo>
                    <a:pt x="158" y="281"/>
                  </a:lnTo>
                  <a:lnTo>
                    <a:pt x="158" y="281"/>
                  </a:lnTo>
                  <a:lnTo>
                    <a:pt x="158" y="281"/>
                  </a:lnTo>
                  <a:lnTo>
                    <a:pt x="158" y="282"/>
                  </a:lnTo>
                  <a:lnTo>
                    <a:pt x="157" y="282"/>
                  </a:lnTo>
                  <a:lnTo>
                    <a:pt x="158" y="284"/>
                  </a:lnTo>
                  <a:lnTo>
                    <a:pt x="158" y="285"/>
                  </a:lnTo>
                  <a:lnTo>
                    <a:pt x="159" y="284"/>
                  </a:lnTo>
                  <a:lnTo>
                    <a:pt x="159" y="284"/>
                  </a:lnTo>
                  <a:lnTo>
                    <a:pt x="159" y="282"/>
                  </a:lnTo>
                  <a:lnTo>
                    <a:pt x="161" y="281"/>
                  </a:lnTo>
                  <a:lnTo>
                    <a:pt x="162" y="281"/>
                  </a:lnTo>
                  <a:lnTo>
                    <a:pt x="163" y="281"/>
                  </a:lnTo>
                  <a:lnTo>
                    <a:pt x="163" y="281"/>
                  </a:lnTo>
                  <a:lnTo>
                    <a:pt x="163" y="282"/>
                  </a:lnTo>
                  <a:lnTo>
                    <a:pt x="163" y="282"/>
                  </a:lnTo>
                  <a:lnTo>
                    <a:pt x="165" y="282"/>
                  </a:lnTo>
                  <a:lnTo>
                    <a:pt x="165" y="284"/>
                  </a:lnTo>
                  <a:lnTo>
                    <a:pt x="163" y="284"/>
                  </a:lnTo>
                  <a:lnTo>
                    <a:pt x="163" y="282"/>
                  </a:lnTo>
                  <a:lnTo>
                    <a:pt x="162" y="282"/>
                  </a:lnTo>
                  <a:lnTo>
                    <a:pt x="159" y="284"/>
                  </a:lnTo>
                  <a:lnTo>
                    <a:pt x="159" y="285"/>
                  </a:lnTo>
                  <a:lnTo>
                    <a:pt x="159" y="285"/>
                  </a:lnTo>
                  <a:lnTo>
                    <a:pt x="158" y="285"/>
                  </a:lnTo>
                  <a:lnTo>
                    <a:pt x="158" y="285"/>
                  </a:lnTo>
                  <a:lnTo>
                    <a:pt x="157" y="285"/>
                  </a:lnTo>
                  <a:lnTo>
                    <a:pt x="158" y="286"/>
                  </a:lnTo>
                  <a:lnTo>
                    <a:pt x="158" y="288"/>
                  </a:lnTo>
                  <a:lnTo>
                    <a:pt x="157" y="289"/>
                  </a:lnTo>
                  <a:lnTo>
                    <a:pt x="157" y="290"/>
                  </a:lnTo>
                  <a:lnTo>
                    <a:pt x="158" y="290"/>
                  </a:lnTo>
                  <a:lnTo>
                    <a:pt x="158" y="290"/>
                  </a:lnTo>
                  <a:lnTo>
                    <a:pt x="158" y="289"/>
                  </a:lnTo>
                  <a:lnTo>
                    <a:pt x="159" y="288"/>
                  </a:lnTo>
                  <a:lnTo>
                    <a:pt x="159" y="286"/>
                  </a:lnTo>
                  <a:lnTo>
                    <a:pt x="161" y="288"/>
                  </a:lnTo>
                  <a:lnTo>
                    <a:pt x="162" y="286"/>
                  </a:lnTo>
                  <a:lnTo>
                    <a:pt x="163" y="286"/>
                  </a:lnTo>
                  <a:lnTo>
                    <a:pt x="163" y="286"/>
                  </a:lnTo>
                  <a:lnTo>
                    <a:pt x="163" y="288"/>
                  </a:lnTo>
                  <a:lnTo>
                    <a:pt x="162" y="289"/>
                  </a:lnTo>
                  <a:lnTo>
                    <a:pt x="166" y="289"/>
                  </a:lnTo>
                  <a:lnTo>
                    <a:pt x="167" y="290"/>
                  </a:lnTo>
                  <a:lnTo>
                    <a:pt x="169" y="289"/>
                  </a:lnTo>
                  <a:lnTo>
                    <a:pt x="169" y="289"/>
                  </a:lnTo>
                  <a:lnTo>
                    <a:pt x="170" y="289"/>
                  </a:lnTo>
                  <a:lnTo>
                    <a:pt x="170" y="289"/>
                  </a:lnTo>
                  <a:lnTo>
                    <a:pt x="169" y="292"/>
                  </a:lnTo>
                  <a:lnTo>
                    <a:pt x="170" y="292"/>
                  </a:lnTo>
                  <a:lnTo>
                    <a:pt x="170" y="292"/>
                  </a:lnTo>
                  <a:lnTo>
                    <a:pt x="170" y="293"/>
                  </a:lnTo>
                  <a:lnTo>
                    <a:pt x="170" y="293"/>
                  </a:lnTo>
                  <a:lnTo>
                    <a:pt x="170" y="294"/>
                  </a:lnTo>
                  <a:lnTo>
                    <a:pt x="172" y="293"/>
                  </a:lnTo>
                  <a:lnTo>
                    <a:pt x="175" y="292"/>
                  </a:lnTo>
                  <a:lnTo>
                    <a:pt x="176" y="293"/>
                  </a:lnTo>
                  <a:lnTo>
                    <a:pt x="178" y="294"/>
                  </a:lnTo>
                  <a:lnTo>
                    <a:pt x="179" y="293"/>
                  </a:lnTo>
                  <a:lnTo>
                    <a:pt x="180" y="293"/>
                  </a:lnTo>
                  <a:lnTo>
                    <a:pt x="180" y="296"/>
                  </a:lnTo>
                  <a:lnTo>
                    <a:pt x="180" y="297"/>
                  </a:lnTo>
                  <a:lnTo>
                    <a:pt x="180" y="298"/>
                  </a:lnTo>
                  <a:lnTo>
                    <a:pt x="180" y="298"/>
                  </a:lnTo>
                  <a:lnTo>
                    <a:pt x="180" y="297"/>
                  </a:lnTo>
                  <a:lnTo>
                    <a:pt x="180" y="297"/>
                  </a:lnTo>
                  <a:lnTo>
                    <a:pt x="182" y="296"/>
                  </a:lnTo>
                  <a:lnTo>
                    <a:pt x="182" y="297"/>
                  </a:lnTo>
                  <a:lnTo>
                    <a:pt x="182" y="297"/>
                  </a:lnTo>
                  <a:lnTo>
                    <a:pt x="182" y="297"/>
                  </a:lnTo>
                  <a:lnTo>
                    <a:pt x="183" y="298"/>
                  </a:lnTo>
                  <a:lnTo>
                    <a:pt x="184" y="298"/>
                  </a:lnTo>
                  <a:lnTo>
                    <a:pt x="186" y="296"/>
                  </a:lnTo>
                  <a:lnTo>
                    <a:pt x="184" y="298"/>
                  </a:lnTo>
                  <a:lnTo>
                    <a:pt x="184" y="298"/>
                  </a:lnTo>
                  <a:lnTo>
                    <a:pt x="184" y="298"/>
                  </a:lnTo>
                  <a:lnTo>
                    <a:pt x="184" y="300"/>
                  </a:lnTo>
                  <a:lnTo>
                    <a:pt x="184" y="301"/>
                  </a:lnTo>
                  <a:lnTo>
                    <a:pt x="184" y="301"/>
                  </a:lnTo>
                  <a:lnTo>
                    <a:pt x="186" y="301"/>
                  </a:lnTo>
                  <a:lnTo>
                    <a:pt x="187" y="301"/>
                  </a:lnTo>
                  <a:lnTo>
                    <a:pt x="187" y="301"/>
                  </a:lnTo>
                  <a:lnTo>
                    <a:pt x="187" y="300"/>
                  </a:lnTo>
                  <a:lnTo>
                    <a:pt x="188" y="298"/>
                  </a:lnTo>
                  <a:lnTo>
                    <a:pt x="189" y="300"/>
                  </a:lnTo>
                  <a:lnTo>
                    <a:pt x="191" y="300"/>
                  </a:lnTo>
                  <a:lnTo>
                    <a:pt x="192" y="300"/>
                  </a:lnTo>
                  <a:lnTo>
                    <a:pt x="191" y="301"/>
                  </a:lnTo>
                  <a:lnTo>
                    <a:pt x="192" y="301"/>
                  </a:lnTo>
                  <a:lnTo>
                    <a:pt x="192" y="302"/>
                  </a:lnTo>
                  <a:lnTo>
                    <a:pt x="193" y="302"/>
                  </a:lnTo>
                  <a:lnTo>
                    <a:pt x="189" y="305"/>
                  </a:lnTo>
                  <a:lnTo>
                    <a:pt x="191" y="305"/>
                  </a:lnTo>
                  <a:lnTo>
                    <a:pt x="191" y="303"/>
                  </a:lnTo>
                  <a:lnTo>
                    <a:pt x="191" y="302"/>
                  </a:lnTo>
                  <a:lnTo>
                    <a:pt x="191" y="301"/>
                  </a:lnTo>
                  <a:lnTo>
                    <a:pt x="189" y="301"/>
                  </a:lnTo>
                  <a:lnTo>
                    <a:pt x="188" y="302"/>
                  </a:lnTo>
                  <a:lnTo>
                    <a:pt x="189" y="302"/>
                  </a:lnTo>
                  <a:lnTo>
                    <a:pt x="189" y="302"/>
                  </a:lnTo>
                  <a:lnTo>
                    <a:pt x="189" y="303"/>
                  </a:lnTo>
                  <a:lnTo>
                    <a:pt x="189" y="303"/>
                  </a:lnTo>
                  <a:lnTo>
                    <a:pt x="188" y="305"/>
                  </a:lnTo>
                  <a:lnTo>
                    <a:pt x="188" y="305"/>
                  </a:lnTo>
                  <a:lnTo>
                    <a:pt x="188" y="306"/>
                  </a:lnTo>
                  <a:lnTo>
                    <a:pt x="187" y="306"/>
                  </a:lnTo>
                  <a:lnTo>
                    <a:pt x="187" y="305"/>
                  </a:lnTo>
                  <a:lnTo>
                    <a:pt x="187" y="303"/>
                  </a:lnTo>
                  <a:lnTo>
                    <a:pt x="186" y="305"/>
                  </a:lnTo>
                  <a:lnTo>
                    <a:pt x="186" y="306"/>
                  </a:lnTo>
                  <a:lnTo>
                    <a:pt x="184" y="305"/>
                  </a:lnTo>
                  <a:lnTo>
                    <a:pt x="183" y="305"/>
                  </a:lnTo>
                  <a:lnTo>
                    <a:pt x="183" y="305"/>
                  </a:lnTo>
                  <a:lnTo>
                    <a:pt x="182" y="305"/>
                  </a:lnTo>
                  <a:lnTo>
                    <a:pt x="180" y="305"/>
                  </a:lnTo>
                  <a:lnTo>
                    <a:pt x="179" y="305"/>
                  </a:lnTo>
                  <a:lnTo>
                    <a:pt x="182" y="303"/>
                  </a:lnTo>
                  <a:lnTo>
                    <a:pt x="183" y="301"/>
                  </a:lnTo>
                  <a:lnTo>
                    <a:pt x="183" y="301"/>
                  </a:lnTo>
                  <a:lnTo>
                    <a:pt x="182" y="301"/>
                  </a:lnTo>
                  <a:lnTo>
                    <a:pt x="182" y="300"/>
                  </a:lnTo>
                  <a:lnTo>
                    <a:pt x="180" y="302"/>
                  </a:lnTo>
                  <a:lnTo>
                    <a:pt x="179" y="303"/>
                  </a:lnTo>
                  <a:lnTo>
                    <a:pt x="178" y="303"/>
                  </a:lnTo>
                  <a:lnTo>
                    <a:pt x="179" y="302"/>
                  </a:lnTo>
                  <a:lnTo>
                    <a:pt x="178" y="303"/>
                  </a:lnTo>
                  <a:lnTo>
                    <a:pt x="176" y="305"/>
                  </a:lnTo>
                  <a:lnTo>
                    <a:pt x="175" y="305"/>
                  </a:lnTo>
                  <a:lnTo>
                    <a:pt x="171" y="302"/>
                  </a:lnTo>
                  <a:lnTo>
                    <a:pt x="169" y="302"/>
                  </a:lnTo>
                  <a:lnTo>
                    <a:pt x="169" y="300"/>
                  </a:lnTo>
                  <a:lnTo>
                    <a:pt x="167" y="301"/>
                  </a:lnTo>
                  <a:lnTo>
                    <a:pt x="166" y="301"/>
                  </a:lnTo>
                  <a:lnTo>
                    <a:pt x="165" y="301"/>
                  </a:lnTo>
                  <a:lnTo>
                    <a:pt x="163" y="301"/>
                  </a:lnTo>
                  <a:lnTo>
                    <a:pt x="162" y="301"/>
                  </a:lnTo>
                  <a:lnTo>
                    <a:pt x="161" y="300"/>
                  </a:lnTo>
                  <a:lnTo>
                    <a:pt x="159" y="300"/>
                  </a:lnTo>
                  <a:lnTo>
                    <a:pt x="158" y="300"/>
                  </a:lnTo>
                  <a:lnTo>
                    <a:pt x="158" y="298"/>
                  </a:lnTo>
                  <a:lnTo>
                    <a:pt x="153" y="297"/>
                  </a:lnTo>
                  <a:lnTo>
                    <a:pt x="149" y="297"/>
                  </a:lnTo>
                  <a:lnTo>
                    <a:pt x="145" y="294"/>
                  </a:lnTo>
                  <a:lnTo>
                    <a:pt x="146" y="293"/>
                  </a:lnTo>
                  <a:lnTo>
                    <a:pt x="146" y="293"/>
                  </a:lnTo>
                  <a:lnTo>
                    <a:pt x="146" y="293"/>
                  </a:lnTo>
                  <a:lnTo>
                    <a:pt x="146" y="292"/>
                  </a:lnTo>
                  <a:lnTo>
                    <a:pt x="146" y="292"/>
                  </a:lnTo>
                  <a:lnTo>
                    <a:pt x="145" y="293"/>
                  </a:lnTo>
                  <a:lnTo>
                    <a:pt x="145" y="293"/>
                  </a:lnTo>
                  <a:lnTo>
                    <a:pt x="144" y="294"/>
                  </a:lnTo>
                  <a:lnTo>
                    <a:pt x="142" y="294"/>
                  </a:lnTo>
                  <a:lnTo>
                    <a:pt x="141" y="293"/>
                  </a:lnTo>
                  <a:lnTo>
                    <a:pt x="140" y="293"/>
                  </a:lnTo>
                  <a:lnTo>
                    <a:pt x="138" y="293"/>
                  </a:lnTo>
                  <a:lnTo>
                    <a:pt x="136" y="293"/>
                  </a:lnTo>
                  <a:lnTo>
                    <a:pt x="137" y="292"/>
                  </a:lnTo>
                  <a:lnTo>
                    <a:pt x="135" y="292"/>
                  </a:lnTo>
                  <a:lnTo>
                    <a:pt x="133" y="292"/>
                  </a:lnTo>
                  <a:lnTo>
                    <a:pt x="133" y="290"/>
                  </a:lnTo>
                  <a:lnTo>
                    <a:pt x="132" y="289"/>
                  </a:lnTo>
                  <a:lnTo>
                    <a:pt x="132" y="288"/>
                  </a:lnTo>
                  <a:lnTo>
                    <a:pt x="132" y="288"/>
                  </a:lnTo>
                  <a:lnTo>
                    <a:pt x="131" y="286"/>
                  </a:lnTo>
                  <a:lnTo>
                    <a:pt x="129" y="288"/>
                  </a:lnTo>
                  <a:lnTo>
                    <a:pt x="128" y="288"/>
                  </a:lnTo>
                  <a:lnTo>
                    <a:pt x="125" y="288"/>
                  </a:lnTo>
                  <a:lnTo>
                    <a:pt x="124" y="286"/>
                  </a:lnTo>
                  <a:lnTo>
                    <a:pt x="123" y="285"/>
                  </a:lnTo>
                  <a:lnTo>
                    <a:pt x="119" y="284"/>
                  </a:lnTo>
                  <a:lnTo>
                    <a:pt x="116" y="282"/>
                  </a:lnTo>
                  <a:lnTo>
                    <a:pt x="114" y="281"/>
                  </a:lnTo>
                  <a:lnTo>
                    <a:pt x="111" y="280"/>
                  </a:lnTo>
                  <a:lnTo>
                    <a:pt x="108" y="279"/>
                  </a:lnTo>
                  <a:lnTo>
                    <a:pt x="108" y="277"/>
                  </a:lnTo>
                  <a:lnTo>
                    <a:pt x="106" y="277"/>
                  </a:lnTo>
                  <a:lnTo>
                    <a:pt x="102" y="275"/>
                  </a:lnTo>
                  <a:lnTo>
                    <a:pt x="99" y="273"/>
                  </a:lnTo>
                  <a:lnTo>
                    <a:pt x="98" y="271"/>
                  </a:lnTo>
                  <a:lnTo>
                    <a:pt x="95" y="269"/>
                  </a:lnTo>
                  <a:lnTo>
                    <a:pt x="97" y="268"/>
                  </a:lnTo>
                  <a:lnTo>
                    <a:pt x="97" y="267"/>
                  </a:lnTo>
                  <a:lnTo>
                    <a:pt x="94" y="267"/>
                  </a:lnTo>
                  <a:lnTo>
                    <a:pt x="93" y="268"/>
                  </a:lnTo>
                  <a:lnTo>
                    <a:pt x="93" y="267"/>
                  </a:lnTo>
                  <a:lnTo>
                    <a:pt x="91" y="267"/>
                  </a:lnTo>
                  <a:lnTo>
                    <a:pt x="90" y="267"/>
                  </a:lnTo>
                  <a:lnTo>
                    <a:pt x="90" y="265"/>
                  </a:lnTo>
                  <a:lnTo>
                    <a:pt x="90" y="264"/>
                  </a:lnTo>
                  <a:lnTo>
                    <a:pt x="90" y="264"/>
                  </a:lnTo>
                  <a:lnTo>
                    <a:pt x="89" y="264"/>
                  </a:lnTo>
                  <a:lnTo>
                    <a:pt x="87" y="264"/>
                  </a:lnTo>
                  <a:lnTo>
                    <a:pt x="86" y="262"/>
                  </a:lnTo>
                  <a:lnTo>
                    <a:pt x="85" y="260"/>
                  </a:lnTo>
                  <a:lnTo>
                    <a:pt x="83" y="260"/>
                  </a:lnTo>
                  <a:lnTo>
                    <a:pt x="83" y="259"/>
                  </a:lnTo>
                  <a:lnTo>
                    <a:pt x="83" y="258"/>
                  </a:lnTo>
                  <a:lnTo>
                    <a:pt x="83" y="258"/>
                  </a:lnTo>
                  <a:lnTo>
                    <a:pt x="82" y="258"/>
                  </a:lnTo>
                  <a:lnTo>
                    <a:pt x="82" y="256"/>
                  </a:lnTo>
                  <a:lnTo>
                    <a:pt x="81" y="258"/>
                  </a:lnTo>
                  <a:lnTo>
                    <a:pt x="80" y="259"/>
                  </a:lnTo>
                  <a:lnTo>
                    <a:pt x="80" y="256"/>
                  </a:lnTo>
                  <a:lnTo>
                    <a:pt x="78" y="255"/>
                  </a:lnTo>
                  <a:lnTo>
                    <a:pt x="77" y="254"/>
                  </a:lnTo>
                  <a:lnTo>
                    <a:pt x="76" y="252"/>
                  </a:lnTo>
                  <a:lnTo>
                    <a:pt x="74" y="251"/>
                  </a:lnTo>
                  <a:lnTo>
                    <a:pt x="73" y="251"/>
                  </a:lnTo>
                  <a:lnTo>
                    <a:pt x="73" y="251"/>
                  </a:lnTo>
                  <a:lnTo>
                    <a:pt x="72" y="250"/>
                  </a:lnTo>
                  <a:lnTo>
                    <a:pt x="70" y="248"/>
                  </a:lnTo>
                  <a:lnTo>
                    <a:pt x="69" y="247"/>
                  </a:lnTo>
                  <a:lnTo>
                    <a:pt x="68" y="246"/>
                  </a:lnTo>
                  <a:lnTo>
                    <a:pt x="69" y="246"/>
                  </a:lnTo>
                  <a:lnTo>
                    <a:pt x="69" y="246"/>
                  </a:lnTo>
                  <a:lnTo>
                    <a:pt x="69" y="245"/>
                  </a:lnTo>
                  <a:lnTo>
                    <a:pt x="69" y="245"/>
                  </a:lnTo>
                  <a:lnTo>
                    <a:pt x="68" y="245"/>
                  </a:lnTo>
                  <a:lnTo>
                    <a:pt x="68" y="246"/>
                  </a:lnTo>
                  <a:lnTo>
                    <a:pt x="65" y="243"/>
                  </a:lnTo>
                  <a:lnTo>
                    <a:pt x="64" y="242"/>
                  </a:lnTo>
                  <a:lnTo>
                    <a:pt x="63" y="239"/>
                  </a:lnTo>
                  <a:lnTo>
                    <a:pt x="63" y="237"/>
                  </a:lnTo>
                  <a:lnTo>
                    <a:pt x="61" y="235"/>
                  </a:lnTo>
                  <a:lnTo>
                    <a:pt x="57" y="231"/>
                  </a:lnTo>
                  <a:lnTo>
                    <a:pt x="55" y="228"/>
                  </a:lnTo>
                  <a:lnTo>
                    <a:pt x="52" y="224"/>
                  </a:lnTo>
                  <a:lnTo>
                    <a:pt x="49" y="220"/>
                  </a:lnTo>
                  <a:lnTo>
                    <a:pt x="49" y="220"/>
                  </a:lnTo>
                  <a:lnTo>
                    <a:pt x="48" y="220"/>
                  </a:lnTo>
                  <a:lnTo>
                    <a:pt x="48" y="218"/>
                  </a:lnTo>
                  <a:lnTo>
                    <a:pt x="48" y="217"/>
                  </a:lnTo>
                  <a:lnTo>
                    <a:pt x="47" y="216"/>
                  </a:lnTo>
                  <a:lnTo>
                    <a:pt x="47" y="214"/>
                  </a:lnTo>
                  <a:lnTo>
                    <a:pt x="45" y="214"/>
                  </a:lnTo>
                  <a:lnTo>
                    <a:pt x="45" y="214"/>
                  </a:lnTo>
                  <a:lnTo>
                    <a:pt x="45" y="213"/>
                  </a:lnTo>
                  <a:lnTo>
                    <a:pt x="45" y="213"/>
                  </a:lnTo>
                  <a:lnTo>
                    <a:pt x="44" y="212"/>
                  </a:lnTo>
                  <a:lnTo>
                    <a:pt x="44" y="210"/>
                  </a:lnTo>
                  <a:lnTo>
                    <a:pt x="44" y="209"/>
                  </a:lnTo>
                  <a:lnTo>
                    <a:pt x="43" y="208"/>
                  </a:lnTo>
                  <a:lnTo>
                    <a:pt x="43" y="207"/>
                  </a:lnTo>
                  <a:lnTo>
                    <a:pt x="42" y="205"/>
                  </a:lnTo>
                  <a:lnTo>
                    <a:pt x="42" y="204"/>
                  </a:lnTo>
                  <a:lnTo>
                    <a:pt x="40" y="203"/>
                  </a:lnTo>
                  <a:lnTo>
                    <a:pt x="40" y="200"/>
                  </a:lnTo>
                  <a:lnTo>
                    <a:pt x="40" y="201"/>
                  </a:lnTo>
                  <a:lnTo>
                    <a:pt x="42" y="201"/>
                  </a:lnTo>
                  <a:lnTo>
                    <a:pt x="42" y="200"/>
                  </a:lnTo>
                  <a:lnTo>
                    <a:pt x="40" y="200"/>
                  </a:lnTo>
                  <a:lnTo>
                    <a:pt x="39" y="200"/>
                  </a:lnTo>
                  <a:lnTo>
                    <a:pt x="39" y="199"/>
                  </a:lnTo>
                  <a:lnTo>
                    <a:pt x="40" y="197"/>
                  </a:lnTo>
                  <a:lnTo>
                    <a:pt x="40" y="197"/>
                  </a:lnTo>
                  <a:lnTo>
                    <a:pt x="39" y="199"/>
                  </a:lnTo>
                  <a:lnTo>
                    <a:pt x="39" y="199"/>
                  </a:lnTo>
                  <a:lnTo>
                    <a:pt x="38" y="195"/>
                  </a:lnTo>
                  <a:lnTo>
                    <a:pt x="35" y="191"/>
                  </a:lnTo>
                  <a:lnTo>
                    <a:pt x="32" y="187"/>
                  </a:lnTo>
                  <a:lnTo>
                    <a:pt x="30" y="184"/>
                  </a:lnTo>
                  <a:lnTo>
                    <a:pt x="30" y="182"/>
                  </a:lnTo>
                  <a:lnTo>
                    <a:pt x="31" y="182"/>
                  </a:lnTo>
                  <a:lnTo>
                    <a:pt x="32" y="180"/>
                  </a:lnTo>
                  <a:lnTo>
                    <a:pt x="32" y="180"/>
                  </a:lnTo>
                  <a:lnTo>
                    <a:pt x="32" y="180"/>
                  </a:lnTo>
                  <a:lnTo>
                    <a:pt x="31" y="179"/>
                  </a:lnTo>
                  <a:lnTo>
                    <a:pt x="31" y="179"/>
                  </a:lnTo>
                  <a:lnTo>
                    <a:pt x="31" y="179"/>
                  </a:lnTo>
                  <a:lnTo>
                    <a:pt x="31" y="179"/>
                  </a:lnTo>
                  <a:lnTo>
                    <a:pt x="31" y="179"/>
                  </a:lnTo>
                  <a:lnTo>
                    <a:pt x="31" y="178"/>
                  </a:lnTo>
                  <a:lnTo>
                    <a:pt x="32" y="176"/>
                  </a:lnTo>
                  <a:lnTo>
                    <a:pt x="32" y="176"/>
                  </a:lnTo>
                  <a:lnTo>
                    <a:pt x="32" y="176"/>
                  </a:lnTo>
                  <a:lnTo>
                    <a:pt x="31" y="176"/>
                  </a:lnTo>
                  <a:lnTo>
                    <a:pt x="30" y="176"/>
                  </a:lnTo>
                  <a:lnTo>
                    <a:pt x="30" y="176"/>
                  </a:lnTo>
                  <a:lnTo>
                    <a:pt x="30" y="176"/>
                  </a:lnTo>
                  <a:lnTo>
                    <a:pt x="30" y="175"/>
                  </a:lnTo>
                  <a:lnTo>
                    <a:pt x="30" y="174"/>
                  </a:lnTo>
                  <a:lnTo>
                    <a:pt x="30" y="173"/>
                  </a:lnTo>
                  <a:lnTo>
                    <a:pt x="28" y="171"/>
                  </a:lnTo>
                  <a:lnTo>
                    <a:pt x="30" y="171"/>
                  </a:lnTo>
                  <a:lnTo>
                    <a:pt x="28" y="170"/>
                  </a:lnTo>
                  <a:lnTo>
                    <a:pt x="27" y="169"/>
                  </a:lnTo>
                  <a:lnTo>
                    <a:pt x="26" y="167"/>
                  </a:lnTo>
                  <a:lnTo>
                    <a:pt x="25" y="167"/>
                  </a:lnTo>
                  <a:lnTo>
                    <a:pt x="23" y="166"/>
                  </a:lnTo>
                  <a:lnTo>
                    <a:pt x="15" y="149"/>
                  </a:lnTo>
                  <a:lnTo>
                    <a:pt x="9" y="131"/>
                  </a:lnTo>
                  <a:lnTo>
                    <a:pt x="6" y="112"/>
                  </a:lnTo>
                  <a:lnTo>
                    <a:pt x="4" y="94"/>
                  </a:lnTo>
                  <a:lnTo>
                    <a:pt x="5" y="93"/>
                  </a:lnTo>
                  <a:lnTo>
                    <a:pt x="6" y="91"/>
                  </a:lnTo>
                  <a:lnTo>
                    <a:pt x="6" y="90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6" y="87"/>
                  </a:lnTo>
                  <a:lnTo>
                    <a:pt x="5" y="87"/>
                  </a:lnTo>
                  <a:lnTo>
                    <a:pt x="5" y="86"/>
                  </a:lnTo>
                  <a:lnTo>
                    <a:pt x="5" y="86"/>
                  </a:lnTo>
                  <a:lnTo>
                    <a:pt x="4" y="85"/>
                  </a:lnTo>
                  <a:lnTo>
                    <a:pt x="2" y="78"/>
                  </a:lnTo>
                  <a:lnTo>
                    <a:pt x="2" y="72"/>
                  </a:lnTo>
                  <a:lnTo>
                    <a:pt x="2" y="73"/>
                  </a:lnTo>
                  <a:lnTo>
                    <a:pt x="4" y="73"/>
                  </a:lnTo>
                  <a:lnTo>
                    <a:pt x="4" y="72"/>
                  </a:lnTo>
                  <a:lnTo>
                    <a:pt x="2" y="72"/>
                  </a:lnTo>
                  <a:lnTo>
                    <a:pt x="4" y="70"/>
                  </a:lnTo>
                  <a:lnTo>
                    <a:pt x="2" y="70"/>
                  </a:lnTo>
                  <a:lnTo>
                    <a:pt x="1" y="70"/>
                  </a:lnTo>
                  <a:lnTo>
                    <a:pt x="1" y="70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2" y="35"/>
                  </a:lnTo>
                  <a:lnTo>
                    <a:pt x="2" y="32"/>
                  </a:lnTo>
                  <a:lnTo>
                    <a:pt x="2" y="29"/>
                  </a:lnTo>
                  <a:lnTo>
                    <a:pt x="2" y="26"/>
                  </a:lnTo>
                  <a:lnTo>
                    <a:pt x="8" y="13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rgbClr val="FFD8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2" name="Freeform 258"/>
            <p:cNvSpPr>
              <a:spLocks noEditPoints="1"/>
            </p:cNvSpPr>
            <p:nvPr/>
          </p:nvSpPr>
          <p:spPr bwMode="auto">
            <a:xfrm>
              <a:off x="8680450" y="3886200"/>
              <a:ext cx="57150" cy="80963"/>
            </a:xfrm>
            <a:custGeom>
              <a:avLst/>
              <a:gdLst>
                <a:gd name="T0" fmla="*/ 20 w 36"/>
                <a:gd name="T1" fmla="*/ 3 h 51"/>
                <a:gd name="T2" fmla="*/ 21 w 36"/>
                <a:gd name="T3" fmla="*/ 1 h 51"/>
                <a:gd name="T4" fmla="*/ 29 w 36"/>
                <a:gd name="T5" fmla="*/ 9 h 51"/>
                <a:gd name="T6" fmla="*/ 25 w 36"/>
                <a:gd name="T7" fmla="*/ 4 h 51"/>
                <a:gd name="T8" fmla="*/ 30 w 36"/>
                <a:gd name="T9" fmla="*/ 5 h 51"/>
                <a:gd name="T10" fmla="*/ 33 w 36"/>
                <a:gd name="T11" fmla="*/ 7 h 51"/>
                <a:gd name="T12" fmla="*/ 36 w 36"/>
                <a:gd name="T13" fmla="*/ 9 h 51"/>
                <a:gd name="T14" fmla="*/ 34 w 36"/>
                <a:gd name="T15" fmla="*/ 9 h 51"/>
                <a:gd name="T16" fmla="*/ 34 w 36"/>
                <a:gd name="T17" fmla="*/ 11 h 51"/>
                <a:gd name="T18" fmla="*/ 36 w 36"/>
                <a:gd name="T19" fmla="*/ 13 h 51"/>
                <a:gd name="T20" fmla="*/ 34 w 36"/>
                <a:gd name="T21" fmla="*/ 16 h 51"/>
                <a:gd name="T22" fmla="*/ 36 w 36"/>
                <a:gd name="T23" fmla="*/ 17 h 51"/>
                <a:gd name="T24" fmla="*/ 33 w 36"/>
                <a:gd name="T25" fmla="*/ 21 h 51"/>
                <a:gd name="T26" fmla="*/ 33 w 36"/>
                <a:gd name="T27" fmla="*/ 24 h 51"/>
                <a:gd name="T28" fmla="*/ 33 w 36"/>
                <a:gd name="T29" fmla="*/ 26 h 51"/>
                <a:gd name="T30" fmla="*/ 32 w 36"/>
                <a:gd name="T31" fmla="*/ 30 h 51"/>
                <a:gd name="T32" fmla="*/ 29 w 36"/>
                <a:gd name="T33" fmla="*/ 32 h 51"/>
                <a:gd name="T34" fmla="*/ 28 w 36"/>
                <a:gd name="T35" fmla="*/ 34 h 51"/>
                <a:gd name="T36" fmla="*/ 26 w 36"/>
                <a:gd name="T37" fmla="*/ 33 h 51"/>
                <a:gd name="T38" fmla="*/ 24 w 36"/>
                <a:gd name="T39" fmla="*/ 43 h 51"/>
                <a:gd name="T40" fmla="*/ 15 w 36"/>
                <a:gd name="T41" fmla="*/ 49 h 51"/>
                <a:gd name="T42" fmla="*/ 5 w 36"/>
                <a:gd name="T43" fmla="*/ 51 h 51"/>
                <a:gd name="T44" fmla="*/ 3 w 36"/>
                <a:gd name="T45" fmla="*/ 37 h 51"/>
                <a:gd name="T46" fmla="*/ 7 w 36"/>
                <a:gd name="T47" fmla="*/ 39 h 51"/>
                <a:gd name="T48" fmla="*/ 8 w 36"/>
                <a:gd name="T49" fmla="*/ 36 h 51"/>
                <a:gd name="T50" fmla="*/ 8 w 36"/>
                <a:gd name="T51" fmla="*/ 32 h 51"/>
                <a:gd name="T52" fmla="*/ 9 w 36"/>
                <a:gd name="T53" fmla="*/ 33 h 51"/>
                <a:gd name="T54" fmla="*/ 12 w 36"/>
                <a:gd name="T55" fmla="*/ 33 h 51"/>
                <a:gd name="T56" fmla="*/ 13 w 36"/>
                <a:gd name="T57" fmla="*/ 32 h 51"/>
                <a:gd name="T58" fmla="*/ 13 w 36"/>
                <a:gd name="T59" fmla="*/ 30 h 51"/>
                <a:gd name="T60" fmla="*/ 13 w 36"/>
                <a:gd name="T61" fmla="*/ 29 h 51"/>
                <a:gd name="T62" fmla="*/ 15 w 36"/>
                <a:gd name="T63" fmla="*/ 29 h 51"/>
                <a:gd name="T64" fmla="*/ 16 w 36"/>
                <a:gd name="T65" fmla="*/ 28 h 51"/>
                <a:gd name="T66" fmla="*/ 13 w 36"/>
                <a:gd name="T67" fmla="*/ 25 h 51"/>
                <a:gd name="T68" fmla="*/ 13 w 36"/>
                <a:gd name="T69" fmla="*/ 24 h 51"/>
                <a:gd name="T70" fmla="*/ 13 w 36"/>
                <a:gd name="T71" fmla="*/ 22 h 51"/>
                <a:gd name="T72" fmla="*/ 13 w 36"/>
                <a:gd name="T73" fmla="*/ 21 h 51"/>
                <a:gd name="T74" fmla="*/ 13 w 36"/>
                <a:gd name="T75" fmla="*/ 20 h 51"/>
                <a:gd name="T76" fmla="*/ 15 w 36"/>
                <a:gd name="T77" fmla="*/ 20 h 51"/>
                <a:gd name="T78" fmla="*/ 15 w 36"/>
                <a:gd name="T79" fmla="*/ 19 h 51"/>
                <a:gd name="T80" fmla="*/ 17 w 36"/>
                <a:gd name="T81" fmla="*/ 19 h 51"/>
                <a:gd name="T82" fmla="*/ 15 w 36"/>
                <a:gd name="T83" fmla="*/ 17 h 51"/>
                <a:gd name="T84" fmla="*/ 19 w 36"/>
                <a:gd name="T85" fmla="*/ 19 h 51"/>
                <a:gd name="T86" fmla="*/ 16 w 36"/>
                <a:gd name="T87" fmla="*/ 16 h 51"/>
                <a:gd name="T88" fmla="*/ 17 w 36"/>
                <a:gd name="T89" fmla="*/ 16 h 51"/>
                <a:gd name="T90" fmla="*/ 16 w 36"/>
                <a:gd name="T91" fmla="*/ 15 h 51"/>
                <a:gd name="T92" fmla="*/ 16 w 36"/>
                <a:gd name="T93" fmla="*/ 13 h 51"/>
                <a:gd name="T94" fmla="*/ 16 w 36"/>
                <a:gd name="T95" fmla="*/ 12 h 51"/>
                <a:gd name="T96" fmla="*/ 16 w 36"/>
                <a:gd name="T97" fmla="*/ 11 h 51"/>
                <a:gd name="T98" fmla="*/ 17 w 36"/>
                <a:gd name="T99" fmla="*/ 8 h 51"/>
                <a:gd name="T100" fmla="*/ 17 w 36"/>
                <a:gd name="T101" fmla="*/ 8 h 51"/>
                <a:gd name="T102" fmla="*/ 19 w 36"/>
                <a:gd name="T103" fmla="*/ 8 h 51"/>
                <a:gd name="T104" fmla="*/ 16 w 36"/>
                <a:gd name="T105" fmla="*/ 5 h 51"/>
                <a:gd name="T106" fmla="*/ 19 w 36"/>
                <a:gd name="T107" fmla="*/ 7 h 51"/>
                <a:gd name="T108" fmla="*/ 19 w 36"/>
                <a:gd name="T109" fmla="*/ 5 h 51"/>
                <a:gd name="T110" fmla="*/ 16 w 36"/>
                <a:gd name="T111" fmla="*/ 4 h 51"/>
                <a:gd name="T112" fmla="*/ 19 w 36"/>
                <a:gd name="T113" fmla="*/ 5 h 51"/>
                <a:gd name="T114" fmla="*/ 25 w 36"/>
                <a:gd name="T115" fmla="*/ 8 h 51"/>
                <a:gd name="T116" fmla="*/ 20 w 36"/>
                <a:gd name="T117" fmla="*/ 4 h 51"/>
                <a:gd name="T118" fmla="*/ 24 w 36"/>
                <a:gd name="T119" fmla="*/ 7 h 51"/>
                <a:gd name="T120" fmla="*/ 19 w 36"/>
                <a:gd name="T121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" h="51">
                  <a:moveTo>
                    <a:pt x="13" y="26"/>
                  </a:moveTo>
                  <a:lnTo>
                    <a:pt x="15" y="26"/>
                  </a:lnTo>
                  <a:lnTo>
                    <a:pt x="13" y="26"/>
                  </a:lnTo>
                  <a:lnTo>
                    <a:pt x="13" y="26"/>
                  </a:lnTo>
                  <a:close/>
                  <a:moveTo>
                    <a:pt x="13" y="25"/>
                  </a:move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5"/>
                  </a:lnTo>
                  <a:close/>
                  <a:moveTo>
                    <a:pt x="17" y="0"/>
                  </a:moveTo>
                  <a:lnTo>
                    <a:pt x="20" y="1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1" y="4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4" y="4"/>
                  </a:lnTo>
                  <a:lnTo>
                    <a:pt x="23" y="4"/>
                  </a:lnTo>
                  <a:lnTo>
                    <a:pt x="21" y="3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23" y="3"/>
                  </a:lnTo>
                  <a:lnTo>
                    <a:pt x="23" y="4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5" y="5"/>
                  </a:lnTo>
                  <a:lnTo>
                    <a:pt x="25" y="7"/>
                  </a:lnTo>
                  <a:lnTo>
                    <a:pt x="26" y="7"/>
                  </a:lnTo>
                  <a:lnTo>
                    <a:pt x="28" y="8"/>
                  </a:lnTo>
                  <a:lnTo>
                    <a:pt x="29" y="9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8" y="7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9" y="7"/>
                  </a:lnTo>
                  <a:lnTo>
                    <a:pt x="29" y="7"/>
                  </a:lnTo>
                  <a:lnTo>
                    <a:pt x="28" y="5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8" y="3"/>
                  </a:lnTo>
                  <a:lnTo>
                    <a:pt x="29" y="4"/>
                  </a:lnTo>
                  <a:lnTo>
                    <a:pt x="30" y="5"/>
                  </a:lnTo>
                  <a:lnTo>
                    <a:pt x="32" y="7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29" y="4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3" y="7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2" y="5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5"/>
                  </a:lnTo>
                  <a:lnTo>
                    <a:pt x="32" y="4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5"/>
                  </a:lnTo>
                  <a:lnTo>
                    <a:pt x="36" y="9"/>
                  </a:lnTo>
                  <a:lnTo>
                    <a:pt x="34" y="8"/>
                  </a:lnTo>
                  <a:lnTo>
                    <a:pt x="33" y="7"/>
                  </a:lnTo>
                  <a:lnTo>
                    <a:pt x="33" y="5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36" y="9"/>
                  </a:lnTo>
                  <a:lnTo>
                    <a:pt x="34" y="9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4" y="9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9"/>
                  </a:lnTo>
                  <a:lnTo>
                    <a:pt x="34" y="11"/>
                  </a:lnTo>
                  <a:lnTo>
                    <a:pt x="36" y="11"/>
                  </a:lnTo>
                  <a:lnTo>
                    <a:pt x="34" y="11"/>
                  </a:lnTo>
                  <a:lnTo>
                    <a:pt x="36" y="11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4" y="11"/>
                  </a:lnTo>
                  <a:lnTo>
                    <a:pt x="34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4" y="13"/>
                  </a:lnTo>
                  <a:lnTo>
                    <a:pt x="34" y="13"/>
                  </a:lnTo>
                  <a:lnTo>
                    <a:pt x="36" y="15"/>
                  </a:lnTo>
                  <a:lnTo>
                    <a:pt x="34" y="15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2" y="13"/>
                  </a:lnTo>
                  <a:lnTo>
                    <a:pt x="34" y="15"/>
                  </a:lnTo>
                  <a:lnTo>
                    <a:pt x="36" y="16"/>
                  </a:lnTo>
                  <a:lnTo>
                    <a:pt x="34" y="15"/>
                  </a:lnTo>
                  <a:lnTo>
                    <a:pt x="34" y="16"/>
                  </a:lnTo>
                  <a:lnTo>
                    <a:pt x="36" y="16"/>
                  </a:lnTo>
                  <a:lnTo>
                    <a:pt x="36" y="17"/>
                  </a:lnTo>
                  <a:lnTo>
                    <a:pt x="34" y="16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4" y="17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4" y="16"/>
                  </a:lnTo>
                  <a:lnTo>
                    <a:pt x="34" y="17"/>
                  </a:lnTo>
                  <a:lnTo>
                    <a:pt x="36" y="19"/>
                  </a:lnTo>
                  <a:lnTo>
                    <a:pt x="36" y="17"/>
                  </a:lnTo>
                  <a:lnTo>
                    <a:pt x="34" y="17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1"/>
                  </a:lnTo>
                  <a:lnTo>
                    <a:pt x="34" y="20"/>
                  </a:lnTo>
                  <a:lnTo>
                    <a:pt x="36" y="21"/>
                  </a:lnTo>
                  <a:lnTo>
                    <a:pt x="36" y="21"/>
                  </a:lnTo>
                  <a:lnTo>
                    <a:pt x="36" y="21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6" y="22"/>
                  </a:lnTo>
                  <a:lnTo>
                    <a:pt x="34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4"/>
                  </a:lnTo>
                  <a:lnTo>
                    <a:pt x="36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3" y="22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4" y="24"/>
                  </a:lnTo>
                  <a:lnTo>
                    <a:pt x="36" y="25"/>
                  </a:lnTo>
                  <a:lnTo>
                    <a:pt x="34" y="25"/>
                  </a:lnTo>
                  <a:lnTo>
                    <a:pt x="34" y="25"/>
                  </a:lnTo>
                  <a:lnTo>
                    <a:pt x="34" y="25"/>
                  </a:lnTo>
                  <a:lnTo>
                    <a:pt x="34" y="25"/>
                  </a:lnTo>
                  <a:lnTo>
                    <a:pt x="34" y="25"/>
                  </a:lnTo>
                  <a:lnTo>
                    <a:pt x="34" y="26"/>
                  </a:lnTo>
                  <a:lnTo>
                    <a:pt x="36" y="26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3" y="28"/>
                  </a:lnTo>
                  <a:lnTo>
                    <a:pt x="33" y="28"/>
                  </a:lnTo>
                  <a:lnTo>
                    <a:pt x="33" y="28"/>
                  </a:lnTo>
                  <a:lnTo>
                    <a:pt x="33" y="29"/>
                  </a:lnTo>
                  <a:lnTo>
                    <a:pt x="33" y="29"/>
                  </a:lnTo>
                  <a:lnTo>
                    <a:pt x="33" y="29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0" y="30"/>
                  </a:lnTo>
                  <a:lnTo>
                    <a:pt x="32" y="30"/>
                  </a:lnTo>
                  <a:lnTo>
                    <a:pt x="32" y="32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0" y="32"/>
                  </a:lnTo>
                  <a:lnTo>
                    <a:pt x="29" y="30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8" y="32"/>
                  </a:lnTo>
                  <a:lnTo>
                    <a:pt x="28" y="33"/>
                  </a:lnTo>
                  <a:lnTo>
                    <a:pt x="29" y="33"/>
                  </a:lnTo>
                  <a:lnTo>
                    <a:pt x="29" y="34"/>
                  </a:lnTo>
                  <a:lnTo>
                    <a:pt x="28" y="34"/>
                  </a:lnTo>
                  <a:lnTo>
                    <a:pt x="26" y="33"/>
                  </a:lnTo>
                  <a:lnTo>
                    <a:pt x="25" y="32"/>
                  </a:lnTo>
                  <a:lnTo>
                    <a:pt x="25" y="32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5" y="33"/>
                  </a:lnTo>
                  <a:lnTo>
                    <a:pt x="25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6" y="33"/>
                  </a:lnTo>
                  <a:lnTo>
                    <a:pt x="26" y="34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4" y="33"/>
                  </a:lnTo>
                  <a:lnTo>
                    <a:pt x="25" y="33"/>
                  </a:lnTo>
                  <a:lnTo>
                    <a:pt x="24" y="33"/>
                  </a:lnTo>
                  <a:lnTo>
                    <a:pt x="25" y="33"/>
                  </a:lnTo>
                  <a:lnTo>
                    <a:pt x="25" y="34"/>
                  </a:lnTo>
                  <a:lnTo>
                    <a:pt x="25" y="34"/>
                  </a:lnTo>
                  <a:lnTo>
                    <a:pt x="26" y="36"/>
                  </a:lnTo>
                  <a:lnTo>
                    <a:pt x="26" y="37"/>
                  </a:lnTo>
                  <a:lnTo>
                    <a:pt x="26" y="38"/>
                  </a:lnTo>
                  <a:lnTo>
                    <a:pt x="26" y="41"/>
                  </a:lnTo>
                  <a:lnTo>
                    <a:pt x="25" y="43"/>
                  </a:lnTo>
                  <a:lnTo>
                    <a:pt x="24" y="43"/>
                  </a:lnTo>
                  <a:lnTo>
                    <a:pt x="23" y="45"/>
                  </a:lnTo>
                  <a:lnTo>
                    <a:pt x="21" y="46"/>
                  </a:lnTo>
                  <a:lnTo>
                    <a:pt x="19" y="46"/>
                  </a:lnTo>
                  <a:lnTo>
                    <a:pt x="17" y="45"/>
                  </a:lnTo>
                  <a:lnTo>
                    <a:pt x="17" y="45"/>
                  </a:lnTo>
                  <a:lnTo>
                    <a:pt x="17" y="45"/>
                  </a:lnTo>
                  <a:lnTo>
                    <a:pt x="17" y="46"/>
                  </a:lnTo>
                  <a:lnTo>
                    <a:pt x="17" y="45"/>
                  </a:lnTo>
                  <a:lnTo>
                    <a:pt x="17" y="45"/>
                  </a:lnTo>
                  <a:lnTo>
                    <a:pt x="17" y="46"/>
                  </a:lnTo>
                  <a:lnTo>
                    <a:pt x="17" y="46"/>
                  </a:lnTo>
                  <a:lnTo>
                    <a:pt x="17" y="46"/>
                  </a:lnTo>
                  <a:lnTo>
                    <a:pt x="17" y="47"/>
                  </a:lnTo>
                  <a:lnTo>
                    <a:pt x="16" y="47"/>
                  </a:lnTo>
                  <a:lnTo>
                    <a:pt x="15" y="49"/>
                  </a:lnTo>
                  <a:lnTo>
                    <a:pt x="15" y="47"/>
                  </a:lnTo>
                  <a:lnTo>
                    <a:pt x="15" y="47"/>
                  </a:lnTo>
                  <a:lnTo>
                    <a:pt x="15" y="46"/>
                  </a:lnTo>
                  <a:lnTo>
                    <a:pt x="15" y="49"/>
                  </a:lnTo>
                  <a:lnTo>
                    <a:pt x="15" y="47"/>
                  </a:lnTo>
                  <a:lnTo>
                    <a:pt x="15" y="49"/>
                  </a:lnTo>
                  <a:lnTo>
                    <a:pt x="16" y="50"/>
                  </a:lnTo>
                  <a:lnTo>
                    <a:pt x="15" y="51"/>
                  </a:lnTo>
                  <a:lnTo>
                    <a:pt x="13" y="51"/>
                  </a:lnTo>
                  <a:lnTo>
                    <a:pt x="11" y="50"/>
                  </a:lnTo>
                  <a:lnTo>
                    <a:pt x="9" y="50"/>
                  </a:lnTo>
                  <a:lnTo>
                    <a:pt x="8" y="50"/>
                  </a:lnTo>
                  <a:lnTo>
                    <a:pt x="7" y="50"/>
                  </a:lnTo>
                  <a:lnTo>
                    <a:pt x="7" y="50"/>
                  </a:lnTo>
                  <a:lnTo>
                    <a:pt x="5" y="51"/>
                  </a:lnTo>
                  <a:lnTo>
                    <a:pt x="4" y="49"/>
                  </a:lnTo>
                  <a:lnTo>
                    <a:pt x="3" y="47"/>
                  </a:lnTo>
                  <a:lnTo>
                    <a:pt x="2" y="47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5"/>
                  </a:lnTo>
                  <a:lnTo>
                    <a:pt x="2" y="42"/>
                  </a:lnTo>
                  <a:lnTo>
                    <a:pt x="2" y="39"/>
                  </a:lnTo>
                  <a:lnTo>
                    <a:pt x="2" y="38"/>
                  </a:lnTo>
                  <a:lnTo>
                    <a:pt x="2" y="37"/>
                  </a:lnTo>
                  <a:lnTo>
                    <a:pt x="3" y="37"/>
                  </a:lnTo>
                  <a:lnTo>
                    <a:pt x="3" y="38"/>
                  </a:lnTo>
                  <a:lnTo>
                    <a:pt x="3" y="37"/>
                  </a:lnTo>
                  <a:lnTo>
                    <a:pt x="3" y="36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3" y="38"/>
                  </a:lnTo>
                  <a:lnTo>
                    <a:pt x="4" y="38"/>
                  </a:lnTo>
                  <a:lnTo>
                    <a:pt x="4" y="37"/>
                  </a:lnTo>
                  <a:lnTo>
                    <a:pt x="4" y="36"/>
                  </a:lnTo>
                  <a:lnTo>
                    <a:pt x="4" y="37"/>
                  </a:lnTo>
                  <a:lnTo>
                    <a:pt x="5" y="38"/>
                  </a:lnTo>
                  <a:lnTo>
                    <a:pt x="7" y="39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7" y="39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9"/>
                  </a:lnTo>
                  <a:lnTo>
                    <a:pt x="8" y="41"/>
                  </a:lnTo>
                  <a:lnTo>
                    <a:pt x="7" y="38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8" y="33"/>
                  </a:lnTo>
                  <a:lnTo>
                    <a:pt x="8" y="34"/>
                  </a:lnTo>
                  <a:lnTo>
                    <a:pt x="9" y="36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3"/>
                  </a:lnTo>
                  <a:lnTo>
                    <a:pt x="8" y="34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8" y="32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33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33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2"/>
                  </a:lnTo>
                  <a:lnTo>
                    <a:pt x="8" y="32"/>
                  </a:lnTo>
                  <a:lnTo>
                    <a:pt x="9" y="32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11" y="34"/>
                  </a:lnTo>
                  <a:lnTo>
                    <a:pt x="11" y="33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3" y="33"/>
                  </a:lnTo>
                  <a:lnTo>
                    <a:pt x="13" y="33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3" y="33"/>
                  </a:lnTo>
                  <a:lnTo>
                    <a:pt x="13" y="32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3" y="32"/>
                  </a:lnTo>
                  <a:lnTo>
                    <a:pt x="13" y="32"/>
                  </a:lnTo>
                  <a:lnTo>
                    <a:pt x="13" y="32"/>
                  </a:lnTo>
                  <a:lnTo>
                    <a:pt x="13" y="32"/>
                  </a:lnTo>
                  <a:lnTo>
                    <a:pt x="13" y="32"/>
                  </a:lnTo>
                  <a:lnTo>
                    <a:pt x="13" y="32"/>
                  </a:lnTo>
                  <a:lnTo>
                    <a:pt x="13" y="33"/>
                  </a:lnTo>
                  <a:lnTo>
                    <a:pt x="15" y="33"/>
                  </a:lnTo>
                  <a:lnTo>
                    <a:pt x="13" y="32"/>
                  </a:lnTo>
                  <a:lnTo>
                    <a:pt x="13" y="32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3" y="32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2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3" y="29"/>
                  </a:lnTo>
                  <a:lnTo>
                    <a:pt x="13" y="30"/>
                  </a:lnTo>
                  <a:lnTo>
                    <a:pt x="15" y="30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0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2" y="28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29"/>
                  </a:lnTo>
                  <a:lnTo>
                    <a:pt x="15" y="30"/>
                  </a:lnTo>
                  <a:lnTo>
                    <a:pt x="16" y="30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33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6" y="30"/>
                  </a:lnTo>
                  <a:lnTo>
                    <a:pt x="15" y="29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15" y="29"/>
                  </a:lnTo>
                  <a:lnTo>
                    <a:pt x="16" y="29"/>
                  </a:lnTo>
                  <a:lnTo>
                    <a:pt x="16" y="30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6" y="28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5" y="26"/>
                  </a:lnTo>
                  <a:lnTo>
                    <a:pt x="13" y="26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5" y="26"/>
                  </a:lnTo>
                  <a:lnTo>
                    <a:pt x="13" y="25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3" y="24"/>
                  </a:lnTo>
                  <a:lnTo>
                    <a:pt x="13" y="25"/>
                  </a:lnTo>
                  <a:lnTo>
                    <a:pt x="13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3" y="24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3" y="22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1" y="20"/>
                  </a:lnTo>
                  <a:lnTo>
                    <a:pt x="12" y="21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2" y="20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5" y="21"/>
                  </a:lnTo>
                  <a:lnTo>
                    <a:pt x="16" y="22"/>
                  </a:lnTo>
                  <a:lnTo>
                    <a:pt x="15" y="22"/>
                  </a:lnTo>
                  <a:lnTo>
                    <a:pt x="15" y="21"/>
                  </a:lnTo>
                  <a:lnTo>
                    <a:pt x="13" y="21"/>
                  </a:lnTo>
                  <a:lnTo>
                    <a:pt x="15" y="21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5" y="21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15" y="20"/>
                  </a:lnTo>
                  <a:lnTo>
                    <a:pt x="13" y="19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5" y="20"/>
                  </a:lnTo>
                  <a:lnTo>
                    <a:pt x="16" y="20"/>
                  </a:lnTo>
                  <a:lnTo>
                    <a:pt x="16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3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3" y="17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6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7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5" y="17"/>
                  </a:lnTo>
                  <a:lnTo>
                    <a:pt x="16" y="17"/>
                  </a:lnTo>
                  <a:lnTo>
                    <a:pt x="16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6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5" y="16"/>
                  </a:lnTo>
                  <a:lnTo>
                    <a:pt x="16" y="17"/>
                  </a:lnTo>
                  <a:lnTo>
                    <a:pt x="17" y="17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7" y="19"/>
                  </a:lnTo>
                  <a:lnTo>
                    <a:pt x="17" y="17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7" y="19"/>
                  </a:lnTo>
                  <a:lnTo>
                    <a:pt x="17" y="17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7" y="17"/>
                  </a:lnTo>
                  <a:lnTo>
                    <a:pt x="16" y="17"/>
                  </a:lnTo>
                  <a:lnTo>
                    <a:pt x="16" y="16"/>
                  </a:lnTo>
                  <a:lnTo>
                    <a:pt x="15" y="16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7" y="17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7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7" y="17"/>
                  </a:lnTo>
                  <a:lnTo>
                    <a:pt x="19" y="17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7" y="15"/>
                  </a:lnTo>
                  <a:lnTo>
                    <a:pt x="17" y="16"/>
                  </a:lnTo>
                  <a:lnTo>
                    <a:pt x="19" y="16"/>
                  </a:lnTo>
                  <a:lnTo>
                    <a:pt x="20" y="17"/>
                  </a:lnTo>
                  <a:lnTo>
                    <a:pt x="20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7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7" y="15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7" y="13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19" y="13"/>
                  </a:lnTo>
                  <a:lnTo>
                    <a:pt x="17" y="13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7" y="12"/>
                  </a:lnTo>
                  <a:lnTo>
                    <a:pt x="16" y="12"/>
                  </a:lnTo>
                  <a:lnTo>
                    <a:pt x="17" y="12"/>
                  </a:lnTo>
                  <a:lnTo>
                    <a:pt x="19" y="12"/>
                  </a:lnTo>
                  <a:lnTo>
                    <a:pt x="17" y="12"/>
                  </a:lnTo>
                  <a:lnTo>
                    <a:pt x="16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7" y="12"/>
                  </a:lnTo>
                  <a:lnTo>
                    <a:pt x="17" y="11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9" y="12"/>
                  </a:lnTo>
                  <a:lnTo>
                    <a:pt x="17" y="11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9" y="11"/>
                  </a:lnTo>
                  <a:lnTo>
                    <a:pt x="20" y="12"/>
                  </a:lnTo>
                  <a:lnTo>
                    <a:pt x="17" y="11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7" y="8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0" y="9"/>
                  </a:lnTo>
                  <a:lnTo>
                    <a:pt x="19" y="9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6" y="7"/>
                  </a:lnTo>
                  <a:lnTo>
                    <a:pt x="17" y="8"/>
                  </a:lnTo>
                  <a:lnTo>
                    <a:pt x="19" y="9"/>
                  </a:lnTo>
                  <a:lnTo>
                    <a:pt x="19" y="8"/>
                  </a:lnTo>
                  <a:lnTo>
                    <a:pt x="21" y="11"/>
                  </a:lnTo>
                  <a:lnTo>
                    <a:pt x="25" y="13"/>
                  </a:lnTo>
                  <a:lnTo>
                    <a:pt x="24" y="12"/>
                  </a:lnTo>
                  <a:lnTo>
                    <a:pt x="25" y="13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3"/>
                  </a:lnTo>
                  <a:lnTo>
                    <a:pt x="24" y="12"/>
                  </a:lnTo>
                  <a:lnTo>
                    <a:pt x="23" y="12"/>
                  </a:lnTo>
                  <a:lnTo>
                    <a:pt x="23" y="11"/>
                  </a:lnTo>
                  <a:lnTo>
                    <a:pt x="21" y="9"/>
                  </a:lnTo>
                  <a:lnTo>
                    <a:pt x="20" y="9"/>
                  </a:lnTo>
                  <a:lnTo>
                    <a:pt x="19" y="8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8"/>
                  </a:lnTo>
                  <a:lnTo>
                    <a:pt x="19" y="8"/>
                  </a:lnTo>
                  <a:lnTo>
                    <a:pt x="17" y="7"/>
                  </a:lnTo>
                  <a:lnTo>
                    <a:pt x="19" y="8"/>
                  </a:lnTo>
                  <a:lnTo>
                    <a:pt x="20" y="8"/>
                  </a:lnTo>
                  <a:lnTo>
                    <a:pt x="17" y="7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5"/>
                  </a:lnTo>
                  <a:lnTo>
                    <a:pt x="17" y="7"/>
                  </a:lnTo>
                  <a:lnTo>
                    <a:pt x="20" y="8"/>
                  </a:lnTo>
                  <a:lnTo>
                    <a:pt x="21" y="9"/>
                  </a:lnTo>
                  <a:lnTo>
                    <a:pt x="20" y="8"/>
                  </a:lnTo>
                  <a:lnTo>
                    <a:pt x="19" y="7"/>
                  </a:lnTo>
                  <a:lnTo>
                    <a:pt x="16" y="5"/>
                  </a:lnTo>
                  <a:lnTo>
                    <a:pt x="17" y="7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7" y="5"/>
                  </a:lnTo>
                  <a:lnTo>
                    <a:pt x="19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6" y="4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5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19" y="5"/>
                  </a:lnTo>
                  <a:lnTo>
                    <a:pt x="20" y="5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19" y="4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5"/>
                  </a:lnTo>
                  <a:lnTo>
                    <a:pt x="19" y="4"/>
                  </a:lnTo>
                  <a:lnTo>
                    <a:pt x="17" y="3"/>
                  </a:lnTo>
                  <a:lnTo>
                    <a:pt x="19" y="4"/>
                  </a:lnTo>
                  <a:lnTo>
                    <a:pt x="21" y="5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4" y="8"/>
                  </a:lnTo>
                  <a:lnTo>
                    <a:pt x="25" y="8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5" y="8"/>
                  </a:lnTo>
                  <a:lnTo>
                    <a:pt x="23" y="7"/>
                  </a:lnTo>
                  <a:lnTo>
                    <a:pt x="21" y="5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20" y="4"/>
                  </a:lnTo>
                  <a:lnTo>
                    <a:pt x="21" y="4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0" y="3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1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4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4" y="7"/>
                  </a:lnTo>
                  <a:lnTo>
                    <a:pt x="24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solidFill>
                <a:srgbClr val="FFD8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3" name="Freeform 259"/>
            <p:cNvSpPr>
              <a:spLocks noEditPoints="1"/>
            </p:cNvSpPr>
            <p:nvPr/>
          </p:nvSpPr>
          <p:spPr bwMode="auto">
            <a:xfrm>
              <a:off x="8791575" y="3917950"/>
              <a:ext cx="42863" cy="82550"/>
            </a:xfrm>
            <a:custGeom>
              <a:avLst/>
              <a:gdLst>
                <a:gd name="T0" fmla="*/ 21 w 27"/>
                <a:gd name="T1" fmla="*/ 1 h 52"/>
                <a:gd name="T2" fmla="*/ 22 w 27"/>
                <a:gd name="T3" fmla="*/ 2 h 52"/>
                <a:gd name="T4" fmla="*/ 23 w 27"/>
                <a:gd name="T5" fmla="*/ 4 h 52"/>
                <a:gd name="T6" fmla="*/ 22 w 27"/>
                <a:gd name="T7" fmla="*/ 8 h 52"/>
                <a:gd name="T8" fmla="*/ 23 w 27"/>
                <a:gd name="T9" fmla="*/ 10 h 52"/>
                <a:gd name="T10" fmla="*/ 27 w 27"/>
                <a:gd name="T11" fmla="*/ 16 h 52"/>
                <a:gd name="T12" fmla="*/ 27 w 27"/>
                <a:gd name="T13" fmla="*/ 18 h 52"/>
                <a:gd name="T14" fmla="*/ 27 w 27"/>
                <a:gd name="T15" fmla="*/ 21 h 52"/>
                <a:gd name="T16" fmla="*/ 25 w 27"/>
                <a:gd name="T17" fmla="*/ 23 h 52"/>
                <a:gd name="T18" fmla="*/ 25 w 27"/>
                <a:gd name="T19" fmla="*/ 27 h 52"/>
                <a:gd name="T20" fmla="*/ 21 w 27"/>
                <a:gd name="T21" fmla="*/ 27 h 52"/>
                <a:gd name="T22" fmla="*/ 21 w 27"/>
                <a:gd name="T23" fmla="*/ 30 h 52"/>
                <a:gd name="T24" fmla="*/ 18 w 27"/>
                <a:gd name="T25" fmla="*/ 30 h 52"/>
                <a:gd name="T26" fmla="*/ 17 w 27"/>
                <a:gd name="T27" fmla="*/ 43 h 52"/>
                <a:gd name="T28" fmla="*/ 15 w 27"/>
                <a:gd name="T29" fmla="*/ 46 h 52"/>
                <a:gd name="T30" fmla="*/ 6 w 27"/>
                <a:gd name="T31" fmla="*/ 52 h 52"/>
                <a:gd name="T32" fmla="*/ 1 w 27"/>
                <a:gd name="T33" fmla="*/ 43 h 52"/>
                <a:gd name="T34" fmla="*/ 6 w 27"/>
                <a:gd name="T35" fmla="*/ 43 h 52"/>
                <a:gd name="T36" fmla="*/ 4 w 27"/>
                <a:gd name="T37" fmla="*/ 39 h 52"/>
                <a:gd name="T38" fmla="*/ 4 w 27"/>
                <a:gd name="T39" fmla="*/ 35 h 52"/>
                <a:gd name="T40" fmla="*/ 4 w 27"/>
                <a:gd name="T41" fmla="*/ 35 h 52"/>
                <a:gd name="T42" fmla="*/ 5 w 27"/>
                <a:gd name="T43" fmla="*/ 33 h 52"/>
                <a:gd name="T44" fmla="*/ 6 w 27"/>
                <a:gd name="T45" fmla="*/ 33 h 52"/>
                <a:gd name="T46" fmla="*/ 7 w 27"/>
                <a:gd name="T47" fmla="*/ 31 h 52"/>
                <a:gd name="T48" fmla="*/ 7 w 27"/>
                <a:gd name="T49" fmla="*/ 30 h 52"/>
                <a:gd name="T50" fmla="*/ 11 w 27"/>
                <a:gd name="T51" fmla="*/ 31 h 52"/>
                <a:gd name="T52" fmla="*/ 6 w 27"/>
                <a:gd name="T53" fmla="*/ 27 h 52"/>
                <a:gd name="T54" fmla="*/ 5 w 27"/>
                <a:gd name="T55" fmla="*/ 26 h 52"/>
                <a:gd name="T56" fmla="*/ 5 w 27"/>
                <a:gd name="T57" fmla="*/ 23 h 52"/>
                <a:gd name="T58" fmla="*/ 4 w 27"/>
                <a:gd name="T59" fmla="*/ 22 h 52"/>
                <a:gd name="T60" fmla="*/ 5 w 27"/>
                <a:gd name="T61" fmla="*/ 22 h 52"/>
                <a:gd name="T62" fmla="*/ 6 w 27"/>
                <a:gd name="T63" fmla="*/ 22 h 52"/>
                <a:gd name="T64" fmla="*/ 6 w 27"/>
                <a:gd name="T65" fmla="*/ 21 h 52"/>
                <a:gd name="T66" fmla="*/ 6 w 27"/>
                <a:gd name="T67" fmla="*/ 19 h 52"/>
                <a:gd name="T68" fmla="*/ 6 w 27"/>
                <a:gd name="T69" fmla="*/ 18 h 52"/>
                <a:gd name="T70" fmla="*/ 9 w 27"/>
                <a:gd name="T71" fmla="*/ 18 h 52"/>
                <a:gd name="T72" fmla="*/ 7 w 27"/>
                <a:gd name="T73" fmla="*/ 18 h 52"/>
                <a:gd name="T74" fmla="*/ 9 w 27"/>
                <a:gd name="T75" fmla="*/ 17 h 52"/>
                <a:gd name="T76" fmla="*/ 6 w 27"/>
                <a:gd name="T77" fmla="*/ 16 h 52"/>
                <a:gd name="T78" fmla="*/ 6 w 27"/>
                <a:gd name="T79" fmla="*/ 16 h 52"/>
                <a:gd name="T80" fmla="*/ 7 w 27"/>
                <a:gd name="T81" fmla="*/ 14 h 52"/>
                <a:gd name="T82" fmla="*/ 6 w 27"/>
                <a:gd name="T83" fmla="*/ 13 h 52"/>
                <a:gd name="T84" fmla="*/ 9 w 27"/>
                <a:gd name="T85" fmla="*/ 13 h 52"/>
                <a:gd name="T86" fmla="*/ 6 w 27"/>
                <a:gd name="T87" fmla="*/ 10 h 52"/>
                <a:gd name="T88" fmla="*/ 6 w 27"/>
                <a:gd name="T89" fmla="*/ 9 h 52"/>
                <a:gd name="T90" fmla="*/ 6 w 27"/>
                <a:gd name="T91" fmla="*/ 8 h 52"/>
                <a:gd name="T92" fmla="*/ 17 w 27"/>
                <a:gd name="T93" fmla="*/ 10 h 52"/>
                <a:gd name="T94" fmla="*/ 9 w 27"/>
                <a:gd name="T95" fmla="*/ 8 h 52"/>
                <a:gd name="T96" fmla="*/ 7 w 27"/>
                <a:gd name="T97" fmla="*/ 8 h 52"/>
                <a:gd name="T98" fmla="*/ 7 w 27"/>
                <a:gd name="T99" fmla="*/ 6 h 52"/>
                <a:gd name="T100" fmla="*/ 6 w 27"/>
                <a:gd name="T101" fmla="*/ 5 h 52"/>
                <a:gd name="T102" fmla="*/ 7 w 27"/>
                <a:gd name="T103" fmla="*/ 5 h 52"/>
                <a:gd name="T104" fmla="*/ 7 w 27"/>
                <a:gd name="T105" fmla="*/ 5 h 52"/>
                <a:gd name="T106" fmla="*/ 14 w 27"/>
                <a:gd name="T107" fmla="*/ 6 h 52"/>
                <a:gd name="T108" fmla="*/ 6 w 27"/>
                <a:gd name="T109" fmla="*/ 4 h 52"/>
                <a:gd name="T110" fmla="*/ 9 w 27"/>
                <a:gd name="T111" fmla="*/ 4 h 52"/>
                <a:gd name="T112" fmla="*/ 5 w 27"/>
                <a:gd name="T113" fmla="*/ 2 h 52"/>
                <a:gd name="T114" fmla="*/ 9 w 27"/>
                <a:gd name="T115" fmla="*/ 4 h 52"/>
                <a:gd name="T116" fmla="*/ 7 w 27"/>
                <a:gd name="T117" fmla="*/ 2 h 52"/>
                <a:gd name="T118" fmla="*/ 13 w 27"/>
                <a:gd name="T119" fmla="*/ 4 h 52"/>
                <a:gd name="T120" fmla="*/ 14 w 27"/>
                <a:gd name="T121" fmla="*/ 2 h 52"/>
                <a:gd name="T122" fmla="*/ 17 w 27"/>
                <a:gd name="T123" fmla="*/ 2 h 52"/>
                <a:gd name="T124" fmla="*/ 19 w 27"/>
                <a:gd name="T125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" h="52">
                  <a:moveTo>
                    <a:pt x="21" y="30"/>
                  </a:moveTo>
                  <a:lnTo>
                    <a:pt x="21" y="30"/>
                  </a:lnTo>
                  <a:lnTo>
                    <a:pt x="21" y="30"/>
                  </a:lnTo>
                  <a:lnTo>
                    <a:pt x="21" y="30"/>
                  </a:lnTo>
                  <a:close/>
                  <a:moveTo>
                    <a:pt x="19" y="0"/>
                  </a:moveTo>
                  <a:lnTo>
                    <a:pt x="23" y="1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3" y="4"/>
                  </a:lnTo>
                  <a:lnTo>
                    <a:pt x="22" y="4"/>
                  </a:lnTo>
                  <a:lnTo>
                    <a:pt x="23" y="4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5" y="6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3" y="8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6" y="9"/>
                  </a:lnTo>
                  <a:lnTo>
                    <a:pt x="27" y="9"/>
                  </a:lnTo>
                  <a:lnTo>
                    <a:pt x="25" y="9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5" y="10"/>
                  </a:lnTo>
                  <a:lnTo>
                    <a:pt x="26" y="10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5" y="12"/>
                  </a:lnTo>
                  <a:lnTo>
                    <a:pt x="26" y="12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6" y="14"/>
                  </a:lnTo>
                  <a:lnTo>
                    <a:pt x="27" y="14"/>
                  </a:lnTo>
                  <a:lnTo>
                    <a:pt x="27" y="16"/>
                  </a:lnTo>
                  <a:lnTo>
                    <a:pt x="27" y="16"/>
                  </a:lnTo>
                  <a:lnTo>
                    <a:pt x="27" y="16"/>
                  </a:lnTo>
                  <a:lnTo>
                    <a:pt x="27" y="17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5" y="17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6" y="18"/>
                  </a:lnTo>
                  <a:lnTo>
                    <a:pt x="25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6" y="21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7" y="22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6" y="22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5" y="23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6" y="26"/>
                  </a:lnTo>
                  <a:lnTo>
                    <a:pt x="25" y="26"/>
                  </a:lnTo>
                  <a:lnTo>
                    <a:pt x="26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6" y="27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5" y="26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3" y="27"/>
                  </a:lnTo>
                  <a:lnTo>
                    <a:pt x="23" y="27"/>
                  </a:lnTo>
                  <a:lnTo>
                    <a:pt x="23" y="27"/>
                  </a:lnTo>
                  <a:lnTo>
                    <a:pt x="23" y="27"/>
                  </a:lnTo>
                  <a:lnTo>
                    <a:pt x="23" y="27"/>
                  </a:lnTo>
                  <a:lnTo>
                    <a:pt x="23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1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1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3" y="31"/>
                  </a:lnTo>
                  <a:lnTo>
                    <a:pt x="22" y="30"/>
                  </a:lnTo>
                  <a:lnTo>
                    <a:pt x="21" y="30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19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21" y="30"/>
                  </a:lnTo>
                  <a:lnTo>
                    <a:pt x="21" y="31"/>
                  </a:lnTo>
                  <a:lnTo>
                    <a:pt x="19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9" y="30"/>
                  </a:lnTo>
                  <a:lnTo>
                    <a:pt x="18" y="30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21" y="33"/>
                  </a:lnTo>
                  <a:lnTo>
                    <a:pt x="22" y="33"/>
                  </a:lnTo>
                  <a:lnTo>
                    <a:pt x="22" y="35"/>
                  </a:lnTo>
                  <a:lnTo>
                    <a:pt x="22" y="38"/>
                  </a:lnTo>
                  <a:lnTo>
                    <a:pt x="22" y="39"/>
                  </a:lnTo>
                  <a:lnTo>
                    <a:pt x="22" y="40"/>
                  </a:lnTo>
                  <a:lnTo>
                    <a:pt x="21" y="42"/>
                  </a:lnTo>
                  <a:lnTo>
                    <a:pt x="21" y="43"/>
                  </a:lnTo>
                  <a:lnTo>
                    <a:pt x="19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5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4"/>
                  </a:lnTo>
                  <a:lnTo>
                    <a:pt x="18" y="44"/>
                  </a:lnTo>
                  <a:lnTo>
                    <a:pt x="17" y="46"/>
                  </a:lnTo>
                  <a:lnTo>
                    <a:pt x="17" y="46"/>
                  </a:lnTo>
                  <a:lnTo>
                    <a:pt x="17" y="46"/>
                  </a:lnTo>
                  <a:lnTo>
                    <a:pt x="15" y="46"/>
                  </a:lnTo>
                  <a:lnTo>
                    <a:pt x="15" y="44"/>
                  </a:lnTo>
                  <a:lnTo>
                    <a:pt x="17" y="46"/>
                  </a:lnTo>
                  <a:lnTo>
                    <a:pt x="15" y="46"/>
                  </a:lnTo>
                  <a:lnTo>
                    <a:pt x="17" y="46"/>
                  </a:lnTo>
                  <a:lnTo>
                    <a:pt x="18" y="47"/>
                  </a:lnTo>
                  <a:lnTo>
                    <a:pt x="18" y="48"/>
                  </a:lnTo>
                  <a:lnTo>
                    <a:pt x="17" y="48"/>
                  </a:lnTo>
                  <a:lnTo>
                    <a:pt x="15" y="50"/>
                  </a:lnTo>
                  <a:lnTo>
                    <a:pt x="14" y="50"/>
                  </a:lnTo>
                  <a:lnTo>
                    <a:pt x="13" y="50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2"/>
                  </a:lnTo>
                  <a:lnTo>
                    <a:pt x="10" y="51"/>
                  </a:lnTo>
                  <a:lnTo>
                    <a:pt x="7" y="51"/>
                  </a:lnTo>
                  <a:lnTo>
                    <a:pt x="6" y="51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5" y="51"/>
                  </a:lnTo>
                  <a:lnTo>
                    <a:pt x="4" y="50"/>
                  </a:lnTo>
                  <a:lnTo>
                    <a:pt x="2" y="47"/>
                  </a:lnTo>
                  <a:lnTo>
                    <a:pt x="1" y="47"/>
                  </a:lnTo>
                  <a:lnTo>
                    <a:pt x="1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" y="44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0" y="42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5" y="43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5" y="43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6" y="43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6" y="43"/>
                  </a:lnTo>
                  <a:lnTo>
                    <a:pt x="5" y="42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5" y="40"/>
                  </a:lnTo>
                  <a:lnTo>
                    <a:pt x="4" y="39"/>
                  </a:lnTo>
                  <a:lnTo>
                    <a:pt x="5" y="40"/>
                  </a:lnTo>
                  <a:lnTo>
                    <a:pt x="4" y="39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6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4" y="35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2" y="35"/>
                  </a:lnTo>
                  <a:lnTo>
                    <a:pt x="4" y="35"/>
                  </a:lnTo>
                  <a:lnTo>
                    <a:pt x="2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4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5" y="35"/>
                  </a:lnTo>
                  <a:lnTo>
                    <a:pt x="6" y="36"/>
                  </a:lnTo>
                  <a:lnTo>
                    <a:pt x="5" y="35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5" y="33"/>
                  </a:lnTo>
                  <a:lnTo>
                    <a:pt x="6" y="34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6" y="33"/>
                  </a:lnTo>
                  <a:lnTo>
                    <a:pt x="6" y="34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7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7" y="33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7" y="33"/>
                  </a:lnTo>
                  <a:lnTo>
                    <a:pt x="7" y="31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0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7" y="30"/>
                  </a:lnTo>
                  <a:lnTo>
                    <a:pt x="6" y="30"/>
                  </a:lnTo>
                  <a:lnTo>
                    <a:pt x="7" y="30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5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7" y="30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10" y="30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9" y="29"/>
                  </a:lnTo>
                  <a:lnTo>
                    <a:pt x="9" y="30"/>
                  </a:lnTo>
                  <a:lnTo>
                    <a:pt x="10" y="30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5" y="27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9" y="27"/>
                  </a:lnTo>
                  <a:lnTo>
                    <a:pt x="9" y="29"/>
                  </a:lnTo>
                  <a:lnTo>
                    <a:pt x="9" y="27"/>
                  </a:lnTo>
                  <a:lnTo>
                    <a:pt x="7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7" y="27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5" y="26"/>
                  </a:lnTo>
                  <a:lnTo>
                    <a:pt x="5" y="25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4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6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6" y="25"/>
                  </a:lnTo>
                  <a:lnTo>
                    <a:pt x="6" y="23"/>
                  </a:lnTo>
                  <a:lnTo>
                    <a:pt x="6" y="25"/>
                  </a:lnTo>
                  <a:lnTo>
                    <a:pt x="6" y="23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" y="21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6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7" y="23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5" y="22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4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6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6" y="22"/>
                  </a:lnTo>
                  <a:lnTo>
                    <a:pt x="5" y="21"/>
                  </a:lnTo>
                  <a:lnTo>
                    <a:pt x="6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4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6" y="21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9" y="19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6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7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7" y="17"/>
                  </a:lnTo>
                  <a:lnTo>
                    <a:pt x="5" y="16"/>
                  </a:lnTo>
                  <a:lnTo>
                    <a:pt x="6" y="17"/>
                  </a:lnTo>
                  <a:lnTo>
                    <a:pt x="7" y="17"/>
                  </a:lnTo>
                  <a:lnTo>
                    <a:pt x="9" y="18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7" y="17"/>
                  </a:lnTo>
                  <a:lnTo>
                    <a:pt x="10" y="18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9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9" y="14"/>
                  </a:lnTo>
                  <a:lnTo>
                    <a:pt x="7" y="14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9" y="13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6" y="10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6" y="10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7" y="12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7" y="9"/>
                  </a:lnTo>
                  <a:lnTo>
                    <a:pt x="6" y="9"/>
                  </a:lnTo>
                  <a:lnTo>
                    <a:pt x="5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7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10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5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14" y="10"/>
                  </a:lnTo>
                  <a:lnTo>
                    <a:pt x="13" y="9"/>
                  </a:lnTo>
                  <a:lnTo>
                    <a:pt x="11" y="9"/>
                  </a:lnTo>
                  <a:lnTo>
                    <a:pt x="10" y="9"/>
                  </a:lnTo>
                  <a:lnTo>
                    <a:pt x="9" y="8"/>
                  </a:lnTo>
                  <a:lnTo>
                    <a:pt x="7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7" y="8"/>
                  </a:lnTo>
                  <a:lnTo>
                    <a:pt x="6" y="6"/>
                  </a:lnTo>
                  <a:lnTo>
                    <a:pt x="7" y="8"/>
                  </a:lnTo>
                  <a:lnTo>
                    <a:pt x="9" y="8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4" y="6"/>
                  </a:lnTo>
                  <a:lnTo>
                    <a:pt x="6" y="6"/>
                  </a:lnTo>
                  <a:lnTo>
                    <a:pt x="7" y="8"/>
                  </a:lnTo>
                  <a:lnTo>
                    <a:pt x="10" y="8"/>
                  </a:lnTo>
                  <a:lnTo>
                    <a:pt x="7" y="6"/>
                  </a:lnTo>
                  <a:lnTo>
                    <a:pt x="6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9" y="6"/>
                  </a:lnTo>
                  <a:lnTo>
                    <a:pt x="9" y="6"/>
                  </a:lnTo>
                  <a:lnTo>
                    <a:pt x="6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4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7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4" y="4"/>
                  </a:lnTo>
                  <a:lnTo>
                    <a:pt x="6" y="5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0" y="5"/>
                  </a:lnTo>
                  <a:lnTo>
                    <a:pt x="9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5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10" y="5"/>
                  </a:lnTo>
                  <a:lnTo>
                    <a:pt x="9" y="4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0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2"/>
                  </a:lnTo>
                  <a:lnTo>
                    <a:pt x="5" y="4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7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5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0" y="2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4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7" y="2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4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9" y="1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rgbClr val="FFD8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4" name="Freeform 260"/>
            <p:cNvSpPr>
              <a:spLocks/>
            </p:cNvSpPr>
            <p:nvPr/>
          </p:nvSpPr>
          <p:spPr bwMode="auto">
            <a:xfrm>
              <a:off x="8637588" y="4002088"/>
              <a:ext cx="207963" cy="133350"/>
            </a:xfrm>
            <a:custGeom>
              <a:avLst/>
              <a:gdLst>
                <a:gd name="T0" fmla="*/ 19 w 131"/>
                <a:gd name="T1" fmla="*/ 4 h 84"/>
                <a:gd name="T2" fmla="*/ 18 w 131"/>
                <a:gd name="T3" fmla="*/ 7 h 84"/>
                <a:gd name="T4" fmla="*/ 21 w 131"/>
                <a:gd name="T5" fmla="*/ 16 h 84"/>
                <a:gd name="T6" fmla="*/ 23 w 131"/>
                <a:gd name="T7" fmla="*/ 24 h 84"/>
                <a:gd name="T8" fmla="*/ 27 w 131"/>
                <a:gd name="T9" fmla="*/ 32 h 84"/>
                <a:gd name="T10" fmla="*/ 34 w 131"/>
                <a:gd name="T11" fmla="*/ 42 h 84"/>
                <a:gd name="T12" fmla="*/ 38 w 131"/>
                <a:gd name="T13" fmla="*/ 45 h 84"/>
                <a:gd name="T14" fmla="*/ 43 w 131"/>
                <a:gd name="T15" fmla="*/ 50 h 84"/>
                <a:gd name="T16" fmla="*/ 52 w 131"/>
                <a:gd name="T17" fmla="*/ 57 h 84"/>
                <a:gd name="T18" fmla="*/ 56 w 131"/>
                <a:gd name="T19" fmla="*/ 62 h 84"/>
                <a:gd name="T20" fmla="*/ 64 w 131"/>
                <a:gd name="T21" fmla="*/ 66 h 84"/>
                <a:gd name="T22" fmla="*/ 67 w 131"/>
                <a:gd name="T23" fmla="*/ 67 h 84"/>
                <a:gd name="T24" fmla="*/ 97 w 131"/>
                <a:gd name="T25" fmla="*/ 57 h 84"/>
                <a:gd name="T26" fmla="*/ 102 w 131"/>
                <a:gd name="T27" fmla="*/ 50 h 84"/>
                <a:gd name="T28" fmla="*/ 128 w 131"/>
                <a:gd name="T29" fmla="*/ 38 h 84"/>
                <a:gd name="T30" fmla="*/ 125 w 131"/>
                <a:gd name="T31" fmla="*/ 52 h 84"/>
                <a:gd name="T32" fmla="*/ 116 w 131"/>
                <a:gd name="T33" fmla="*/ 55 h 84"/>
                <a:gd name="T34" fmla="*/ 108 w 131"/>
                <a:gd name="T35" fmla="*/ 62 h 84"/>
                <a:gd name="T36" fmla="*/ 107 w 131"/>
                <a:gd name="T37" fmla="*/ 67 h 84"/>
                <a:gd name="T38" fmla="*/ 103 w 131"/>
                <a:gd name="T39" fmla="*/ 70 h 84"/>
                <a:gd name="T40" fmla="*/ 93 w 131"/>
                <a:gd name="T41" fmla="*/ 71 h 84"/>
                <a:gd name="T42" fmla="*/ 89 w 131"/>
                <a:gd name="T43" fmla="*/ 72 h 84"/>
                <a:gd name="T44" fmla="*/ 84 w 131"/>
                <a:gd name="T45" fmla="*/ 75 h 84"/>
                <a:gd name="T46" fmla="*/ 80 w 131"/>
                <a:gd name="T47" fmla="*/ 72 h 84"/>
                <a:gd name="T48" fmla="*/ 76 w 131"/>
                <a:gd name="T49" fmla="*/ 79 h 84"/>
                <a:gd name="T50" fmla="*/ 72 w 131"/>
                <a:gd name="T51" fmla="*/ 80 h 84"/>
                <a:gd name="T52" fmla="*/ 65 w 131"/>
                <a:gd name="T53" fmla="*/ 83 h 84"/>
                <a:gd name="T54" fmla="*/ 59 w 131"/>
                <a:gd name="T55" fmla="*/ 84 h 84"/>
                <a:gd name="T56" fmla="*/ 59 w 131"/>
                <a:gd name="T57" fmla="*/ 79 h 84"/>
                <a:gd name="T58" fmla="*/ 53 w 131"/>
                <a:gd name="T59" fmla="*/ 80 h 84"/>
                <a:gd name="T60" fmla="*/ 50 w 131"/>
                <a:gd name="T61" fmla="*/ 79 h 84"/>
                <a:gd name="T62" fmla="*/ 46 w 131"/>
                <a:gd name="T63" fmla="*/ 76 h 84"/>
                <a:gd name="T64" fmla="*/ 42 w 131"/>
                <a:gd name="T65" fmla="*/ 76 h 84"/>
                <a:gd name="T66" fmla="*/ 39 w 131"/>
                <a:gd name="T67" fmla="*/ 72 h 84"/>
                <a:gd name="T68" fmla="*/ 35 w 131"/>
                <a:gd name="T69" fmla="*/ 70 h 84"/>
                <a:gd name="T70" fmla="*/ 34 w 131"/>
                <a:gd name="T71" fmla="*/ 70 h 84"/>
                <a:gd name="T72" fmla="*/ 32 w 131"/>
                <a:gd name="T73" fmla="*/ 67 h 84"/>
                <a:gd name="T74" fmla="*/ 29 w 131"/>
                <a:gd name="T75" fmla="*/ 67 h 84"/>
                <a:gd name="T76" fmla="*/ 29 w 131"/>
                <a:gd name="T77" fmla="*/ 62 h 84"/>
                <a:gd name="T78" fmla="*/ 21 w 131"/>
                <a:gd name="T79" fmla="*/ 58 h 84"/>
                <a:gd name="T80" fmla="*/ 19 w 131"/>
                <a:gd name="T81" fmla="*/ 55 h 84"/>
                <a:gd name="T82" fmla="*/ 15 w 131"/>
                <a:gd name="T83" fmla="*/ 52 h 84"/>
                <a:gd name="T84" fmla="*/ 13 w 131"/>
                <a:gd name="T85" fmla="*/ 44 h 84"/>
                <a:gd name="T86" fmla="*/ 10 w 131"/>
                <a:gd name="T87" fmla="*/ 42 h 84"/>
                <a:gd name="T88" fmla="*/ 10 w 131"/>
                <a:gd name="T89" fmla="*/ 41 h 84"/>
                <a:gd name="T90" fmla="*/ 8 w 131"/>
                <a:gd name="T91" fmla="*/ 40 h 84"/>
                <a:gd name="T92" fmla="*/ 8 w 131"/>
                <a:gd name="T93" fmla="*/ 37 h 84"/>
                <a:gd name="T94" fmla="*/ 6 w 131"/>
                <a:gd name="T95" fmla="*/ 35 h 84"/>
                <a:gd name="T96" fmla="*/ 4 w 131"/>
                <a:gd name="T97" fmla="*/ 33 h 84"/>
                <a:gd name="T98" fmla="*/ 5 w 131"/>
                <a:gd name="T99" fmla="*/ 32 h 84"/>
                <a:gd name="T100" fmla="*/ 10 w 131"/>
                <a:gd name="T101" fmla="*/ 27 h 84"/>
                <a:gd name="T102" fmla="*/ 5 w 131"/>
                <a:gd name="T103" fmla="*/ 25 h 84"/>
                <a:gd name="T104" fmla="*/ 9 w 131"/>
                <a:gd name="T105" fmla="*/ 23 h 84"/>
                <a:gd name="T106" fmla="*/ 1 w 131"/>
                <a:gd name="T107" fmla="*/ 23 h 84"/>
                <a:gd name="T108" fmla="*/ 5 w 131"/>
                <a:gd name="T109" fmla="*/ 21 h 84"/>
                <a:gd name="T110" fmla="*/ 4 w 131"/>
                <a:gd name="T111" fmla="*/ 19 h 84"/>
                <a:gd name="T112" fmla="*/ 9 w 131"/>
                <a:gd name="T113" fmla="*/ 18 h 84"/>
                <a:gd name="T114" fmla="*/ 12 w 131"/>
                <a:gd name="T115" fmla="*/ 12 h 84"/>
                <a:gd name="T116" fmla="*/ 13 w 131"/>
                <a:gd name="T117" fmla="*/ 6 h 84"/>
                <a:gd name="T118" fmla="*/ 13 w 131"/>
                <a:gd name="T119" fmla="*/ 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1" h="84">
                  <a:moveTo>
                    <a:pt x="15" y="0"/>
                  </a:moveTo>
                  <a:lnTo>
                    <a:pt x="19" y="2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18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8" y="7"/>
                  </a:lnTo>
                  <a:lnTo>
                    <a:pt x="19" y="7"/>
                  </a:lnTo>
                  <a:lnTo>
                    <a:pt x="18" y="7"/>
                  </a:lnTo>
                  <a:lnTo>
                    <a:pt x="19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8" y="12"/>
                  </a:lnTo>
                  <a:lnTo>
                    <a:pt x="19" y="12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1" y="16"/>
                  </a:lnTo>
                  <a:lnTo>
                    <a:pt x="19" y="16"/>
                  </a:lnTo>
                  <a:lnTo>
                    <a:pt x="21" y="19"/>
                  </a:lnTo>
                  <a:lnTo>
                    <a:pt x="22" y="20"/>
                  </a:lnTo>
                  <a:lnTo>
                    <a:pt x="22" y="21"/>
                  </a:lnTo>
                  <a:lnTo>
                    <a:pt x="19" y="21"/>
                  </a:lnTo>
                  <a:lnTo>
                    <a:pt x="21" y="21"/>
                  </a:lnTo>
                  <a:lnTo>
                    <a:pt x="19" y="21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21" y="21"/>
                  </a:lnTo>
                  <a:lnTo>
                    <a:pt x="22" y="23"/>
                  </a:lnTo>
                  <a:lnTo>
                    <a:pt x="23" y="23"/>
                  </a:lnTo>
                  <a:lnTo>
                    <a:pt x="22" y="23"/>
                  </a:lnTo>
                  <a:lnTo>
                    <a:pt x="22" y="24"/>
                  </a:lnTo>
                  <a:lnTo>
                    <a:pt x="23" y="24"/>
                  </a:lnTo>
                  <a:lnTo>
                    <a:pt x="25" y="24"/>
                  </a:lnTo>
                  <a:lnTo>
                    <a:pt x="23" y="25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27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5" y="28"/>
                  </a:lnTo>
                  <a:lnTo>
                    <a:pt x="25" y="28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6" y="31"/>
                  </a:lnTo>
                  <a:lnTo>
                    <a:pt x="27" y="32"/>
                  </a:lnTo>
                  <a:lnTo>
                    <a:pt x="29" y="33"/>
                  </a:lnTo>
                  <a:lnTo>
                    <a:pt x="29" y="33"/>
                  </a:lnTo>
                  <a:lnTo>
                    <a:pt x="30" y="35"/>
                  </a:lnTo>
                  <a:lnTo>
                    <a:pt x="30" y="36"/>
                  </a:lnTo>
                  <a:lnTo>
                    <a:pt x="29" y="36"/>
                  </a:lnTo>
                  <a:lnTo>
                    <a:pt x="31" y="37"/>
                  </a:lnTo>
                  <a:lnTo>
                    <a:pt x="31" y="37"/>
                  </a:lnTo>
                  <a:lnTo>
                    <a:pt x="32" y="38"/>
                  </a:lnTo>
                  <a:lnTo>
                    <a:pt x="32" y="40"/>
                  </a:lnTo>
                  <a:lnTo>
                    <a:pt x="34" y="41"/>
                  </a:lnTo>
                  <a:lnTo>
                    <a:pt x="31" y="42"/>
                  </a:lnTo>
                  <a:lnTo>
                    <a:pt x="31" y="42"/>
                  </a:lnTo>
                  <a:lnTo>
                    <a:pt x="32" y="42"/>
                  </a:lnTo>
                  <a:lnTo>
                    <a:pt x="34" y="41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5" y="42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5" y="44"/>
                  </a:lnTo>
                  <a:lnTo>
                    <a:pt x="36" y="44"/>
                  </a:lnTo>
                  <a:lnTo>
                    <a:pt x="36" y="45"/>
                  </a:lnTo>
                  <a:lnTo>
                    <a:pt x="36" y="45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38" y="45"/>
                  </a:lnTo>
                  <a:lnTo>
                    <a:pt x="38" y="46"/>
                  </a:lnTo>
                  <a:lnTo>
                    <a:pt x="39" y="46"/>
                  </a:lnTo>
                  <a:lnTo>
                    <a:pt x="39" y="48"/>
                  </a:lnTo>
                  <a:lnTo>
                    <a:pt x="39" y="48"/>
                  </a:lnTo>
                  <a:lnTo>
                    <a:pt x="39" y="49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2" y="49"/>
                  </a:lnTo>
                  <a:lnTo>
                    <a:pt x="42" y="49"/>
                  </a:lnTo>
                  <a:lnTo>
                    <a:pt x="42" y="50"/>
                  </a:lnTo>
                  <a:lnTo>
                    <a:pt x="42" y="50"/>
                  </a:lnTo>
                  <a:lnTo>
                    <a:pt x="42" y="50"/>
                  </a:lnTo>
                  <a:lnTo>
                    <a:pt x="42" y="52"/>
                  </a:lnTo>
                  <a:lnTo>
                    <a:pt x="42" y="50"/>
                  </a:lnTo>
                  <a:lnTo>
                    <a:pt x="43" y="50"/>
                  </a:lnTo>
                  <a:lnTo>
                    <a:pt x="43" y="50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4" y="53"/>
                  </a:lnTo>
                  <a:lnTo>
                    <a:pt x="44" y="54"/>
                  </a:lnTo>
                  <a:lnTo>
                    <a:pt x="47" y="54"/>
                  </a:lnTo>
                  <a:lnTo>
                    <a:pt x="48" y="55"/>
                  </a:lnTo>
                  <a:lnTo>
                    <a:pt x="51" y="57"/>
                  </a:lnTo>
                  <a:lnTo>
                    <a:pt x="50" y="57"/>
                  </a:lnTo>
                  <a:lnTo>
                    <a:pt x="51" y="57"/>
                  </a:lnTo>
                  <a:lnTo>
                    <a:pt x="51" y="57"/>
                  </a:lnTo>
                  <a:lnTo>
                    <a:pt x="51" y="58"/>
                  </a:lnTo>
                  <a:lnTo>
                    <a:pt x="51" y="58"/>
                  </a:lnTo>
                  <a:lnTo>
                    <a:pt x="52" y="58"/>
                  </a:lnTo>
                  <a:lnTo>
                    <a:pt x="52" y="57"/>
                  </a:lnTo>
                  <a:lnTo>
                    <a:pt x="52" y="58"/>
                  </a:lnTo>
                  <a:lnTo>
                    <a:pt x="52" y="58"/>
                  </a:lnTo>
                  <a:lnTo>
                    <a:pt x="52" y="59"/>
                  </a:lnTo>
                  <a:lnTo>
                    <a:pt x="53" y="59"/>
                  </a:lnTo>
                  <a:lnTo>
                    <a:pt x="53" y="59"/>
                  </a:lnTo>
                  <a:lnTo>
                    <a:pt x="53" y="59"/>
                  </a:lnTo>
                  <a:lnTo>
                    <a:pt x="55" y="59"/>
                  </a:lnTo>
                  <a:lnTo>
                    <a:pt x="55" y="61"/>
                  </a:lnTo>
                  <a:lnTo>
                    <a:pt x="55" y="61"/>
                  </a:lnTo>
                  <a:lnTo>
                    <a:pt x="56" y="61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6" y="63"/>
                  </a:lnTo>
                  <a:lnTo>
                    <a:pt x="56" y="63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6" y="63"/>
                  </a:lnTo>
                  <a:lnTo>
                    <a:pt x="56" y="63"/>
                  </a:lnTo>
                  <a:lnTo>
                    <a:pt x="57" y="62"/>
                  </a:lnTo>
                  <a:lnTo>
                    <a:pt x="57" y="62"/>
                  </a:lnTo>
                  <a:lnTo>
                    <a:pt x="59" y="63"/>
                  </a:lnTo>
                  <a:lnTo>
                    <a:pt x="60" y="63"/>
                  </a:lnTo>
                  <a:lnTo>
                    <a:pt x="61" y="62"/>
                  </a:lnTo>
                  <a:lnTo>
                    <a:pt x="63" y="62"/>
                  </a:lnTo>
                  <a:lnTo>
                    <a:pt x="63" y="63"/>
                  </a:lnTo>
                  <a:lnTo>
                    <a:pt x="63" y="65"/>
                  </a:lnTo>
                  <a:lnTo>
                    <a:pt x="63" y="66"/>
                  </a:lnTo>
                  <a:lnTo>
                    <a:pt x="63" y="66"/>
                  </a:lnTo>
                  <a:lnTo>
                    <a:pt x="64" y="66"/>
                  </a:lnTo>
                  <a:lnTo>
                    <a:pt x="64" y="66"/>
                  </a:lnTo>
                  <a:lnTo>
                    <a:pt x="64" y="65"/>
                  </a:lnTo>
                  <a:lnTo>
                    <a:pt x="64" y="65"/>
                  </a:lnTo>
                  <a:lnTo>
                    <a:pt x="64" y="65"/>
                  </a:lnTo>
                  <a:lnTo>
                    <a:pt x="64" y="66"/>
                  </a:lnTo>
                  <a:lnTo>
                    <a:pt x="64" y="67"/>
                  </a:lnTo>
                  <a:lnTo>
                    <a:pt x="64" y="67"/>
                  </a:lnTo>
                  <a:lnTo>
                    <a:pt x="64" y="67"/>
                  </a:lnTo>
                  <a:lnTo>
                    <a:pt x="64" y="66"/>
                  </a:lnTo>
                  <a:lnTo>
                    <a:pt x="65" y="66"/>
                  </a:lnTo>
                  <a:lnTo>
                    <a:pt x="65" y="65"/>
                  </a:lnTo>
                  <a:lnTo>
                    <a:pt x="65" y="66"/>
                  </a:lnTo>
                  <a:lnTo>
                    <a:pt x="65" y="67"/>
                  </a:lnTo>
                  <a:lnTo>
                    <a:pt x="65" y="67"/>
                  </a:lnTo>
                  <a:lnTo>
                    <a:pt x="67" y="67"/>
                  </a:lnTo>
                  <a:lnTo>
                    <a:pt x="67" y="67"/>
                  </a:lnTo>
                  <a:lnTo>
                    <a:pt x="67" y="66"/>
                  </a:lnTo>
                  <a:lnTo>
                    <a:pt x="68" y="66"/>
                  </a:lnTo>
                  <a:lnTo>
                    <a:pt x="68" y="65"/>
                  </a:lnTo>
                  <a:lnTo>
                    <a:pt x="69" y="63"/>
                  </a:lnTo>
                  <a:lnTo>
                    <a:pt x="73" y="62"/>
                  </a:lnTo>
                  <a:lnTo>
                    <a:pt x="77" y="61"/>
                  </a:lnTo>
                  <a:lnTo>
                    <a:pt x="81" y="58"/>
                  </a:lnTo>
                  <a:lnTo>
                    <a:pt x="85" y="58"/>
                  </a:lnTo>
                  <a:lnTo>
                    <a:pt x="87" y="57"/>
                  </a:lnTo>
                  <a:lnTo>
                    <a:pt x="90" y="55"/>
                  </a:lnTo>
                  <a:lnTo>
                    <a:pt x="94" y="55"/>
                  </a:lnTo>
                  <a:lnTo>
                    <a:pt x="95" y="57"/>
                  </a:lnTo>
                  <a:lnTo>
                    <a:pt x="95" y="57"/>
                  </a:lnTo>
                  <a:lnTo>
                    <a:pt x="97" y="57"/>
                  </a:lnTo>
                  <a:lnTo>
                    <a:pt x="97" y="55"/>
                  </a:lnTo>
                  <a:lnTo>
                    <a:pt x="97" y="55"/>
                  </a:lnTo>
                  <a:lnTo>
                    <a:pt x="97" y="57"/>
                  </a:lnTo>
                  <a:lnTo>
                    <a:pt x="97" y="55"/>
                  </a:lnTo>
                  <a:lnTo>
                    <a:pt x="97" y="55"/>
                  </a:lnTo>
                  <a:lnTo>
                    <a:pt x="97" y="54"/>
                  </a:lnTo>
                  <a:lnTo>
                    <a:pt x="97" y="54"/>
                  </a:lnTo>
                  <a:lnTo>
                    <a:pt x="99" y="53"/>
                  </a:lnTo>
                  <a:lnTo>
                    <a:pt x="102" y="52"/>
                  </a:lnTo>
                  <a:lnTo>
                    <a:pt x="102" y="52"/>
                  </a:lnTo>
                  <a:lnTo>
                    <a:pt x="102" y="53"/>
                  </a:lnTo>
                  <a:lnTo>
                    <a:pt x="102" y="53"/>
                  </a:lnTo>
                  <a:lnTo>
                    <a:pt x="102" y="52"/>
                  </a:lnTo>
                  <a:lnTo>
                    <a:pt x="102" y="52"/>
                  </a:lnTo>
                  <a:lnTo>
                    <a:pt x="102" y="50"/>
                  </a:lnTo>
                  <a:lnTo>
                    <a:pt x="101" y="50"/>
                  </a:lnTo>
                  <a:lnTo>
                    <a:pt x="103" y="48"/>
                  </a:lnTo>
                  <a:lnTo>
                    <a:pt x="106" y="46"/>
                  </a:lnTo>
                  <a:lnTo>
                    <a:pt x="108" y="46"/>
                  </a:lnTo>
                  <a:lnTo>
                    <a:pt x="111" y="45"/>
                  </a:lnTo>
                  <a:lnTo>
                    <a:pt x="114" y="44"/>
                  </a:lnTo>
                  <a:lnTo>
                    <a:pt x="115" y="44"/>
                  </a:lnTo>
                  <a:lnTo>
                    <a:pt x="116" y="42"/>
                  </a:lnTo>
                  <a:lnTo>
                    <a:pt x="116" y="41"/>
                  </a:lnTo>
                  <a:lnTo>
                    <a:pt x="120" y="41"/>
                  </a:lnTo>
                  <a:lnTo>
                    <a:pt x="123" y="40"/>
                  </a:lnTo>
                  <a:lnTo>
                    <a:pt x="125" y="38"/>
                  </a:lnTo>
                  <a:lnTo>
                    <a:pt x="127" y="36"/>
                  </a:lnTo>
                  <a:lnTo>
                    <a:pt x="127" y="37"/>
                  </a:lnTo>
                  <a:lnTo>
                    <a:pt x="128" y="38"/>
                  </a:lnTo>
                  <a:lnTo>
                    <a:pt x="129" y="40"/>
                  </a:lnTo>
                  <a:lnTo>
                    <a:pt x="131" y="41"/>
                  </a:lnTo>
                  <a:lnTo>
                    <a:pt x="131" y="42"/>
                  </a:lnTo>
                  <a:lnTo>
                    <a:pt x="131" y="45"/>
                  </a:lnTo>
                  <a:lnTo>
                    <a:pt x="131" y="46"/>
                  </a:lnTo>
                  <a:lnTo>
                    <a:pt x="131" y="46"/>
                  </a:lnTo>
                  <a:lnTo>
                    <a:pt x="129" y="48"/>
                  </a:lnTo>
                  <a:lnTo>
                    <a:pt x="128" y="48"/>
                  </a:lnTo>
                  <a:lnTo>
                    <a:pt x="128" y="49"/>
                  </a:lnTo>
                  <a:lnTo>
                    <a:pt x="128" y="50"/>
                  </a:lnTo>
                  <a:lnTo>
                    <a:pt x="127" y="50"/>
                  </a:lnTo>
                  <a:lnTo>
                    <a:pt x="127" y="50"/>
                  </a:lnTo>
                  <a:lnTo>
                    <a:pt x="125" y="49"/>
                  </a:lnTo>
                  <a:lnTo>
                    <a:pt x="125" y="49"/>
                  </a:lnTo>
                  <a:lnTo>
                    <a:pt x="125" y="52"/>
                  </a:lnTo>
                  <a:lnTo>
                    <a:pt x="125" y="53"/>
                  </a:lnTo>
                  <a:lnTo>
                    <a:pt x="123" y="54"/>
                  </a:lnTo>
                  <a:lnTo>
                    <a:pt x="120" y="54"/>
                  </a:lnTo>
                  <a:lnTo>
                    <a:pt x="118" y="53"/>
                  </a:lnTo>
                  <a:lnTo>
                    <a:pt x="118" y="53"/>
                  </a:lnTo>
                  <a:lnTo>
                    <a:pt x="118" y="53"/>
                  </a:lnTo>
                  <a:lnTo>
                    <a:pt x="118" y="54"/>
                  </a:lnTo>
                  <a:lnTo>
                    <a:pt x="118" y="54"/>
                  </a:lnTo>
                  <a:lnTo>
                    <a:pt x="118" y="55"/>
                  </a:lnTo>
                  <a:lnTo>
                    <a:pt x="118" y="54"/>
                  </a:lnTo>
                  <a:lnTo>
                    <a:pt x="116" y="54"/>
                  </a:lnTo>
                  <a:lnTo>
                    <a:pt x="118" y="54"/>
                  </a:lnTo>
                  <a:lnTo>
                    <a:pt x="116" y="55"/>
                  </a:lnTo>
                  <a:lnTo>
                    <a:pt x="118" y="55"/>
                  </a:lnTo>
                  <a:lnTo>
                    <a:pt x="116" y="55"/>
                  </a:lnTo>
                  <a:lnTo>
                    <a:pt x="115" y="54"/>
                  </a:lnTo>
                  <a:lnTo>
                    <a:pt x="116" y="55"/>
                  </a:lnTo>
                  <a:lnTo>
                    <a:pt x="116" y="58"/>
                  </a:lnTo>
                  <a:lnTo>
                    <a:pt x="116" y="58"/>
                  </a:lnTo>
                  <a:lnTo>
                    <a:pt x="116" y="58"/>
                  </a:lnTo>
                  <a:lnTo>
                    <a:pt x="115" y="58"/>
                  </a:lnTo>
                  <a:lnTo>
                    <a:pt x="115" y="58"/>
                  </a:lnTo>
                  <a:lnTo>
                    <a:pt x="115" y="59"/>
                  </a:lnTo>
                  <a:lnTo>
                    <a:pt x="114" y="58"/>
                  </a:lnTo>
                  <a:lnTo>
                    <a:pt x="114" y="61"/>
                  </a:lnTo>
                  <a:lnTo>
                    <a:pt x="112" y="62"/>
                  </a:lnTo>
                  <a:lnTo>
                    <a:pt x="111" y="63"/>
                  </a:lnTo>
                  <a:lnTo>
                    <a:pt x="110" y="65"/>
                  </a:lnTo>
                  <a:lnTo>
                    <a:pt x="110" y="63"/>
                  </a:lnTo>
                  <a:lnTo>
                    <a:pt x="108" y="62"/>
                  </a:lnTo>
                  <a:lnTo>
                    <a:pt x="110" y="65"/>
                  </a:lnTo>
                  <a:lnTo>
                    <a:pt x="110" y="65"/>
                  </a:lnTo>
                  <a:lnTo>
                    <a:pt x="110" y="66"/>
                  </a:lnTo>
                  <a:lnTo>
                    <a:pt x="108" y="66"/>
                  </a:lnTo>
                  <a:lnTo>
                    <a:pt x="108" y="66"/>
                  </a:lnTo>
                  <a:lnTo>
                    <a:pt x="108" y="66"/>
                  </a:lnTo>
                  <a:lnTo>
                    <a:pt x="108" y="67"/>
                  </a:lnTo>
                  <a:lnTo>
                    <a:pt x="108" y="67"/>
                  </a:lnTo>
                  <a:lnTo>
                    <a:pt x="108" y="67"/>
                  </a:lnTo>
                  <a:lnTo>
                    <a:pt x="108" y="67"/>
                  </a:lnTo>
                  <a:lnTo>
                    <a:pt x="108" y="67"/>
                  </a:lnTo>
                  <a:lnTo>
                    <a:pt x="107" y="67"/>
                  </a:lnTo>
                  <a:lnTo>
                    <a:pt x="107" y="67"/>
                  </a:lnTo>
                  <a:lnTo>
                    <a:pt x="107" y="69"/>
                  </a:lnTo>
                  <a:lnTo>
                    <a:pt x="107" y="67"/>
                  </a:lnTo>
                  <a:lnTo>
                    <a:pt x="107" y="69"/>
                  </a:lnTo>
                  <a:lnTo>
                    <a:pt x="107" y="69"/>
                  </a:lnTo>
                  <a:lnTo>
                    <a:pt x="106" y="67"/>
                  </a:lnTo>
                  <a:lnTo>
                    <a:pt x="106" y="67"/>
                  </a:lnTo>
                  <a:lnTo>
                    <a:pt x="106" y="67"/>
                  </a:lnTo>
                  <a:lnTo>
                    <a:pt x="106" y="69"/>
                  </a:lnTo>
                  <a:lnTo>
                    <a:pt x="106" y="69"/>
                  </a:lnTo>
                  <a:lnTo>
                    <a:pt x="104" y="69"/>
                  </a:lnTo>
                  <a:lnTo>
                    <a:pt x="104" y="69"/>
                  </a:lnTo>
                  <a:lnTo>
                    <a:pt x="104" y="69"/>
                  </a:lnTo>
                  <a:lnTo>
                    <a:pt x="104" y="69"/>
                  </a:lnTo>
                  <a:lnTo>
                    <a:pt x="103" y="69"/>
                  </a:lnTo>
                  <a:lnTo>
                    <a:pt x="103" y="70"/>
                  </a:lnTo>
                  <a:lnTo>
                    <a:pt x="104" y="70"/>
                  </a:lnTo>
                  <a:lnTo>
                    <a:pt x="103" y="70"/>
                  </a:lnTo>
                  <a:lnTo>
                    <a:pt x="103" y="69"/>
                  </a:lnTo>
                  <a:lnTo>
                    <a:pt x="103" y="69"/>
                  </a:lnTo>
                  <a:lnTo>
                    <a:pt x="103" y="67"/>
                  </a:lnTo>
                  <a:lnTo>
                    <a:pt x="102" y="69"/>
                  </a:lnTo>
                  <a:lnTo>
                    <a:pt x="99" y="70"/>
                  </a:lnTo>
                  <a:lnTo>
                    <a:pt x="98" y="71"/>
                  </a:lnTo>
                  <a:lnTo>
                    <a:pt x="95" y="72"/>
                  </a:lnTo>
                  <a:lnTo>
                    <a:pt x="95" y="71"/>
                  </a:lnTo>
                  <a:lnTo>
                    <a:pt x="94" y="70"/>
                  </a:lnTo>
                  <a:lnTo>
                    <a:pt x="94" y="71"/>
                  </a:lnTo>
                  <a:lnTo>
                    <a:pt x="94" y="71"/>
                  </a:lnTo>
                  <a:lnTo>
                    <a:pt x="94" y="72"/>
                  </a:lnTo>
                  <a:lnTo>
                    <a:pt x="94" y="72"/>
                  </a:lnTo>
                  <a:lnTo>
                    <a:pt x="93" y="71"/>
                  </a:lnTo>
                  <a:lnTo>
                    <a:pt x="93" y="71"/>
                  </a:lnTo>
                  <a:lnTo>
                    <a:pt x="93" y="72"/>
                  </a:lnTo>
                  <a:lnTo>
                    <a:pt x="93" y="74"/>
                  </a:lnTo>
                  <a:lnTo>
                    <a:pt x="93" y="74"/>
                  </a:lnTo>
                  <a:lnTo>
                    <a:pt x="91" y="71"/>
                  </a:lnTo>
                  <a:lnTo>
                    <a:pt x="91" y="72"/>
                  </a:lnTo>
                  <a:lnTo>
                    <a:pt x="91" y="72"/>
                  </a:lnTo>
                  <a:lnTo>
                    <a:pt x="91" y="74"/>
                  </a:lnTo>
                  <a:lnTo>
                    <a:pt x="91" y="72"/>
                  </a:lnTo>
                  <a:lnTo>
                    <a:pt x="91" y="72"/>
                  </a:lnTo>
                  <a:lnTo>
                    <a:pt x="90" y="74"/>
                  </a:lnTo>
                  <a:lnTo>
                    <a:pt x="90" y="74"/>
                  </a:lnTo>
                  <a:lnTo>
                    <a:pt x="90" y="72"/>
                  </a:lnTo>
                  <a:lnTo>
                    <a:pt x="90" y="74"/>
                  </a:lnTo>
                  <a:lnTo>
                    <a:pt x="89" y="72"/>
                  </a:lnTo>
                  <a:lnTo>
                    <a:pt x="89" y="72"/>
                  </a:lnTo>
                  <a:lnTo>
                    <a:pt x="89" y="72"/>
                  </a:lnTo>
                  <a:lnTo>
                    <a:pt x="89" y="74"/>
                  </a:lnTo>
                  <a:lnTo>
                    <a:pt x="89" y="74"/>
                  </a:lnTo>
                  <a:lnTo>
                    <a:pt x="89" y="74"/>
                  </a:lnTo>
                  <a:lnTo>
                    <a:pt x="89" y="72"/>
                  </a:lnTo>
                  <a:lnTo>
                    <a:pt x="89" y="74"/>
                  </a:lnTo>
                  <a:lnTo>
                    <a:pt x="87" y="75"/>
                  </a:lnTo>
                  <a:lnTo>
                    <a:pt x="87" y="75"/>
                  </a:lnTo>
                  <a:lnTo>
                    <a:pt x="86" y="76"/>
                  </a:lnTo>
                  <a:lnTo>
                    <a:pt x="86" y="75"/>
                  </a:lnTo>
                  <a:lnTo>
                    <a:pt x="86" y="75"/>
                  </a:lnTo>
                  <a:lnTo>
                    <a:pt x="86" y="75"/>
                  </a:lnTo>
                  <a:lnTo>
                    <a:pt x="85" y="76"/>
                  </a:lnTo>
                  <a:lnTo>
                    <a:pt x="85" y="76"/>
                  </a:lnTo>
                  <a:lnTo>
                    <a:pt x="84" y="75"/>
                  </a:lnTo>
                  <a:lnTo>
                    <a:pt x="84" y="74"/>
                  </a:lnTo>
                  <a:lnTo>
                    <a:pt x="84" y="74"/>
                  </a:lnTo>
                  <a:lnTo>
                    <a:pt x="84" y="75"/>
                  </a:lnTo>
                  <a:lnTo>
                    <a:pt x="84" y="75"/>
                  </a:lnTo>
                  <a:lnTo>
                    <a:pt x="82" y="76"/>
                  </a:lnTo>
                  <a:lnTo>
                    <a:pt x="82" y="76"/>
                  </a:lnTo>
                  <a:lnTo>
                    <a:pt x="84" y="78"/>
                  </a:lnTo>
                  <a:lnTo>
                    <a:pt x="82" y="78"/>
                  </a:lnTo>
                  <a:lnTo>
                    <a:pt x="81" y="78"/>
                  </a:lnTo>
                  <a:lnTo>
                    <a:pt x="81" y="78"/>
                  </a:lnTo>
                  <a:lnTo>
                    <a:pt x="81" y="76"/>
                  </a:lnTo>
                  <a:lnTo>
                    <a:pt x="80" y="75"/>
                  </a:lnTo>
                  <a:lnTo>
                    <a:pt x="80" y="74"/>
                  </a:lnTo>
                  <a:lnTo>
                    <a:pt x="80" y="72"/>
                  </a:lnTo>
                  <a:lnTo>
                    <a:pt x="80" y="72"/>
                  </a:lnTo>
                  <a:lnTo>
                    <a:pt x="80" y="72"/>
                  </a:lnTo>
                  <a:lnTo>
                    <a:pt x="80" y="71"/>
                  </a:lnTo>
                  <a:lnTo>
                    <a:pt x="80" y="72"/>
                  </a:lnTo>
                  <a:lnTo>
                    <a:pt x="78" y="72"/>
                  </a:lnTo>
                  <a:lnTo>
                    <a:pt x="78" y="72"/>
                  </a:lnTo>
                  <a:lnTo>
                    <a:pt x="78" y="75"/>
                  </a:lnTo>
                  <a:lnTo>
                    <a:pt x="78" y="76"/>
                  </a:lnTo>
                  <a:lnTo>
                    <a:pt x="77" y="78"/>
                  </a:lnTo>
                  <a:lnTo>
                    <a:pt x="77" y="76"/>
                  </a:lnTo>
                  <a:lnTo>
                    <a:pt x="77" y="75"/>
                  </a:lnTo>
                  <a:lnTo>
                    <a:pt x="77" y="75"/>
                  </a:lnTo>
                  <a:lnTo>
                    <a:pt x="76" y="80"/>
                  </a:lnTo>
                  <a:lnTo>
                    <a:pt x="76" y="79"/>
                  </a:lnTo>
                  <a:lnTo>
                    <a:pt x="76" y="79"/>
                  </a:lnTo>
                  <a:lnTo>
                    <a:pt x="76" y="79"/>
                  </a:lnTo>
                  <a:lnTo>
                    <a:pt x="76" y="79"/>
                  </a:lnTo>
                  <a:lnTo>
                    <a:pt x="76" y="80"/>
                  </a:lnTo>
                  <a:lnTo>
                    <a:pt x="74" y="80"/>
                  </a:lnTo>
                  <a:lnTo>
                    <a:pt x="74" y="80"/>
                  </a:lnTo>
                  <a:lnTo>
                    <a:pt x="74" y="80"/>
                  </a:lnTo>
                  <a:lnTo>
                    <a:pt x="74" y="79"/>
                  </a:lnTo>
                  <a:lnTo>
                    <a:pt x="74" y="78"/>
                  </a:lnTo>
                  <a:lnTo>
                    <a:pt x="74" y="78"/>
                  </a:lnTo>
                  <a:lnTo>
                    <a:pt x="74" y="76"/>
                  </a:lnTo>
                  <a:lnTo>
                    <a:pt x="73" y="78"/>
                  </a:lnTo>
                  <a:lnTo>
                    <a:pt x="73" y="78"/>
                  </a:lnTo>
                  <a:lnTo>
                    <a:pt x="73" y="78"/>
                  </a:lnTo>
                  <a:lnTo>
                    <a:pt x="72" y="78"/>
                  </a:lnTo>
                  <a:lnTo>
                    <a:pt x="72" y="79"/>
                  </a:lnTo>
                  <a:lnTo>
                    <a:pt x="72" y="80"/>
                  </a:lnTo>
                  <a:lnTo>
                    <a:pt x="72" y="80"/>
                  </a:lnTo>
                  <a:lnTo>
                    <a:pt x="72" y="82"/>
                  </a:lnTo>
                  <a:lnTo>
                    <a:pt x="70" y="82"/>
                  </a:lnTo>
                  <a:lnTo>
                    <a:pt x="70" y="80"/>
                  </a:lnTo>
                  <a:lnTo>
                    <a:pt x="70" y="79"/>
                  </a:lnTo>
                  <a:lnTo>
                    <a:pt x="70" y="82"/>
                  </a:lnTo>
                  <a:lnTo>
                    <a:pt x="69" y="83"/>
                  </a:lnTo>
                  <a:lnTo>
                    <a:pt x="69" y="82"/>
                  </a:lnTo>
                  <a:lnTo>
                    <a:pt x="69" y="82"/>
                  </a:lnTo>
                  <a:lnTo>
                    <a:pt x="68" y="82"/>
                  </a:lnTo>
                  <a:lnTo>
                    <a:pt x="68" y="82"/>
                  </a:lnTo>
                  <a:lnTo>
                    <a:pt x="67" y="82"/>
                  </a:lnTo>
                  <a:lnTo>
                    <a:pt x="65" y="82"/>
                  </a:lnTo>
                  <a:lnTo>
                    <a:pt x="65" y="82"/>
                  </a:lnTo>
                  <a:lnTo>
                    <a:pt x="65" y="83"/>
                  </a:lnTo>
                  <a:lnTo>
                    <a:pt x="65" y="82"/>
                  </a:lnTo>
                  <a:lnTo>
                    <a:pt x="65" y="82"/>
                  </a:lnTo>
                  <a:lnTo>
                    <a:pt x="65" y="82"/>
                  </a:lnTo>
                  <a:lnTo>
                    <a:pt x="65" y="80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3" y="83"/>
                  </a:lnTo>
                  <a:lnTo>
                    <a:pt x="61" y="83"/>
                  </a:lnTo>
                  <a:lnTo>
                    <a:pt x="60" y="82"/>
                  </a:lnTo>
                  <a:lnTo>
                    <a:pt x="60" y="83"/>
                  </a:lnTo>
                  <a:lnTo>
                    <a:pt x="60" y="83"/>
                  </a:lnTo>
                  <a:lnTo>
                    <a:pt x="59" y="84"/>
                  </a:lnTo>
                  <a:lnTo>
                    <a:pt x="60" y="82"/>
                  </a:lnTo>
                  <a:lnTo>
                    <a:pt x="59" y="82"/>
                  </a:lnTo>
                  <a:lnTo>
                    <a:pt x="59" y="82"/>
                  </a:lnTo>
                  <a:lnTo>
                    <a:pt x="59" y="82"/>
                  </a:lnTo>
                  <a:lnTo>
                    <a:pt x="59" y="82"/>
                  </a:lnTo>
                  <a:lnTo>
                    <a:pt x="59" y="82"/>
                  </a:lnTo>
                  <a:lnTo>
                    <a:pt x="59" y="82"/>
                  </a:lnTo>
                  <a:lnTo>
                    <a:pt x="59" y="80"/>
                  </a:lnTo>
                  <a:lnTo>
                    <a:pt x="59" y="82"/>
                  </a:lnTo>
                  <a:lnTo>
                    <a:pt x="59" y="82"/>
                  </a:lnTo>
                  <a:lnTo>
                    <a:pt x="59" y="82"/>
                  </a:lnTo>
                  <a:lnTo>
                    <a:pt x="57" y="82"/>
                  </a:lnTo>
                  <a:lnTo>
                    <a:pt x="57" y="82"/>
                  </a:lnTo>
                  <a:lnTo>
                    <a:pt x="57" y="80"/>
                  </a:lnTo>
                  <a:lnTo>
                    <a:pt x="59" y="79"/>
                  </a:lnTo>
                  <a:lnTo>
                    <a:pt x="59" y="79"/>
                  </a:lnTo>
                  <a:lnTo>
                    <a:pt x="57" y="79"/>
                  </a:lnTo>
                  <a:lnTo>
                    <a:pt x="57" y="80"/>
                  </a:lnTo>
                  <a:lnTo>
                    <a:pt x="56" y="80"/>
                  </a:lnTo>
                  <a:lnTo>
                    <a:pt x="56" y="82"/>
                  </a:lnTo>
                  <a:lnTo>
                    <a:pt x="56" y="82"/>
                  </a:lnTo>
                  <a:lnTo>
                    <a:pt x="56" y="82"/>
                  </a:lnTo>
                  <a:lnTo>
                    <a:pt x="56" y="82"/>
                  </a:lnTo>
                  <a:lnTo>
                    <a:pt x="55" y="82"/>
                  </a:lnTo>
                  <a:lnTo>
                    <a:pt x="55" y="82"/>
                  </a:lnTo>
                  <a:lnTo>
                    <a:pt x="55" y="80"/>
                  </a:lnTo>
                  <a:lnTo>
                    <a:pt x="56" y="78"/>
                  </a:lnTo>
                  <a:lnTo>
                    <a:pt x="55" y="79"/>
                  </a:lnTo>
                  <a:lnTo>
                    <a:pt x="55" y="80"/>
                  </a:lnTo>
                  <a:lnTo>
                    <a:pt x="53" y="80"/>
                  </a:lnTo>
                  <a:lnTo>
                    <a:pt x="55" y="80"/>
                  </a:lnTo>
                  <a:lnTo>
                    <a:pt x="53" y="82"/>
                  </a:lnTo>
                  <a:lnTo>
                    <a:pt x="53" y="82"/>
                  </a:lnTo>
                  <a:lnTo>
                    <a:pt x="53" y="80"/>
                  </a:lnTo>
                  <a:lnTo>
                    <a:pt x="53" y="80"/>
                  </a:lnTo>
                  <a:lnTo>
                    <a:pt x="52" y="82"/>
                  </a:lnTo>
                  <a:lnTo>
                    <a:pt x="52" y="80"/>
                  </a:lnTo>
                  <a:lnTo>
                    <a:pt x="51" y="80"/>
                  </a:lnTo>
                  <a:lnTo>
                    <a:pt x="51" y="80"/>
                  </a:lnTo>
                  <a:lnTo>
                    <a:pt x="51" y="79"/>
                  </a:lnTo>
                  <a:lnTo>
                    <a:pt x="50" y="79"/>
                  </a:lnTo>
                  <a:lnTo>
                    <a:pt x="50" y="80"/>
                  </a:lnTo>
                  <a:lnTo>
                    <a:pt x="48" y="79"/>
                  </a:lnTo>
                  <a:lnTo>
                    <a:pt x="50" y="79"/>
                  </a:lnTo>
                  <a:lnTo>
                    <a:pt x="50" y="79"/>
                  </a:lnTo>
                  <a:lnTo>
                    <a:pt x="50" y="78"/>
                  </a:lnTo>
                  <a:lnTo>
                    <a:pt x="50" y="79"/>
                  </a:lnTo>
                  <a:lnTo>
                    <a:pt x="48" y="79"/>
                  </a:lnTo>
                  <a:lnTo>
                    <a:pt x="48" y="78"/>
                  </a:lnTo>
                  <a:lnTo>
                    <a:pt x="48" y="76"/>
                  </a:lnTo>
                  <a:lnTo>
                    <a:pt x="48" y="75"/>
                  </a:lnTo>
                  <a:lnTo>
                    <a:pt x="47" y="76"/>
                  </a:lnTo>
                  <a:lnTo>
                    <a:pt x="47" y="79"/>
                  </a:lnTo>
                  <a:lnTo>
                    <a:pt x="47" y="78"/>
                  </a:lnTo>
                  <a:lnTo>
                    <a:pt x="47" y="78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46" y="76"/>
                  </a:lnTo>
                  <a:lnTo>
                    <a:pt x="47" y="75"/>
                  </a:lnTo>
                  <a:lnTo>
                    <a:pt x="47" y="74"/>
                  </a:lnTo>
                  <a:lnTo>
                    <a:pt x="47" y="74"/>
                  </a:lnTo>
                  <a:lnTo>
                    <a:pt x="46" y="75"/>
                  </a:lnTo>
                  <a:lnTo>
                    <a:pt x="46" y="75"/>
                  </a:lnTo>
                  <a:lnTo>
                    <a:pt x="44" y="75"/>
                  </a:lnTo>
                  <a:lnTo>
                    <a:pt x="44" y="75"/>
                  </a:lnTo>
                  <a:lnTo>
                    <a:pt x="43" y="78"/>
                  </a:lnTo>
                  <a:lnTo>
                    <a:pt x="43" y="76"/>
                  </a:lnTo>
                  <a:lnTo>
                    <a:pt x="43" y="76"/>
                  </a:lnTo>
                  <a:lnTo>
                    <a:pt x="43" y="76"/>
                  </a:lnTo>
                  <a:lnTo>
                    <a:pt x="43" y="76"/>
                  </a:lnTo>
                  <a:lnTo>
                    <a:pt x="43" y="76"/>
                  </a:lnTo>
                  <a:lnTo>
                    <a:pt x="43" y="76"/>
                  </a:lnTo>
                  <a:lnTo>
                    <a:pt x="42" y="76"/>
                  </a:lnTo>
                  <a:lnTo>
                    <a:pt x="42" y="76"/>
                  </a:lnTo>
                  <a:lnTo>
                    <a:pt x="42" y="76"/>
                  </a:lnTo>
                  <a:lnTo>
                    <a:pt x="40" y="76"/>
                  </a:lnTo>
                  <a:lnTo>
                    <a:pt x="40" y="75"/>
                  </a:lnTo>
                  <a:lnTo>
                    <a:pt x="39" y="75"/>
                  </a:lnTo>
                  <a:lnTo>
                    <a:pt x="39" y="75"/>
                  </a:lnTo>
                  <a:lnTo>
                    <a:pt x="39" y="74"/>
                  </a:lnTo>
                  <a:lnTo>
                    <a:pt x="39" y="72"/>
                  </a:lnTo>
                  <a:lnTo>
                    <a:pt x="39" y="72"/>
                  </a:lnTo>
                  <a:lnTo>
                    <a:pt x="39" y="72"/>
                  </a:lnTo>
                  <a:lnTo>
                    <a:pt x="38" y="72"/>
                  </a:lnTo>
                  <a:lnTo>
                    <a:pt x="38" y="74"/>
                  </a:lnTo>
                  <a:lnTo>
                    <a:pt x="39" y="72"/>
                  </a:lnTo>
                  <a:lnTo>
                    <a:pt x="39" y="72"/>
                  </a:lnTo>
                  <a:lnTo>
                    <a:pt x="39" y="72"/>
                  </a:lnTo>
                  <a:lnTo>
                    <a:pt x="39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38" y="72"/>
                  </a:lnTo>
                  <a:lnTo>
                    <a:pt x="39" y="71"/>
                  </a:lnTo>
                  <a:lnTo>
                    <a:pt x="39" y="71"/>
                  </a:lnTo>
                  <a:lnTo>
                    <a:pt x="38" y="71"/>
                  </a:lnTo>
                  <a:lnTo>
                    <a:pt x="38" y="72"/>
                  </a:lnTo>
                  <a:lnTo>
                    <a:pt x="36" y="72"/>
                  </a:lnTo>
                  <a:lnTo>
                    <a:pt x="35" y="72"/>
                  </a:lnTo>
                  <a:lnTo>
                    <a:pt x="36" y="72"/>
                  </a:lnTo>
                  <a:lnTo>
                    <a:pt x="36" y="71"/>
                  </a:lnTo>
                  <a:lnTo>
                    <a:pt x="34" y="72"/>
                  </a:lnTo>
                  <a:lnTo>
                    <a:pt x="35" y="71"/>
                  </a:lnTo>
                  <a:lnTo>
                    <a:pt x="35" y="70"/>
                  </a:lnTo>
                  <a:lnTo>
                    <a:pt x="36" y="69"/>
                  </a:lnTo>
                  <a:lnTo>
                    <a:pt x="36" y="69"/>
                  </a:lnTo>
                  <a:lnTo>
                    <a:pt x="35" y="69"/>
                  </a:lnTo>
                  <a:lnTo>
                    <a:pt x="35" y="70"/>
                  </a:lnTo>
                  <a:lnTo>
                    <a:pt x="36" y="67"/>
                  </a:lnTo>
                  <a:lnTo>
                    <a:pt x="35" y="69"/>
                  </a:lnTo>
                  <a:lnTo>
                    <a:pt x="35" y="69"/>
                  </a:lnTo>
                  <a:lnTo>
                    <a:pt x="35" y="69"/>
                  </a:lnTo>
                  <a:lnTo>
                    <a:pt x="35" y="69"/>
                  </a:lnTo>
                  <a:lnTo>
                    <a:pt x="35" y="67"/>
                  </a:lnTo>
                  <a:lnTo>
                    <a:pt x="35" y="67"/>
                  </a:lnTo>
                  <a:lnTo>
                    <a:pt x="35" y="67"/>
                  </a:lnTo>
                  <a:lnTo>
                    <a:pt x="34" y="69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2" y="70"/>
                  </a:lnTo>
                  <a:lnTo>
                    <a:pt x="32" y="70"/>
                  </a:lnTo>
                  <a:lnTo>
                    <a:pt x="32" y="69"/>
                  </a:lnTo>
                  <a:lnTo>
                    <a:pt x="32" y="69"/>
                  </a:lnTo>
                  <a:lnTo>
                    <a:pt x="32" y="69"/>
                  </a:lnTo>
                  <a:lnTo>
                    <a:pt x="31" y="69"/>
                  </a:lnTo>
                  <a:lnTo>
                    <a:pt x="31" y="70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2" y="69"/>
                  </a:lnTo>
                  <a:lnTo>
                    <a:pt x="32" y="67"/>
                  </a:lnTo>
                  <a:lnTo>
                    <a:pt x="32" y="67"/>
                  </a:lnTo>
                  <a:lnTo>
                    <a:pt x="32" y="67"/>
                  </a:lnTo>
                  <a:lnTo>
                    <a:pt x="32" y="67"/>
                  </a:lnTo>
                  <a:lnTo>
                    <a:pt x="31" y="67"/>
                  </a:lnTo>
                  <a:lnTo>
                    <a:pt x="31" y="69"/>
                  </a:lnTo>
                  <a:lnTo>
                    <a:pt x="30" y="69"/>
                  </a:lnTo>
                  <a:lnTo>
                    <a:pt x="30" y="69"/>
                  </a:lnTo>
                  <a:lnTo>
                    <a:pt x="31" y="67"/>
                  </a:lnTo>
                  <a:lnTo>
                    <a:pt x="32" y="66"/>
                  </a:lnTo>
                  <a:lnTo>
                    <a:pt x="31" y="67"/>
                  </a:lnTo>
                  <a:lnTo>
                    <a:pt x="31" y="67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29" y="67"/>
                  </a:lnTo>
                  <a:lnTo>
                    <a:pt x="29" y="67"/>
                  </a:lnTo>
                  <a:lnTo>
                    <a:pt x="29" y="67"/>
                  </a:lnTo>
                  <a:lnTo>
                    <a:pt x="29" y="66"/>
                  </a:lnTo>
                  <a:lnTo>
                    <a:pt x="29" y="66"/>
                  </a:lnTo>
                  <a:lnTo>
                    <a:pt x="29" y="66"/>
                  </a:lnTo>
                  <a:lnTo>
                    <a:pt x="29" y="65"/>
                  </a:lnTo>
                  <a:lnTo>
                    <a:pt x="27" y="66"/>
                  </a:lnTo>
                  <a:lnTo>
                    <a:pt x="27" y="66"/>
                  </a:lnTo>
                  <a:lnTo>
                    <a:pt x="27" y="65"/>
                  </a:lnTo>
                  <a:lnTo>
                    <a:pt x="26" y="66"/>
                  </a:lnTo>
                  <a:lnTo>
                    <a:pt x="27" y="65"/>
                  </a:lnTo>
                  <a:lnTo>
                    <a:pt x="27" y="63"/>
                  </a:lnTo>
                  <a:lnTo>
                    <a:pt x="29" y="62"/>
                  </a:lnTo>
                  <a:lnTo>
                    <a:pt x="30" y="62"/>
                  </a:lnTo>
                  <a:lnTo>
                    <a:pt x="29" y="62"/>
                  </a:lnTo>
                  <a:lnTo>
                    <a:pt x="29" y="62"/>
                  </a:lnTo>
                  <a:lnTo>
                    <a:pt x="27" y="63"/>
                  </a:lnTo>
                  <a:lnTo>
                    <a:pt x="26" y="63"/>
                  </a:lnTo>
                  <a:lnTo>
                    <a:pt x="26" y="65"/>
                  </a:lnTo>
                  <a:lnTo>
                    <a:pt x="25" y="63"/>
                  </a:lnTo>
                  <a:lnTo>
                    <a:pt x="25" y="63"/>
                  </a:lnTo>
                  <a:lnTo>
                    <a:pt x="23" y="63"/>
                  </a:lnTo>
                  <a:lnTo>
                    <a:pt x="23" y="62"/>
                  </a:lnTo>
                  <a:lnTo>
                    <a:pt x="25" y="61"/>
                  </a:lnTo>
                  <a:lnTo>
                    <a:pt x="23" y="62"/>
                  </a:lnTo>
                  <a:lnTo>
                    <a:pt x="22" y="62"/>
                  </a:lnTo>
                  <a:lnTo>
                    <a:pt x="22" y="61"/>
                  </a:lnTo>
                  <a:lnTo>
                    <a:pt x="21" y="61"/>
                  </a:lnTo>
                  <a:lnTo>
                    <a:pt x="21" y="61"/>
                  </a:lnTo>
                  <a:lnTo>
                    <a:pt x="21" y="59"/>
                  </a:lnTo>
                  <a:lnTo>
                    <a:pt x="21" y="58"/>
                  </a:lnTo>
                  <a:lnTo>
                    <a:pt x="22" y="57"/>
                  </a:lnTo>
                  <a:lnTo>
                    <a:pt x="23" y="57"/>
                  </a:lnTo>
                  <a:lnTo>
                    <a:pt x="23" y="57"/>
                  </a:lnTo>
                  <a:lnTo>
                    <a:pt x="23" y="57"/>
                  </a:lnTo>
                  <a:lnTo>
                    <a:pt x="23" y="55"/>
                  </a:lnTo>
                  <a:lnTo>
                    <a:pt x="23" y="55"/>
                  </a:lnTo>
                  <a:lnTo>
                    <a:pt x="22" y="57"/>
                  </a:lnTo>
                  <a:lnTo>
                    <a:pt x="21" y="58"/>
                  </a:lnTo>
                  <a:lnTo>
                    <a:pt x="19" y="58"/>
                  </a:lnTo>
                  <a:lnTo>
                    <a:pt x="19" y="58"/>
                  </a:lnTo>
                  <a:lnTo>
                    <a:pt x="18" y="57"/>
                  </a:lnTo>
                  <a:lnTo>
                    <a:pt x="19" y="55"/>
                  </a:lnTo>
                  <a:lnTo>
                    <a:pt x="18" y="57"/>
                  </a:lnTo>
                  <a:lnTo>
                    <a:pt x="18" y="57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18" y="54"/>
                  </a:lnTo>
                  <a:lnTo>
                    <a:pt x="17" y="55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7" y="55"/>
                  </a:lnTo>
                  <a:lnTo>
                    <a:pt x="17" y="55"/>
                  </a:lnTo>
                  <a:lnTo>
                    <a:pt x="17" y="54"/>
                  </a:lnTo>
                  <a:lnTo>
                    <a:pt x="18" y="54"/>
                  </a:lnTo>
                  <a:lnTo>
                    <a:pt x="17" y="54"/>
                  </a:lnTo>
                  <a:lnTo>
                    <a:pt x="15" y="54"/>
                  </a:lnTo>
                  <a:lnTo>
                    <a:pt x="15" y="54"/>
                  </a:lnTo>
                  <a:lnTo>
                    <a:pt x="15" y="53"/>
                  </a:lnTo>
                  <a:lnTo>
                    <a:pt x="17" y="52"/>
                  </a:lnTo>
                  <a:lnTo>
                    <a:pt x="15" y="52"/>
                  </a:lnTo>
                  <a:lnTo>
                    <a:pt x="14" y="53"/>
                  </a:lnTo>
                  <a:lnTo>
                    <a:pt x="15" y="52"/>
                  </a:lnTo>
                  <a:lnTo>
                    <a:pt x="15" y="50"/>
                  </a:lnTo>
                  <a:lnTo>
                    <a:pt x="17" y="49"/>
                  </a:lnTo>
                  <a:lnTo>
                    <a:pt x="14" y="49"/>
                  </a:lnTo>
                  <a:lnTo>
                    <a:pt x="12" y="49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2" y="45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12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10" y="42"/>
                  </a:lnTo>
                  <a:lnTo>
                    <a:pt x="12" y="42"/>
                  </a:lnTo>
                  <a:lnTo>
                    <a:pt x="10" y="42"/>
                  </a:lnTo>
                  <a:lnTo>
                    <a:pt x="13" y="41"/>
                  </a:lnTo>
                  <a:lnTo>
                    <a:pt x="15" y="41"/>
                  </a:lnTo>
                  <a:lnTo>
                    <a:pt x="18" y="40"/>
                  </a:lnTo>
                  <a:lnTo>
                    <a:pt x="17" y="40"/>
                  </a:lnTo>
                  <a:lnTo>
                    <a:pt x="18" y="40"/>
                  </a:lnTo>
                  <a:lnTo>
                    <a:pt x="19" y="40"/>
                  </a:lnTo>
                  <a:lnTo>
                    <a:pt x="21" y="38"/>
                  </a:lnTo>
                  <a:lnTo>
                    <a:pt x="18" y="38"/>
                  </a:lnTo>
                  <a:lnTo>
                    <a:pt x="17" y="40"/>
                  </a:lnTo>
                  <a:lnTo>
                    <a:pt x="15" y="40"/>
                  </a:lnTo>
                  <a:lnTo>
                    <a:pt x="14" y="40"/>
                  </a:lnTo>
                  <a:lnTo>
                    <a:pt x="13" y="41"/>
                  </a:lnTo>
                  <a:lnTo>
                    <a:pt x="12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1"/>
                  </a:lnTo>
                  <a:lnTo>
                    <a:pt x="13" y="40"/>
                  </a:lnTo>
                  <a:lnTo>
                    <a:pt x="13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9" y="41"/>
                  </a:lnTo>
                  <a:lnTo>
                    <a:pt x="8" y="41"/>
                  </a:lnTo>
                  <a:lnTo>
                    <a:pt x="9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9" y="40"/>
                  </a:lnTo>
                  <a:lnTo>
                    <a:pt x="8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5" y="40"/>
                  </a:lnTo>
                  <a:lnTo>
                    <a:pt x="8" y="38"/>
                  </a:lnTo>
                  <a:lnTo>
                    <a:pt x="9" y="38"/>
                  </a:lnTo>
                  <a:lnTo>
                    <a:pt x="10" y="37"/>
                  </a:lnTo>
                  <a:lnTo>
                    <a:pt x="9" y="38"/>
                  </a:lnTo>
                  <a:lnTo>
                    <a:pt x="8" y="38"/>
                  </a:lnTo>
                  <a:lnTo>
                    <a:pt x="5" y="38"/>
                  </a:lnTo>
                  <a:lnTo>
                    <a:pt x="6" y="38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9" y="37"/>
                  </a:lnTo>
                  <a:lnTo>
                    <a:pt x="6" y="37"/>
                  </a:lnTo>
                  <a:lnTo>
                    <a:pt x="8" y="36"/>
                  </a:lnTo>
                  <a:lnTo>
                    <a:pt x="9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5"/>
                  </a:lnTo>
                  <a:lnTo>
                    <a:pt x="9" y="35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36"/>
                  </a:lnTo>
                  <a:lnTo>
                    <a:pt x="5" y="36"/>
                  </a:lnTo>
                  <a:lnTo>
                    <a:pt x="6" y="36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4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5" y="33"/>
                  </a:lnTo>
                  <a:lnTo>
                    <a:pt x="4" y="35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5" y="33"/>
                  </a:lnTo>
                  <a:lnTo>
                    <a:pt x="5" y="32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5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6" y="31"/>
                  </a:lnTo>
                  <a:lnTo>
                    <a:pt x="8" y="31"/>
                  </a:lnTo>
                  <a:lnTo>
                    <a:pt x="6" y="31"/>
                  </a:lnTo>
                  <a:lnTo>
                    <a:pt x="5" y="31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4" y="29"/>
                  </a:lnTo>
                  <a:lnTo>
                    <a:pt x="2" y="29"/>
                  </a:lnTo>
                  <a:lnTo>
                    <a:pt x="4" y="29"/>
                  </a:lnTo>
                  <a:lnTo>
                    <a:pt x="6" y="28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10" y="27"/>
                  </a:lnTo>
                  <a:lnTo>
                    <a:pt x="12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2" y="25"/>
                  </a:lnTo>
                  <a:lnTo>
                    <a:pt x="9" y="27"/>
                  </a:lnTo>
                  <a:lnTo>
                    <a:pt x="8" y="27"/>
                  </a:lnTo>
                  <a:lnTo>
                    <a:pt x="5" y="27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5" y="25"/>
                  </a:lnTo>
                  <a:lnTo>
                    <a:pt x="6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6" y="24"/>
                  </a:lnTo>
                  <a:lnTo>
                    <a:pt x="5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2" y="24"/>
                  </a:lnTo>
                  <a:lnTo>
                    <a:pt x="5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9" y="24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8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2" y="23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1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4" y="21"/>
                  </a:lnTo>
                  <a:lnTo>
                    <a:pt x="4" y="20"/>
                  </a:lnTo>
                  <a:lnTo>
                    <a:pt x="5" y="21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4" y="20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6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19"/>
                  </a:lnTo>
                  <a:lnTo>
                    <a:pt x="12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18"/>
                  </a:lnTo>
                  <a:lnTo>
                    <a:pt x="12" y="19"/>
                  </a:lnTo>
                  <a:lnTo>
                    <a:pt x="10" y="19"/>
                  </a:lnTo>
                  <a:lnTo>
                    <a:pt x="9" y="19"/>
                  </a:lnTo>
                  <a:lnTo>
                    <a:pt x="9" y="18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9" y="15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0" y="11"/>
                  </a:lnTo>
                  <a:lnTo>
                    <a:pt x="9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10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solidFill>
                <a:srgbClr val="FFD8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036983" y="873271"/>
            <a:ext cx="2607825" cy="1200329"/>
            <a:chOff x="5038726" y="1193208"/>
            <a:chExt cx="2171702" cy="1200329"/>
          </a:xfrm>
        </p:grpSpPr>
        <p:sp>
          <p:nvSpPr>
            <p:cNvPr id="26" name="文本框 25"/>
            <p:cNvSpPr txBox="1"/>
            <p:nvPr/>
          </p:nvSpPr>
          <p:spPr>
            <a:xfrm>
              <a:off x="5318789" y="1193208"/>
              <a:ext cx="172806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rgbClr val="FFD800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预防措施</a:t>
              </a:r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9268"/>
            <a:stretch/>
          </p:blipFill>
          <p:spPr>
            <a:xfrm rot="16200000" flipH="1">
              <a:off x="5981702" y="723901"/>
              <a:ext cx="285750" cy="21717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206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drap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489" y="916091"/>
            <a:ext cx="3713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E8D5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一、砷的简介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921" y="4944699"/>
            <a:ext cx="1132377" cy="113237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6809FD6-35EC-D346-750B-FF14723F5D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4" b="8212"/>
          <a:stretch/>
        </p:blipFill>
        <p:spPr>
          <a:xfrm>
            <a:off x="9156779" y="916091"/>
            <a:ext cx="2131959" cy="243840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000DA941-D7AE-187C-E9D6-FB8CDE551753}"/>
              </a:ext>
            </a:extLst>
          </p:cNvPr>
          <p:cNvSpPr txBox="1"/>
          <p:nvPr/>
        </p:nvSpPr>
        <p:spPr>
          <a:xfrm>
            <a:off x="1343025" y="2331863"/>
            <a:ext cx="7581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性质：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砷不溶于水，在潮湿的空气中容易被氧化，主要以硫化矿物质的形式存在于自然界。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砷分为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有机砷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和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无机砷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，无机砷比有机砷的毒性大，绝大部分砷氧化物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如三氧化二砷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和盐类属于高毒物质。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2017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月，国际癌症研究机构将砷和无机砷化合物列为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一类致癌物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58F32FB-7F24-8754-70B5-5E19ACDE9913}"/>
              </a:ext>
            </a:extLst>
          </p:cNvPr>
          <p:cNvSpPr txBox="1"/>
          <p:nvPr/>
        </p:nvSpPr>
        <p:spPr>
          <a:xfrm>
            <a:off x="1343025" y="1623977"/>
            <a:ext cx="758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砷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(As)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是一种类金属元素，原子序数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33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，相对原子质量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74.92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，在污染物中常被归入重金属污染物中。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768DFE1-BD69-FBBB-C5E0-060A59644396}"/>
              </a:ext>
            </a:extLst>
          </p:cNvPr>
          <p:cNvSpPr txBox="1"/>
          <p:nvPr/>
        </p:nvSpPr>
        <p:spPr>
          <a:xfrm>
            <a:off x="1343025" y="4147744"/>
            <a:ext cx="89439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用途：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砷化钠用于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木材防腐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；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有机和无机砷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农药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用于杀虫、杀菌、除草和灭螺等；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砷可作为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合铸剂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用于增加铸件的硬度、韧性和防腐能力；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临床上将砷用于治疗白血病、带状疱疹、溃疡性黑色素瘤、淋巴结炎等多种疾病。</a:t>
            </a:r>
          </a:p>
        </p:txBody>
      </p:sp>
    </p:spTree>
    <p:extLst>
      <p:ext uri="{BB962C8B-B14F-4D97-AF65-F5344CB8AC3E}">
        <p14:creationId xmlns:p14="http://schemas.microsoft.com/office/powerpoint/2010/main" val="3706953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EC62EBCF-BF55-8773-65D4-532ACAF51159}"/>
              </a:ext>
            </a:extLst>
          </p:cNvPr>
          <p:cNvSpPr txBox="1"/>
          <p:nvPr/>
        </p:nvSpPr>
        <p:spPr>
          <a:xfrm>
            <a:off x="1006651" y="916091"/>
            <a:ext cx="5089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DE8D5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二、案例概述和启示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A6916034-AD2D-6BC5-9490-6DAA0741BB9B}"/>
              </a:ext>
            </a:extLst>
          </p:cNvPr>
          <p:cNvSpPr txBox="1"/>
          <p:nvPr/>
        </p:nvSpPr>
        <p:spPr>
          <a:xfrm>
            <a:off x="1129594" y="1623977"/>
            <a:ext cx="99328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案例一：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540000" algn="just"/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1955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年，日本森永奶粉为了节省成本，使用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含砷中和剂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，其中三氧化二砷含量达到了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25-28mg/kg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，导致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13400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多人中毒，其中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130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名婴儿因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脑痹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而死亡。婴儿出现无精打采、情绪烦躁，伴随着腹泻、发烧、吐奶、皮肤发黑等症状。在事发之后的一年后，受害致死的婴儿达到了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130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名，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12344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人留下终身疾患。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540000" algn="just"/>
            <a:r>
              <a:rPr lang="zh-CN" altLang="en-US" sz="2400" b="0" i="0" dirty="0">
                <a:solidFill>
                  <a:srgbClr val="191B1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当时为了息事宁人，在对疑是中毒的</a:t>
            </a:r>
            <a:r>
              <a:rPr lang="en-US" altLang="zh-CN" sz="2400" b="0" i="0" dirty="0">
                <a:solidFill>
                  <a:srgbClr val="191B1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6733</a:t>
            </a:r>
            <a:r>
              <a:rPr lang="zh-CN" altLang="en-US" sz="2400" b="0" i="0" dirty="0">
                <a:solidFill>
                  <a:srgbClr val="191B1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人进行身体检查后认定需要治疗的只有</a:t>
            </a:r>
            <a:r>
              <a:rPr lang="en-US" altLang="zh-CN" sz="2400" b="0" i="0" dirty="0">
                <a:solidFill>
                  <a:srgbClr val="191B1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90</a:t>
            </a:r>
            <a:r>
              <a:rPr lang="zh-CN" altLang="en-US" sz="2400" b="0" i="0" dirty="0">
                <a:solidFill>
                  <a:srgbClr val="191B1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人，并且法院一审对森永集团全员做出了</a:t>
            </a:r>
            <a:r>
              <a:rPr lang="zh-CN" altLang="en-US" sz="2400" b="0" i="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无罪判决</a:t>
            </a:r>
            <a:r>
              <a:rPr lang="zh-CN" altLang="en-US" sz="2400" b="0" i="0" dirty="0">
                <a:solidFill>
                  <a:srgbClr val="191B1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en-US" altLang="zh-CN" sz="2400" b="0" i="0" dirty="0">
                <a:solidFill>
                  <a:srgbClr val="191B1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14</a:t>
            </a:r>
            <a:r>
              <a:rPr lang="zh-CN" altLang="en-US" sz="2400" b="0" i="0" dirty="0">
                <a:solidFill>
                  <a:srgbClr val="191B1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年后，森永</a:t>
            </a:r>
            <a:r>
              <a:rPr lang="zh-CN" altLang="en-US" sz="2400" dirty="0">
                <a:solidFill>
                  <a:srgbClr val="191B1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才</a:t>
            </a:r>
            <a:r>
              <a:rPr lang="zh-CN" altLang="en-US" sz="2400" b="0" i="0" dirty="0">
                <a:solidFill>
                  <a:srgbClr val="191B1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确认奶粉质量问题，向全社会谢罪</a:t>
            </a:r>
            <a:r>
              <a:rPr lang="zh-CN" altLang="en-US" sz="2400" dirty="0">
                <a:solidFill>
                  <a:srgbClr val="191B1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2018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，森永对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3571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人进行了全面的身体检查，并为被害人支付医疗费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亿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千多万日元，补助费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亿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千多万日元，健康设备支出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千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百万日元。</a:t>
            </a:r>
          </a:p>
        </p:txBody>
      </p:sp>
    </p:spTree>
    <p:extLst>
      <p:ext uri="{BB962C8B-B14F-4D97-AF65-F5344CB8AC3E}">
        <p14:creationId xmlns:p14="http://schemas.microsoft.com/office/powerpoint/2010/main" val="2494652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E5007C-75CB-C3AF-1DBE-996E70579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E9E9BEDF-F477-4D9C-47ED-12F2D2D52553}"/>
              </a:ext>
            </a:extLst>
          </p:cNvPr>
          <p:cNvSpPr txBox="1"/>
          <p:nvPr/>
        </p:nvSpPr>
        <p:spPr>
          <a:xfrm>
            <a:off x="1006651" y="916091"/>
            <a:ext cx="5089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DE8D5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二、案例概述和启示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12C17AC8-D2E9-6F1D-C0F9-6CD0FCCB3A62}"/>
              </a:ext>
            </a:extLst>
          </p:cNvPr>
          <p:cNvSpPr txBox="1"/>
          <p:nvPr/>
        </p:nvSpPr>
        <p:spPr>
          <a:xfrm>
            <a:off x="1583972" y="1809154"/>
            <a:ext cx="90240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案例二：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湖南石门河水砷超事件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/>
            <a:r>
              <a:rPr lang="zh-CN" altLang="en-US" sz="2400" b="0" i="0" dirty="0">
                <a:solidFill>
                  <a:srgbClr val="333333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   在湖南省常德市石门县鹤山村，</a:t>
            </a:r>
            <a:r>
              <a:rPr lang="en-US" altLang="zh-CN" sz="2400" b="0" i="0" dirty="0">
                <a:solidFill>
                  <a:srgbClr val="333333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1956</a:t>
            </a:r>
            <a:r>
              <a:rPr lang="zh-CN" altLang="en-US" sz="2400" b="0" i="0" dirty="0">
                <a:solidFill>
                  <a:srgbClr val="333333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年国家建矿开始用土法人工烧制雄</a:t>
            </a:r>
            <a:r>
              <a:rPr lang="zh-CN" altLang="en-US" sz="240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黄</a:t>
            </a:r>
            <a:r>
              <a:rPr lang="zh-CN" altLang="en-US" sz="2400" b="0" i="0" dirty="0">
                <a:solidFill>
                  <a:srgbClr val="333333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炼制砒霜，建在河道上游炼制</a:t>
            </a:r>
            <a:r>
              <a:rPr lang="zh-CN" altLang="en-US" sz="2400" b="0" i="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砒霜</a:t>
            </a:r>
            <a:r>
              <a:rPr lang="zh-CN" altLang="en-US" sz="2400" b="0" i="0" dirty="0">
                <a:solidFill>
                  <a:srgbClr val="333333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的雄黄矿</a:t>
            </a:r>
            <a:r>
              <a:rPr lang="zh-CN" altLang="en-US" sz="2400" b="0" i="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肆意排污</a:t>
            </a:r>
            <a:r>
              <a:rPr lang="zh-CN" altLang="en-US" sz="2400" b="0" i="0" dirty="0">
                <a:solidFill>
                  <a:srgbClr val="333333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，倾倒</a:t>
            </a:r>
            <a:r>
              <a:rPr lang="zh-CN" altLang="en-US" sz="2400" b="0" i="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废矿渣</a:t>
            </a:r>
            <a:r>
              <a:rPr lang="en-US" altLang="zh-CN" sz="240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400" b="0" i="0" dirty="0">
                <a:solidFill>
                  <a:srgbClr val="333333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如此状况长达</a:t>
            </a:r>
            <a:r>
              <a:rPr lang="en-US" altLang="zh-CN" sz="2400" b="0" i="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30</a:t>
            </a:r>
            <a:r>
              <a:rPr lang="zh-CN" altLang="en-US" sz="2400" b="0" i="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多年</a:t>
            </a:r>
            <a:r>
              <a:rPr lang="zh-CN" altLang="en-US" sz="2400" b="0" i="0" dirty="0">
                <a:solidFill>
                  <a:srgbClr val="333333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，给当地水质和土壤环境造成严重污染，</a:t>
            </a:r>
            <a:r>
              <a:rPr lang="en-US" altLang="zh-CN" sz="2400" b="0" i="0" dirty="0">
                <a:solidFill>
                  <a:srgbClr val="333333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1978</a:t>
            </a:r>
            <a:r>
              <a:rPr lang="zh-CN" altLang="en-US" sz="2400" b="0" i="0" dirty="0">
                <a:solidFill>
                  <a:srgbClr val="333333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年，国家停止雄黄矿的炼砒行为，随后建起了硫酸厂和磷肥厂，但污染排放仍就持续，直到</a:t>
            </a:r>
            <a:r>
              <a:rPr lang="en-US" altLang="zh-CN" sz="2400" b="0" i="0" dirty="0">
                <a:solidFill>
                  <a:srgbClr val="333333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2011</a:t>
            </a:r>
            <a:r>
              <a:rPr lang="zh-CN" altLang="en-US" sz="2400" b="0" i="0" dirty="0">
                <a:solidFill>
                  <a:srgbClr val="333333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年这些企业因为污染问题才被彻底关停。</a:t>
            </a:r>
            <a:r>
              <a:rPr lang="zh-CN" altLang="en-US" sz="240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当地</a:t>
            </a:r>
            <a:r>
              <a:rPr lang="zh-CN" altLang="en-US" sz="2400" b="0" i="0" dirty="0">
                <a:solidFill>
                  <a:srgbClr val="333333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土壤砷超标</a:t>
            </a:r>
            <a:r>
              <a:rPr lang="en-US" altLang="zh-CN" sz="2400" b="0" i="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19</a:t>
            </a:r>
            <a:r>
              <a:rPr lang="zh-CN" altLang="en-US" sz="2400" b="0" i="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倍</a:t>
            </a:r>
            <a:r>
              <a:rPr lang="zh-CN" altLang="en-US" sz="2400" b="0" i="0" dirty="0">
                <a:solidFill>
                  <a:srgbClr val="333333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，水含砷量</a:t>
            </a:r>
            <a:r>
              <a:rPr lang="zh-CN" altLang="en-US" sz="240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超</a:t>
            </a:r>
            <a:r>
              <a:rPr lang="zh-CN" altLang="en-US" sz="2400" b="0" i="0" dirty="0">
                <a:solidFill>
                  <a:srgbClr val="333333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标</a:t>
            </a:r>
            <a:r>
              <a:rPr lang="zh-CN" altLang="en-US" sz="2400" b="0" i="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上千倍</a:t>
            </a:r>
            <a:r>
              <a:rPr lang="zh-CN" altLang="en-US" sz="2400" b="0" i="0" dirty="0">
                <a:solidFill>
                  <a:srgbClr val="333333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。鹤山村全村</a:t>
            </a:r>
            <a:r>
              <a:rPr lang="en-US" altLang="zh-CN" sz="2400" b="0" i="0" dirty="0">
                <a:solidFill>
                  <a:srgbClr val="333333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700</a:t>
            </a:r>
            <a:r>
              <a:rPr lang="zh-CN" altLang="en-US" sz="2400" b="0" i="0" dirty="0">
                <a:solidFill>
                  <a:srgbClr val="333333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多人中，有近</a:t>
            </a:r>
            <a:r>
              <a:rPr lang="zh-CN" altLang="en-US" sz="2400" b="0" i="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一半</a:t>
            </a:r>
            <a:r>
              <a:rPr lang="zh-CN" altLang="en-US" sz="2400" b="0" i="0" dirty="0">
                <a:solidFill>
                  <a:srgbClr val="333333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的人都是砷中毒患者，因砷中毒致癌死亡的已有</a:t>
            </a:r>
            <a:r>
              <a:rPr lang="en-US" altLang="zh-CN" sz="2400" b="0" i="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157</a:t>
            </a:r>
            <a:r>
              <a:rPr lang="zh-CN" altLang="en-US" sz="2400" b="0" i="0" dirty="0">
                <a:solidFill>
                  <a:srgbClr val="333333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人。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3A84292-2685-F18C-F4A6-B9D89E26DCEA}"/>
              </a:ext>
            </a:extLst>
          </p:cNvPr>
          <p:cNvSpPr txBox="1"/>
          <p:nvPr/>
        </p:nvSpPr>
        <p:spPr>
          <a:xfrm>
            <a:off x="2281237" y="5410651"/>
            <a:ext cx="7629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0" i="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“地下的财富成就了城市的光荣，满地的疮痍带来了沉重的包袱。”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1589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45C61-8CE6-1880-CD4D-268608E97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CF6390A0-33D1-E7ED-CBE2-A4B37EB9BFB4}"/>
              </a:ext>
            </a:extLst>
          </p:cNvPr>
          <p:cNvSpPr txBox="1"/>
          <p:nvPr/>
        </p:nvSpPr>
        <p:spPr>
          <a:xfrm>
            <a:off x="2695574" y="3059666"/>
            <a:ext cx="733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hlinkClick r:id="rId3"/>
              </a:rPr>
              <a:t>https://news.cctv.com/2014/06/14/VIDE1402729930029410.shtml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76066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73FB3-93A1-41F0-FAC9-83E8C6BEF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FD952F47-8CAE-4E0E-2260-245D6A9C3907}"/>
              </a:ext>
            </a:extLst>
          </p:cNvPr>
          <p:cNvSpPr txBox="1"/>
          <p:nvPr/>
        </p:nvSpPr>
        <p:spPr>
          <a:xfrm>
            <a:off x="1254301" y="935576"/>
            <a:ext cx="5089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E8D5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案例启示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A83974EB-D20D-5643-572B-E7C5109AC4F4}"/>
              </a:ext>
            </a:extLst>
          </p:cNvPr>
          <p:cNvSpPr txBox="1"/>
          <p:nvPr/>
        </p:nvSpPr>
        <p:spPr>
          <a:xfrm>
            <a:off x="1402997" y="1787515"/>
            <a:ext cx="936977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食品在加工、出厂等环节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把好质量关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，不使用劣质原料，不合格的产品绝不能进入食品市场。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政府在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食品安全监管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中扮演着关键角色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，加强对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食品添加剂的法规，完善食品卫生法，以防止类似事件再次发生。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避免砷进入食物链，是防治砷污染的关键。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虽然目前与土壤污染有关的法律部门众多，如环保法、土地管理法、水污染防治法、大气污染防治法等对土壤污染的问题都有所涉及，但是这些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规定分散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且不具体，没有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针对性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加强含砷矿藏及其冶炼过程的管理，取缔土法炼砷的工厂，冶炼砷的工厂和其它冶金工厂的“三废”必须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达标排放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，对高砷煤采取强制性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脱砷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处理，从根本上降低空气中砷含量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4443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0F9D2C-08E3-B73F-7287-2EF9C8C18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3EF1EDC1-2868-E3BC-D606-CE170447F8F1}"/>
              </a:ext>
            </a:extLst>
          </p:cNvPr>
          <p:cNvGrpSpPr/>
          <p:nvPr/>
        </p:nvGrpSpPr>
        <p:grpSpPr>
          <a:xfrm>
            <a:off x="973436" y="859616"/>
            <a:ext cx="3665239" cy="655295"/>
            <a:chOff x="967969" y="897716"/>
            <a:chExt cx="3665239" cy="655295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717A310F-22EC-2C0A-0CBF-EE288DD7BD3E}"/>
                </a:ext>
              </a:extLst>
            </p:cNvPr>
            <p:cNvSpPr txBox="1"/>
            <p:nvPr/>
          </p:nvSpPr>
          <p:spPr>
            <a:xfrm>
              <a:off x="967969" y="897716"/>
              <a:ext cx="36652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砷污染的致病性及其危害</a:t>
              </a:r>
            </a:p>
          </p:txBody>
        </p: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2AC11B1D-134C-2870-5CE1-6728D4146D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9268"/>
            <a:stretch/>
          </p:blipFill>
          <p:spPr>
            <a:xfrm rot="16200000" flipH="1">
              <a:off x="2311262" y="324285"/>
              <a:ext cx="285750" cy="2171702"/>
            </a:xfrm>
            <a:prstGeom prst="rect">
              <a:avLst/>
            </a:prstGeom>
          </p:spPr>
        </p:pic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DCD50DCE-652B-6613-1443-99F406C004D8}"/>
              </a:ext>
            </a:extLst>
          </p:cNvPr>
          <p:cNvSpPr txBox="1"/>
          <p:nvPr/>
        </p:nvSpPr>
        <p:spPr>
          <a:xfrm>
            <a:off x="3114675" y="1909204"/>
            <a:ext cx="6391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砷及其化合物具有毒性，所以当人体砷摄入量过多时，会造成砷中毒。一般来说，</a:t>
            </a:r>
            <a:r>
              <a:rPr lang="zh-CN" altLang="en-US" sz="1600" dirty="0">
                <a:highlight>
                  <a:srgbClr val="FFFF00"/>
                </a:highlight>
              </a:rPr>
              <a:t>无机砷比有机砷的毒性大，三价砷比五价砷的毒性大。</a:t>
            </a:r>
            <a:r>
              <a:rPr lang="zh-CN" altLang="en-US" sz="1600" dirty="0"/>
              <a:t>绝大部分砷氧化物</a:t>
            </a:r>
            <a:r>
              <a:rPr lang="en-US" altLang="zh-CN" sz="1600" dirty="0"/>
              <a:t>(</a:t>
            </a:r>
            <a:r>
              <a:rPr lang="zh-CN" altLang="en-US" sz="1600" dirty="0"/>
              <a:t>如三氧化二砷</a:t>
            </a:r>
            <a:r>
              <a:rPr lang="en-US" altLang="zh-CN" sz="1600" dirty="0"/>
              <a:t>)</a:t>
            </a:r>
            <a:r>
              <a:rPr lang="zh-CN" altLang="en-US" sz="1600" dirty="0"/>
              <a:t>和盐类属于高毒物质，而砷化氢属于剧毒物质，是目前已知砷化合物中毒性最大的一种。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0330C7A-339B-2C7E-CAAF-42BE3EB5D5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112" y="3339951"/>
            <a:ext cx="3432685" cy="216260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DCE360E-BC91-4317-95D8-C2B3661B1C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317174"/>
            <a:ext cx="4324350" cy="230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236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D3113-A28F-2FF8-1DE6-DB54A24E3E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157D87B9-940A-A353-7FC5-C3D6FBECE902}"/>
              </a:ext>
            </a:extLst>
          </p:cNvPr>
          <p:cNvGrpSpPr/>
          <p:nvPr/>
        </p:nvGrpSpPr>
        <p:grpSpPr>
          <a:xfrm>
            <a:off x="973436" y="859616"/>
            <a:ext cx="3665239" cy="655295"/>
            <a:chOff x="967969" y="897716"/>
            <a:chExt cx="3665239" cy="655295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E8037079-BE29-B913-53EC-F53E08A54401}"/>
                </a:ext>
              </a:extLst>
            </p:cNvPr>
            <p:cNvSpPr txBox="1"/>
            <p:nvPr/>
          </p:nvSpPr>
          <p:spPr>
            <a:xfrm>
              <a:off x="967969" y="897716"/>
              <a:ext cx="36652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砷污染的致病性及其危害</a:t>
              </a:r>
            </a:p>
          </p:txBody>
        </p: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3DFDD431-7133-856D-37AF-680ED9C13C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9268"/>
            <a:stretch/>
          </p:blipFill>
          <p:spPr>
            <a:xfrm rot="16200000" flipH="1">
              <a:off x="2311262" y="324285"/>
              <a:ext cx="285750" cy="2171702"/>
            </a:xfrm>
            <a:prstGeom prst="rect">
              <a:avLst/>
            </a:prstGeom>
          </p:spPr>
        </p:pic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53823387-845E-A317-4037-19753974DB1F}"/>
              </a:ext>
            </a:extLst>
          </p:cNvPr>
          <p:cNvSpPr txBox="1"/>
          <p:nvPr/>
        </p:nvSpPr>
        <p:spPr>
          <a:xfrm>
            <a:off x="4724400" y="859616"/>
            <a:ext cx="639127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highlight>
                  <a:srgbClr val="FFFF00"/>
                </a:highlight>
              </a:rPr>
              <a:t>2017</a:t>
            </a:r>
            <a:r>
              <a:rPr lang="zh-CN" altLang="en-US" sz="1600" dirty="0">
                <a:highlight>
                  <a:srgbClr val="FFFF00"/>
                </a:highlight>
              </a:rPr>
              <a:t>年</a:t>
            </a:r>
            <a:r>
              <a:rPr lang="en-US" altLang="zh-CN" sz="1600" dirty="0">
                <a:highlight>
                  <a:srgbClr val="FFFF00"/>
                </a:highlight>
              </a:rPr>
              <a:t>10</a:t>
            </a:r>
            <a:r>
              <a:rPr lang="zh-CN" altLang="en-US" sz="1600" dirty="0">
                <a:highlight>
                  <a:srgbClr val="FFFF00"/>
                </a:highlight>
              </a:rPr>
              <a:t>月，国际癌症研究机构将砷和无机砷化合物列为一类致物。</a:t>
            </a:r>
            <a:r>
              <a:rPr lang="zh-CN" altLang="en-US" sz="1600" dirty="0"/>
              <a:t>砷是自然界广泛存在的一类环境污染物，土壤中砷的自然背景值为</a:t>
            </a:r>
            <a:r>
              <a:rPr lang="en-US" altLang="zh-CN" sz="1600" dirty="0"/>
              <a:t>5-10mg/kg</a:t>
            </a:r>
            <a:r>
              <a:rPr lang="zh-CN" altLang="en-US" sz="1600" dirty="0"/>
              <a:t>。近年来，</a:t>
            </a:r>
            <a:r>
              <a:rPr lang="zh-CN" altLang="en-US" sz="1600" dirty="0">
                <a:highlight>
                  <a:srgbClr val="FFFF00"/>
                </a:highlight>
              </a:rPr>
              <a:t>含砷矿石开采冶炼、含砷工业“三废”排放及含砷农药产品使用等人类活动使大量砷被排放至自然环境中，造成土壤和水体的砷污染。据统计，世界土壤中砷浓度的平均值为</a:t>
            </a:r>
            <a:r>
              <a:rPr lang="en-US" altLang="zh-CN" sz="1600" dirty="0">
                <a:highlight>
                  <a:srgbClr val="FFFF00"/>
                </a:highlight>
              </a:rPr>
              <a:t>6mg/kg</a:t>
            </a:r>
            <a:r>
              <a:rPr lang="zh-CN" altLang="en-US" sz="1600" dirty="0">
                <a:highlight>
                  <a:srgbClr val="FFFF00"/>
                </a:highlight>
              </a:rPr>
              <a:t>，我国为</a:t>
            </a:r>
            <a:r>
              <a:rPr lang="en-US" altLang="zh-CN" sz="1600" dirty="0">
                <a:highlight>
                  <a:srgbClr val="FFFF00"/>
                </a:highlight>
              </a:rPr>
              <a:t>11.2mg/kg</a:t>
            </a:r>
            <a:r>
              <a:rPr lang="zh-CN" altLang="en-US" sz="1600" dirty="0">
                <a:highlight>
                  <a:srgbClr val="FFFF00"/>
                </a:highlight>
              </a:rPr>
              <a:t>，约为世界平均值的</a:t>
            </a:r>
            <a:r>
              <a:rPr lang="en-US" altLang="zh-CN" sz="1600" dirty="0">
                <a:highlight>
                  <a:srgbClr val="FFFF00"/>
                </a:highlight>
              </a:rPr>
              <a:t>2</a:t>
            </a:r>
            <a:r>
              <a:rPr lang="zh-CN" altLang="en-US" sz="1600" dirty="0">
                <a:highlight>
                  <a:srgbClr val="FFFF00"/>
                </a:highlight>
              </a:rPr>
              <a:t>倍。</a:t>
            </a:r>
            <a:r>
              <a:rPr lang="zh-CN" altLang="en-US" sz="1600" dirty="0"/>
              <a:t>土壤中砷污染具有隐蔽性、累积性、地域性、不可逆性和长期性等特点，砷污染不仅影响土壤肥力、作物质量和品质，而且会通过食物链的“生物放大”作用对人体健康产生威胁。环境保护部</a:t>
            </a:r>
            <a:r>
              <a:rPr lang="en-US" altLang="zh-CN" sz="1600" dirty="0"/>
              <a:t>(</a:t>
            </a:r>
            <a:r>
              <a:rPr lang="zh-CN" altLang="en-US" sz="1600" dirty="0"/>
              <a:t>现为生态环境部</a:t>
            </a:r>
            <a:r>
              <a:rPr lang="en-US" altLang="zh-CN" sz="1600" dirty="0"/>
              <a:t>)</a:t>
            </a:r>
            <a:r>
              <a:rPr lang="zh-CN" altLang="en-US" sz="1600" dirty="0"/>
              <a:t>和国土资源部</a:t>
            </a:r>
            <a:r>
              <a:rPr lang="en-US" altLang="zh-CN" sz="1600" dirty="0"/>
              <a:t>(</a:t>
            </a:r>
            <a:r>
              <a:rPr lang="zh-CN" altLang="en-US" sz="1600" dirty="0"/>
              <a:t>现为自然资源部</a:t>
            </a:r>
            <a:r>
              <a:rPr lang="en-US" altLang="zh-CN" sz="1600" dirty="0"/>
              <a:t>)</a:t>
            </a:r>
            <a:r>
              <a:rPr lang="zh-CN" altLang="en-US" sz="1600" dirty="0"/>
              <a:t>在</a:t>
            </a:r>
            <a:r>
              <a:rPr lang="en-US" altLang="zh-CN" sz="1600" dirty="0"/>
              <a:t>2014</a:t>
            </a:r>
            <a:r>
              <a:rPr lang="zh-CN" altLang="en-US" sz="1600" dirty="0"/>
              <a:t>年发布的全国土壤污染状况调查公报显示，我国砷无机污染点位超标率为</a:t>
            </a:r>
            <a:r>
              <a:rPr lang="en-US" altLang="zh-CN" sz="1600" dirty="0"/>
              <a:t>2.7%</a:t>
            </a:r>
            <a:r>
              <a:rPr lang="zh-CN" altLang="en-US" sz="1600" dirty="0"/>
              <a:t>。砷污染的危害性仅次于致病微生物，是全球第二大水健康危害因系。世界卫生组织建议饮用水中的砷浓度控制在</a:t>
            </a:r>
            <a:r>
              <a:rPr lang="en-US" altLang="zh-CN" sz="1600" dirty="0"/>
              <a:t>10ug/1.</a:t>
            </a:r>
            <a:r>
              <a:rPr lang="zh-CN" altLang="en-US" sz="1600" dirty="0"/>
              <a:t>以下。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E5410E0-31E4-5747-18BE-8EDF730017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62" y="1470854"/>
            <a:ext cx="3122314" cy="226142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158309B-D6CB-A815-BFA9-553CC842FE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969972"/>
            <a:ext cx="3665240" cy="23592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B532FAD-D5EF-FFA1-3528-BD9A726F62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5" y="3805657"/>
            <a:ext cx="3577792" cy="244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09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FCA58137-879C-4D64-9FB1-1C0B18BC2F39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教学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x0o3ad5">
      <a:majorFont>
        <a:latin typeface="FZZhengHeiS-R-GB" panose="020F0302020204030204"/>
        <a:ea typeface="FZHei-B01S"/>
        <a:cs typeface=""/>
      </a:majorFont>
      <a:minorFont>
        <a:latin typeface="FZZhengHeiS-R-GB" panose="020F0502020204030204"/>
        <a:ea typeface="FZHei-B01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1885</Words>
  <Application>Microsoft Office PowerPoint</Application>
  <PresentationFormat>宽屏</PresentationFormat>
  <Paragraphs>111</Paragraphs>
  <Slides>20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Lato Hairline</vt:lpstr>
      <vt:lpstr>Lato Regular</vt:lpstr>
      <vt:lpstr>方正黑体简体</vt:lpstr>
      <vt:lpstr>方正少儿简体</vt:lpstr>
      <vt:lpstr>黑体</vt:lpstr>
      <vt:lpstr>微软雅黑</vt:lpstr>
      <vt:lpstr>站酷快乐体 </vt:lpstr>
      <vt:lpstr>Arial</vt:lpstr>
      <vt:lpstr>Calibri</vt:lpstr>
      <vt:lpstr>Lato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http://www.ypppt.com/</dc:description>
  <cp:lastModifiedBy/>
  <cp:revision>1</cp:revision>
  <dcterms:created xsi:type="dcterms:W3CDTF">2018-09-21T03:17:01Z</dcterms:created>
  <dcterms:modified xsi:type="dcterms:W3CDTF">2024-12-06T03:24:19Z</dcterms:modified>
</cp:coreProperties>
</file>